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57" r:id="rId3"/>
    <p:sldId id="256" r:id="rId4"/>
    <p:sldId id="281" r:id="rId5"/>
    <p:sldId id="343" r:id="rId6"/>
    <p:sldId id="341" r:id="rId7"/>
    <p:sldId id="258" r:id="rId8"/>
    <p:sldId id="356" r:id="rId9"/>
    <p:sldId id="292" r:id="rId10"/>
    <p:sldId id="344" r:id="rId11"/>
    <p:sldId id="351" r:id="rId12"/>
    <p:sldId id="352" r:id="rId13"/>
    <p:sldId id="353" r:id="rId14"/>
    <p:sldId id="347" r:id="rId15"/>
    <p:sldId id="348" r:id="rId16"/>
    <p:sldId id="346" r:id="rId17"/>
    <p:sldId id="349" r:id="rId18"/>
    <p:sldId id="350" r:id="rId19"/>
    <p:sldId id="357" r:id="rId20"/>
    <p:sldId id="358" r:id="rId21"/>
    <p:sldId id="359" r:id="rId22"/>
    <p:sldId id="361" r:id="rId23"/>
    <p:sldId id="364" r:id="rId24"/>
    <p:sldId id="367" r:id="rId25"/>
    <p:sldId id="362" r:id="rId26"/>
    <p:sldId id="368" r:id="rId27"/>
    <p:sldId id="385" r:id="rId28"/>
    <p:sldId id="365" r:id="rId29"/>
    <p:sldId id="387" r:id="rId30"/>
    <p:sldId id="391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403" r:id="rId39"/>
    <p:sldId id="395" r:id="rId40"/>
    <p:sldId id="400" r:id="rId41"/>
    <p:sldId id="396" r:id="rId42"/>
    <p:sldId id="393" r:id="rId43"/>
    <p:sldId id="401" r:id="rId44"/>
    <p:sldId id="392" r:id="rId45"/>
    <p:sldId id="402" r:id="rId46"/>
  </p:sldIdLst>
  <p:sldSz cx="9144000" cy="6858000" type="screen4x3"/>
  <p:notesSz cx="6858000" cy="9144000"/>
  <p:defaultTextStyle>
    <a:defPPr>
      <a:defRPr lang="ar-SA"/>
    </a:defPPr>
    <a:lvl1pPr marL="0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مقطع افتراضي" id="{F464E1AB-5A6B-4834-9803-47D173C5FFE8}">
          <p14:sldIdLst>
            <p14:sldId id="257"/>
            <p14:sldId id="256"/>
            <p14:sldId id="281"/>
            <p14:sldId id="343"/>
            <p14:sldId id="341"/>
            <p14:sldId id="258"/>
            <p14:sldId id="356"/>
            <p14:sldId id="292"/>
            <p14:sldId id="344"/>
            <p14:sldId id="351"/>
            <p14:sldId id="352"/>
            <p14:sldId id="353"/>
            <p14:sldId id="347"/>
            <p14:sldId id="348"/>
            <p14:sldId id="346"/>
            <p14:sldId id="349"/>
            <p14:sldId id="350"/>
            <p14:sldId id="357"/>
          </p14:sldIdLst>
        </p14:section>
        <p14:section name="مقطع بدون عنوان" id="{4132416D-090E-40E2-B2E5-3146A7993F2B}">
          <p14:sldIdLst>
            <p14:sldId id="358"/>
            <p14:sldId id="359"/>
            <p14:sldId id="361"/>
            <p14:sldId id="364"/>
            <p14:sldId id="367"/>
            <p14:sldId id="362"/>
            <p14:sldId id="368"/>
            <p14:sldId id="385"/>
            <p14:sldId id="365"/>
            <p14:sldId id="387"/>
            <p14:sldId id="391"/>
            <p14:sldId id="377"/>
            <p14:sldId id="378"/>
            <p14:sldId id="379"/>
            <p14:sldId id="380"/>
            <p14:sldId id="381"/>
            <p14:sldId id="382"/>
            <p14:sldId id="383"/>
            <p14:sldId id="403"/>
            <p14:sldId id="395"/>
            <p14:sldId id="400"/>
            <p14:sldId id="396"/>
            <p14:sldId id="393"/>
            <p14:sldId id="401"/>
            <p14:sldId id="392"/>
            <p14:sldId id="4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8258C-4920-4CF4-96F0-61A969F395AE}" type="doc">
      <dgm:prSet loTypeId="urn:microsoft.com/office/officeart/2005/8/layout/equation2" loCatId="process" qsTypeId="urn:microsoft.com/office/officeart/2005/8/quickstyle/3d7" qsCatId="3D" csTypeId="urn:microsoft.com/office/officeart/2005/8/colors/accent1_2" csCatId="accent1" phldr="1"/>
      <dgm:spPr/>
    </dgm:pt>
    <dgm:pt modelId="{62BE3493-9808-41DB-86C5-E04D83E46C07}">
      <dgm:prSet phldrT="[نص]"/>
      <dgm:spPr/>
      <dgm:t>
        <a:bodyPr/>
        <a:lstStyle/>
        <a:p>
          <a:r>
            <a:rPr lang="fr-FR" b="1" dirty="0" err="1" smtClean="0"/>
            <a:t>Rhodo</a:t>
          </a:r>
          <a:r>
            <a:rPr lang="fr-FR" b="1" dirty="0" smtClean="0"/>
            <a:t> </a:t>
          </a:r>
          <a:endParaRPr lang="fr-FR" b="1" dirty="0"/>
        </a:p>
      </dgm:t>
    </dgm:pt>
    <dgm:pt modelId="{BCC7C908-3E45-42B5-9FBC-37E4C611FF2B}" type="parTrans" cxnId="{8ABD35CF-8056-4062-BE2A-816B9920A149}">
      <dgm:prSet/>
      <dgm:spPr/>
      <dgm:t>
        <a:bodyPr/>
        <a:lstStyle/>
        <a:p>
          <a:endParaRPr lang="fr-FR" b="1"/>
        </a:p>
      </dgm:t>
    </dgm:pt>
    <dgm:pt modelId="{DA075857-0230-4D41-840B-F2486E3A98E9}" type="sibTrans" cxnId="{8ABD35CF-8056-4062-BE2A-816B9920A149}">
      <dgm:prSet/>
      <dgm:spPr/>
      <dgm:t>
        <a:bodyPr/>
        <a:lstStyle/>
        <a:p>
          <a:endParaRPr lang="fr-FR" b="1"/>
        </a:p>
      </dgm:t>
    </dgm:pt>
    <dgm:pt modelId="{F2A8BBF4-10EA-4920-B4BB-3B30C1A0AB59}">
      <dgm:prSet phldrT="[نص]"/>
      <dgm:spPr/>
      <dgm:t>
        <a:bodyPr/>
        <a:lstStyle/>
        <a:p>
          <a:r>
            <a:rPr lang="fr-FR" b="1" dirty="0" err="1" smtClean="0"/>
            <a:t>Phyta</a:t>
          </a:r>
          <a:r>
            <a:rPr lang="fr-FR" b="1" dirty="0" smtClean="0"/>
            <a:t> </a:t>
          </a:r>
          <a:endParaRPr lang="fr-FR" b="1" dirty="0"/>
        </a:p>
      </dgm:t>
    </dgm:pt>
    <dgm:pt modelId="{C50BC9B2-6932-4205-91C3-44025FEBA924}" type="parTrans" cxnId="{589A5D26-3C5A-4496-9F94-DD8EF947ECAE}">
      <dgm:prSet/>
      <dgm:spPr/>
      <dgm:t>
        <a:bodyPr/>
        <a:lstStyle/>
        <a:p>
          <a:endParaRPr lang="fr-FR" b="1"/>
        </a:p>
      </dgm:t>
    </dgm:pt>
    <dgm:pt modelId="{CD8971B9-F64D-4BCF-A913-253E4B5DE9C0}" type="sibTrans" cxnId="{589A5D26-3C5A-4496-9F94-DD8EF947ECAE}">
      <dgm:prSet/>
      <dgm:spPr/>
      <dgm:t>
        <a:bodyPr/>
        <a:lstStyle/>
        <a:p>
          <a:endParaRPr lang="fr-FR" b="1"/>
        </a:p>
      </dgm:t>
    </dgm:pt>
    <dgm:pt modelId="{4477E99F-2F19-4084-889F-3CE0195634CD}">
      <dgm:prSet phldrT="[نص]"/>
      <dgm:spPr/>
      <dgm:t>
        <a:bodyPr/>
        <a:lstStyle/>
        <a:p>
          <a:r>
            <a:rPr lang="ar-DZ" b="1" dirty="0" smtClean="0"/>
            <a:t>النبات الأحمر </a:t>
          </a:r>
          <a:endParaRPr lang="fr-FR" b="1" dirty="0"/>
        </a:p>
      </dgm:t>
    </dgm:pt>
    <dgm:pt modelId="{4F3E2CD9-AA3B-429E-A2E3-F9A49559FE6A}" type="parTrans" cxnId="{D3011AD4-42FA-4940-B844-7A3220031720}">
      <dgm:prSet/>
      <dgm:spPr/>
      <dgm:t>
        <a:bodyPr/>
        <a:lstStyle/>
        <a:p>
          <a:endParaRPr lang="fr-FR" b="1"/>
        </a:p>
      </dgm:t>
    </dgm:pt>
    <dgm:pt modelId="{C32ADC7C-5879-42DF-9B9E-A9D115A66007}" type="sibTrans" cxnId="{D3011AD4-42FA-4940-B844-7A3220031720}">
      <dgm:prSet/>
      <dgm:spPr/>
      <dgm:t>
        <a:bodyPr/>
        <a:lstStyle/>
        <a:p>
          <a:endParaRPr lang="fr-FR" b="1"/>
        </a:p>
      </dgm:t>
    </dgm:pt>
    <dgm:pt modelId="{C00E8951-F989-4B4D-B9DE-4C9DAACD8B44}" type="pres">
      <dgm:prSet presAssocID="{5458258C-4920-4CF4-96F0-61A969F395AE}" presName="Name0" presStyleCnt="0">
        <dgm:presLayoutVars>
          <dgm:dir/>
          <dgm:resizeHandles val="exact"/>
        </dgm:presLayoutVars>
      </dgm:prSet>
      <dgm:spPr/>
    </dgm:pt>
    <dgm:pt modelId="{06992A01-77F6-42E6-8B9D-44DC27FF8753}" type="pres">
      <dgm:prSet presAssocID="{5458258C-4920-4CF4-96F0-61A969F395AE}" presName="vNodes" presStyleCnt="0"/>
      <dgm:spPr/>
    </dgm:pt>
    <dgm:pt modelId="{EF12BB1F-FB38-4A89-B968-99B7E7AD0D0B}" type="pres">
      <dgm:prSet presAssocID="{62BE3493-9808-41DB-86C5-E04D83E46C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3AC72E-A473-45D5-991B-1E230EF25D9B}" type="pres">
      <dgm:prSet presAssocID="{DA075857-0230-4D41-840B-F2486E3A98E9}" presName="spacerT" presStyleCnt="0"/>
      <dgm:spPr/>
    </dgm:pt>
    <dgm:pt modelId="{E6CBFA15-E78F-4629-908C-8CFA740B9CB1}" type="pres">
      <dgm:prSet presAssocID="{DA075857-0230-4D41-840B-F2486E3A98E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ADD073E7-051D-4E96-A713-8DB957ADA833}" type="pres">
      <dgm:prSet presAssocID="{DA075857-0230-4D41-840B-F2486E3A98E9}" presName="spacerB" presStyleCnt="0"/>
      <dgm:spPr/>
    </dgm:pt>
    <dgm:pt modelId="{90923925-25AB-443D-91DC-AE0EF1D19FCB}" type="pres">
      <dgm:prSet presAssocID="{F2A8BBF4-10EA-4920-B4BB-3B30C1A0AB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448C6B-7A25-4675-8E41-01B7660A0466}" type="pres">
      <dgm:prSet presAssocID="{5458258C-4920-4CF4-96F0-61A969F395AE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22414E52-A6B5-401D-91E6-5D73B5B4BA6E}" type="pres">
      <dgm:prSet presAssocID="{5458258C-4920-4CF4-96F0-61A969F395A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84328E9-FA90-4313-80AD-C3110EE33F87}" type="pres">
      <dgm:prSet presAssocID="{5458258C-4920-4CF4-96F0-61A969F395A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E84DFF-5A92-4520-9BCC-5D0C8AD8088D}" type="presOf" srcId="{F2A8BBF4-10EA-4920-B4BB-3B30C1A0AB59}" destId="{90923925-25AB-443D-91DC-AE0EF1D19FCB}" srcOrd="0" destOrd="0" presId="urn:microsoft.com/office/officeart/2005/8/layout/equation2"/>
    <dgm:cxn modelId="{589A5D26-3C5A-4496-9F94-DD8EF947ECAE}" srcId="{5458258C-4920-4CF4-96F0-61A969F395AE}" destId="{F2A8BBF4-10EA-4920-B4BB-3B30C1A0AB59}" srcOrd="1" destOrd="0" parTransId="{C50BC9B2-6932-4205-91C3-44025FEBA924}" sibTransId="{CD8971B9-F64D-4BCF-A913-253E4B5DE9C0}"/>
    <dgm:cxn modelId="{F88933BD-E24F-4A34-9605-6F7378F00B69}" type="presOf" srcId="{DA075857-0230-4D41-840B-F2486E3A98E9}" destId="{E6CBFA15-E78F-4629-908C-8CFA740B9CB1}" srcOrd="0" destOrd="0" presId="urn:microsoft.com/office/officeart/2005/8/layout/equation2"/>
    <dgm:cxn modelId="{CCA22AD5-B5E6-4478-A181-50E98E2429CF}" type="presOf" srcId="{62BE3493-9808-41DB-86C5-E04D83E46C07}" destId="{EF12BB1F-FB38-4A89-B968-99B7E7AD0D0B}" srcOrd="0" destOrd="0" presId="urn:microsoft.com/office/officeart/2005/8/layout/equation2"/>
    <dgm:cxn modelId="{C1ACE2D6-3F52-4CF9-A50C-BE1AC21B6491}" type="presOf" srcId="{CD8971B9-F64D-4BCF-A913-253E4B5DE9C0}" destId="{87448C6B-7A25-4675-8E41-01B7660A0466}" srcOrd="0" destOrd="0" presId="urn:microsoft.com/office/officeart/2005/8/layout/equation2"/>
    <dgm:cxn modelId="{9DF92CEB-34D1-456B-B2E1-2AF931337DC8}" type="presOf" srcId="{CD8971B9-F64D-4BCF-A913-253E4B5DE9C0}" destId="{22414E52-A6B5-401D-91E6-5D73B5B4BA6E}" srcOrd="1" destOrd="0" presId="urn:microsoft.com/office/officeart/2005/8/layout/equation2"/>
    <dgm:cxn modelId="{D3011AD4-42FA-4940-B844-7A3220031720}" srcId="{5458258C-4920-4CF4-96F0-61A969F395AE}" destId="{4477E99F-2F19-4084-889F-3CE0195634CD}" srcOrd="2" destOrd="0" parTransId="{4F3E2CD9-AA3B-429E-A2E3-F9A49559FE6A}" sibTransId="{C32ADC7C-5879-42DF-9B9E-A9D115A66007}"/>
    <dgm:cxn modelId="{EB633D61-7C7A-4255-8C11-1B730A8E7692}" type="presOf" srcId="{4477E99F-2F19-4084-889F-3CE0195634CD}" destId="{B84328E9-FA90-4313-80AD-C3110EE33F87}" srcOrd="0" destOrd="0" presId="urn:microsoft.com/office/officeart/2005/8/layout/equation2"/>
    <dgm:cxn modelId="{8ABD35CF-8056-4062-BE2A-816B9920A149}" srcId="{5458258C-4920-4CF4-96F0-61A969F395AE}" destId="{62BE3493-9808-41DB-86C5-E04D83E46C07}" srcOrd="0" destOrd="0" parTransId="{BCC7C908-3E45-42B5-9FBC-37E4C611FF2B}" sibTransId="{DA075857-0230-4D41-840B-F2486E3A98E9}"/>
    <dgm:cxn modelId="{55706B93-082B-408A-940E-5CE755EE6A16}" type="presOf" srcId="{5458258C-4920-4CF4-96F0-61A969F395AE}" destId="{C00E8951-F989-4B4D-B9DE-4C9DAACD8B44}" srcOrd="0" destOrd="0" presId="urn:microsoft.com/office/officeart/2005/8/layout/equation2"/>
    <dgm:cxn modelId="{8AB6A264-B7C4-4D27-8EB9-3ED721C96462}" type="presParOf" srcId="{C00E8951-F989-4B4D-B9DE-4C9DAACD8B44}" destId="{06992A01-77F6-42E6-8B9D-44DC27FF8753}" srcOrd="0" destOrd="0" presId="urn:microsoft.com/office/officeart/2005/8/layout/equation2"/>
    <dgm:cxn modelId="{C9606BE6-B57B-45A0-8358-ADC437731F4A}" type="presParOf" srcId="{06992A01-77F6-42E6-8B9D-44DC27FF8753}" destId="{EF12BB1F-FB38-4A89-B968-99B7E7AD0D0B}" srcOrd="0" destOrd="0" presId="urn:microsoft.com/office/officeart/2005/8/layout/equation2"/>
    <dgm:cxn modelId="{AFCF49AD-44E7-4E2B-B7FD-8EDC2B3E98C1}" type="presParOf" srcId="{06992A01-77F6-42E6-8B9D-44DC27FF8753}" destId="{7B3AC72E-A473-45D5-991B-1E230EF25D9B}" srcOrd="1" destOrd="0" presId="urn:microsoft.com/office/officeart/2005/8/layout/equation2"/>
    <dgm:cxn modelId="{EFC7029D-9F66-4142-9D37-5FE1F5F5CD84}" type="presParOf" srcId="{06992A01-77F6-42E6-8B9D-44DC27FF8753}" destId="{E6CBFA15-E78F-4629-908C-8CFA740B9CB1}" srcOrd="2" destOrd="0" presId="urn:microsoft.com/office/officeart/2005/8/layout/equation2"/>
    <dgm:cxn modelId="{9C411027-2BB2-46F2-A667-0349B4968E16}" type="presParOf" srcId="{06992A01-77F6-42E6-8B9D-44DC27FF8753}" destId="{ADD073E7-051D-4E96-A713-8DB957ADA833}" srcOrd="3" destOrd="0" presId="urn:microsoft.com/office/officeart/2005/8/layout/equation2"/>
    <dgm:cxn modelId="{451435EF-0643-4642-9A8B-448BAEA07D57}" type="presParOf" srcId="{06992A01-77F6-42E6-8B9D-44DC27FF8753}" destId="{90923925-25AB-443D-91DC-AE0EF1D19FCB}" srcOrd="4" destOrd="0" presId="urn:microsoft.com/office/officeart/2005/8/layout/equation2"/>
    <dgm:cxn modelId="{22385468-3843-4F0C-B950-0DB68D32999B}" type="presParOf" srcId="{C00E8951-F989-4B4D-B9DE-4C9DAACD8B44}" destId="{87448C6B-7A25-4675-8E41-01B7660A0466}" srcOrd="1" destOrd="0" presId="urn:microsoft.com/office/officeart/2005/8/layout/equation2"/>
    <dgm:cxn modelId="{B9B9DEC1-4097-47B3-8AA2-CD17C4D80007}" type="presParOf" srcId="{87448C6B-7A25-4675-8E41-01B7660A0466}" destId="{22414E52-A6B5-401D-91E6-5D73B5B4BA6E}" srcOrd="0" destOrd="0" presId="urn:microsoft.com/office/officeart/2005/8/layout/equation2"/>
    <dgm:cxn modelId="{0133048B-55A6-4B00-993E-CA8A85B16667}" type="presParOf" srcId="{C00E8951-F989-4B4D-B9DE-4C9DAACD8B44}" destId="{B84328E9-FA90-4313-80AD-C3110EE33F8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4A3A1-A746-4CAD-BBD1-6AA78135AEAF}" type="doc">
      <dgm:prSet loTypeId="urn:microsoft.com/office/officeart/2009/3/layout/CircleRelationship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B4038B0-AD68-4A47-9B9B-5CCE96250841}">
      <dgm:prSet phldrT="[نص]" custT="1"/>
      <dgm:spPr/>
      <dgm:t>
        <a:bodyPr/>
        <a:lstStyle/>
        <a:p>
          <a:r>
            <a:rPr lang="ar-DZ" sz="3600" b="1" smtClean="0">
              <a:solidFill>
                <a:schemeClr val="tx1"/>
              </a:solidFill>
            </a:rPr>
            <a:t>فيكوارثرين </a:t>
          </a:r>
        </a:p>
        <a:p>
          <a:r>
            <a:rPr lang="fr-FR" sz="3600" b="1" smtClean="0">
              <a:solidFill>
                <a:schemeClr val="tx1"/>
              </a:solidFill>
            </a:rPr>
            <a:t>Phycoerthrine</a:t>
          </a:r>
          <a:endParaRPr lang="fr-FR" sz="3600" b="1" dirty="0">
            <a:solidFill>
              <a:schemeClr val="tx1"/>
            </a:solidFill>
          </a:endParaRPr>
        </a:p>
      </dgm:t>
    </dgm:pt>
    <dgm:pt modelId="{AA352A93-AEEB-4BF7-ADE5-13A5507B2437}" type="parTrans" cxnId="{02AF26E5-BE0C-4B5D-9244-0439FAEBCE21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EC0CEFCA-2293-4BE1-90F8-A4D6375BC7C0}" type="sibTrans" cxnId="{02AF26E5-BE0C-4B5D-9244-0439FAEBCE21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B5520F39-FB3C-43BC-A61A-A27F148BE862}">
      <dgm:prSet phldrT="[نص]" custT="1"/>
      <dgm:spPr/>
      <dgm:t>
        <a:bodyPr/>
        <a:lstStyle/>
        <a:p>
          <a:r>
            <a:rPr lang="ar-DZ" sz="3600" b="1" smtClean="0">
              <a:solidFill>
                <a:schemeClr val="tx1"/>
              </a:solidFill>
            </a:rPr>
            <a:t>بروتين </a:t>
          </a:r>
          <a:r>
            <a:rPr lang="fr-FR" sz="3600" b="1" smtClean="0">
              <a:solidFill>
                <a:schemeClr val="tx1"/>
              </a:solidFill>
            </a:rPr>
            <a:t>Protein</a:t>
          </a:r>
          <a:endParaRPr lang="fr-FR" sz="3600" b="1" dirty="0">
            <a:solidFill>
              <a:schemeClr val="tx1"/>
            </a:solidFill>
          </a:endParaRPr>
        </a:p>
      </dgm:t>
    </dgm:pt>
    <dgm:pt modelId="{B879DB37-F120-4AD1-8B72-8029543AEBB7}" type="parTrans" cxnId="{B5D569FE-0693-40AC-833F-5D3CE58937E1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CBC4235D-321F-49A9-9CDB-456B8440A63C}" type="sibTrans" cxnId="{B5D569FE-0693-40AC-833F-5D3CE58937E1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B6286487-F8FA-4C57-9B4E-E2FD001D0F7F}">
      <dgm:prSet phldrT="[نص]" custT="1"/>
      <dgm:spPr/>
      <dgm:t>
        <a:bodyPr/>
        <a:lstStyle/>
        <a:p>
          <a:r>
            <a:rPr lang="ar-DZ" sz="3600" b="1" dirty="0" smtClean="0">
              <a:solidFill>
                <a:schemeClr val="tx1"/>
              </a:solidFill>
            </a:rPr>
            <a:t>حامل الصبغة </a:t>
          </a:r>
        </a:p>
        <a:p>
          <a:r>
            <a:rPr lang="fr-FR" sz="3600" b="1" dirty="0" err="1" smtClean="0">
              <a:solidFill>
                <a:schemeClr val="tx1"/>
              </a:solidFill>
            </a:rPr>
            <a:t>Chromo-phore</a:t>
          </a:r>
          <a:r>
            <a:rPr lang="fr-FR" sz="3600" b="1" dirty="0" smtClean="0">
              <a:solidFill>
                <a:schemeClr val="tx1"/>
              </a:solidFill>
            </a:rPr>
            <a:t> </a:t>
          </a:r>
          <a:endParaRPr lang="fr-FR" sz="3600" b="1" dirty="0">
            <a:solidFill>
              <a:schemeClr val="tx1"/>
            </a:solidFill>
          </a:endParaRPr>
        </a:p>
      </dgm:t>
    </dgm:pt>
    <dgm:pt modelId="{D0AC31DE-E71D-4583-A8CC-BD045DA0F514}" type="parTrans" cxnId="{F6E82BE5-47C6-4607-BB20-CF91F8A9A180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4644B0B7-46DE-4D39-9435-37316EE7E596}" type="sibTrans" cxnId="{F6E82BE5-47C6-4607-BB20-CF91F8A9A180}">
      <dgm:prSet/>
      <dgm:spPr/>
      <dgm:t>
        <a:bodyPr/>
        <a:lstStyle/>
        <a:p>
          <a:endParaRPr lang="fr-FR" sz="3600" b="1">
            <a:solidFill>
              <a:schemeClr val="tx1"/>
            </a:solidFill>
          </a:endParaRPr>
        </a:p>
      </dgm:t>
    </dgm:pt>
    <dgm:pt modelId="{2BBD3079-5A38-4A88-BD73-1CBE80348D50}" type="pres">
      <dgm:prSet presAssocID="{D694A3A1-A746-4CAD-BBD1-6AA78135AEA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C9D86C21-7F00-46BE-A86C-B42775E492BB}" type="pres">
      <dgm:prSet presAssocID="{DB4038B0-AD68-4A47-9B9B-5CCE96250841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638E0633-A33C-43AB-8757-5FFC818E39DA}" type="pres">
      <dgm:prSet presAssocID="{DB4038B0-AD68-4A47-9B9B-5CCE96250841}" presName="Accent1" presStyleLbl="node1" presStyleIdx="0" presStyleCnt="13"/>
      <dgm:spPr/>
    </dgm:pt>
    <dgm:pt modelId="{390A1771-D4B6-4CFD-AC43-46EBAA65EA81}" type="pres">
      <dgm:prSet presAssocID="{DB4038B0-AD68-4A47-9B9B-5CCE96250841}" presName="Accent2" presStyleLbl="node1" presStyleIdx="1" presStyleCnt="13"/>
      <dgm:spPr/>
    </dgm:pt>
    <dgm:pt modelId="{CAC74AC7-EE74-48CF-810A-9A9BDAE2A011}" type="pres">
      <dgm:prSet presAssocID="{DB4038B0-AD68-4A47-9B9B-5CCE96250841}" presName="Accent3" presStyleLbl="node1" presStyleIdx="2" presStyleCnt="13"/>
      <dgm:spPr/>
    </dgm:pt>
    <dgm:pt modelId="{B7B3519B-2D58-444F-A12E-5B61EA9F8E63}" type="pres">
      <dgm:prSet presAssocID="{DB4038B0-AD68-4A47-9B9B-5CCE96250841}" presName="Accent4" presStyleLbl="node1" presStyleIdx="3" presStyleCnt="13"/>
      <dgm:spPr/>
    </dgm:pt>
    <dgm:pt modelId="{0A29C996-CC0F-49A7-A366-E7A9B70CCD23}" type="pres">
      <dgm:prSet presAssocID="{DB4038B0-AD68-4A47-9B9B-5CCE96250841}" presName="Accent5" presStyleLbl="node1" presStyleIdx="4" presStyleCnt="13"/>
      <dgm:spPr/>
    </dgm:pt>
    <dgm:pt modelId="{AFF56152-FBBB-46FC-ABF4-0EBC8DAEBA83}" type="pres">
      <dgm:prSet presAssocID="{DB4038B0-AD68-4A47-9B9B-5CCE96250841}" presName="Accent6" presStyleLbl="node1" presStyleIdx="5" presStyleCnt="13"/>
      <dgm:spPr/>
    </dgm:pt>
    <dgm:pt modelId="{47FC7FE0-AD97-4BC5-9385-6C23D0680D2E}" type="pres">
      <dgm:prSet presAssocID="{B5520F39-FB3C-43BC-A61A-A27F148BE862}" presName="Child1" presStyleLbl="node1" presStyleIdx="6" presStyleCnt="13" custScaleX="161086" custScaleY="12058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94FE896-EB7B-4633-BCD7-D971EACA04BB}" type="pres">
      <dgm:prSet presAssocID="{B5520F39-FB3C-43BC-A61A-A27F148BE862}" presName="Accent7" presStyleCnt="0"/>
      <dgm:spPr/>
    </dgm:pt>
    <dgm:pt modelId="{E1ABCC62-D699-4591-8F72-9239F21A08D6}" type="pres">
      <dgm:prSet presAssocID="{B5520F39-FB3C-43BC-A61A-A27F148BE862}" presName="AccentHold1" presStyleLbl="node1" presStyleIdx="7" presStyleCnt="13"/>
      <dgm:spPr/>
    </dgm:pt>
    <dgm:pt modelId="{C498FCF5-4CF5-47E1-9A09-569E54D97B6A}" type="pres">
      <dgm:prSet presAssocID="{B5520F39-FB3C-43BC-A61A-A27F148BE862}" presName="Accent8" presStyleCnt="0"/>
      <dgm:spPr/>
    </dgm:pt>
    <dgm:pt modelId="{AFFB1438-A9DA-42FA-A1F1-E79247A9A2C1}" type="pres">
      <dgm:prSet presAssocID="{B5520F39-FB3C-43BC-A61A-A27F148BE862}" presName="AccentHold2" presStyleLbl="node1" presStyleIdx="8" presStyleCnt="13"/>
      <dgm:spPr/>
    </dgm:pt>
    <dgm:pt modelId="{E6364CEF-9139-480C-A620-72FD011BCA20}" type="pres">
      <dgm:prSet presAssocID="{B6286487-F8FA-4C57-9B4E-E2FD001D0F7F}" presName="Child2" presStyleLbl="node1" presStyleIdx="9" presStyleCnt="13" custScaleX="153289" custScaleY="14761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0217E72-154D-48B7-B6F9-02524C7A53A6}" type="pres">
      <dgm:prSet presAssocID="{B6286487-F8FA-4C57-9B4E-E2FD001D0F7F}" presName="Accent9" presStyleCnt="0"/>
      <dgm:spPr/>
    </dgm:pt>
    <dgm:pt modelId="{BAD67D75-2428-4446-82BE-76CE0D8098D4}" type="pres">
      <dgm:prSet presAssocID="{B6286487-F8FA-4C57-9B4E-E2FD001D0F7F}" presName="AccentHold1" presStyleLbl="node1" presStyleIdx="10" presStyleCnt="13"/>
      <dgm:spPr/>
    </dgm:pt>
    <dgm:pt modelId="{ABDA2EA0-04EA-473C-9F4E-00C536928418}" type="pres">
      <dgm:prSet presAssocID="{B6286487-F8FA-4C57-9B4E-E2FD001D0F7F}" presName="Accent10" presStyleCnt="0"/>
      <dgm:spPr/>
    </dgm:pt>
    <dgm:pt modelId="{1EC1CBB6-504E-4AC0-9A95-0DCCBFD156AF}" type="pres">
      <dgm:prSet presAssocID="{B6286487-F8FA-4C57-9B4E-E2FD001D0F7F}" presName="AccentHold2" presStyleLbl="node1" presStyleIdx="11" presStyleCnt="13"/>
      <dgm:spPr/>
    </dgm:pt>
    <dgm:pt modelId="{CCE703B3-CD9D-433A-BFE9-9535D945E746}" type="pres">
      <dgm:prSet presAssocID="{B6286487-F8FA-4C57-9B4E-E2FD001D0F7F}" presName="Accent11" presStyleCnt="0"/>
      <dgm:spPr/>
    </dgm:pt>
    <dgm:pt modelId="{F52E2B2B-8136-4251-87EC-81D22C879734}" type="pres">
      <dgm:prSet presAssocID="{B6286487-F8FA-4C57-9B4E-E2FD001D0F7F}" presName="AccentHold3" presStyleLbl="node1" presStyleIdx="12" presStyleCnt="13"/>
      <dgm:spPr/>
    </dgm:pt>
  </dgm:ptLst>
  <dgm:cxnLst>
    <dgm:cxn modelId="{F6E82BE5-47C6-4607-BB20-CF91F8A9A180}" srcId="{DB4038B0-AD68-4A47-9B9B-5CCE96250841}" destId="{B6286487-F8FA-4C57-9B4E-E2FD001D0F7F}" srcOrd="1" destOrd="0" parTransId="{D0AC31DE-E71D-4583-A8CC-BD045DA0F514}" sibTransId="{4644B0B7-46DE-4D39-9435-37316EE7E596}"/>
    <dgm:cxn modelId="{41F6FE23-DBB0-4673-B875-8BB2CF47E5DB}" type="presOf" srcId="{B6286487-F8FA-4C57-9B4E-E2FD001D0F7F}" destId="{E6364CEF-9139-480C-A620-72FD011BCA20}" srcOrd="0" destOrd="0" presId="urn:microsoft.com/office/officeart/2009/3/layout/CircleRelationship"/>
    <dgm:cxn modelId="{8645D6A5-1A08-4338-8E92-5C955B756C96}" type="presOf" srcId="{B5520F39-FB3C-43BC-A61A-A27F148BE862}" destId="{47FC7FE0-AD97-4BC5-9385-6C23D0680D2E}" srcOrd="0" destOrd="0" presId="urn:microsoft.com/office/officeart/2009/3/layout/CircleRelationship"/>
    <dgm:cxn modelId="{E132D2D8-A5B0-4BD6-BCE9-3C6B7DD767A6}" type="presOf" srcId="{D694A3A1-A746-4CAD-BBD1-6AA78135AEAF}" destId="{2BBD3079-5A38-4A88-BD73-1CBE80348D50}" srcOrd="0" destOrd="0" presId="urn:microsoft.com/office/officeart/2009/3/layout/CircleRelationship"/>
    <dgm:cxn modelId="{B5D569FE-0693-40AC-833F-5D3CE58937E1}" srcId="{DB4038B0-AD68-4A47-9B9B-5CCE96250841}" destId="{B5520F39-FB3C-43BC-A61A-A27F148BE862}" srcOrd="0" destOrd="0" parTransId="{B879DB37-F120-4AD1-8B72-8029543AEBB7}" sibTransId="{CBC4235D-321F-49A9-9CDB-456B8440A63C}"/>
    <dgm:cxn modelId="{02AF26E5-BE0C-4B5D-9244-0439FAEBCE21}" srcId="{D694A3A1-A746-4CAD-BBD1-6AA78135AEAF}" destId="{DB4038B0-AD68-4A47-9B9B-5CCE96250841}" srcOrd="0" destOrd="0" parTransId="{AA352A93-AEEB-4BF7-ADE5-13A5507B2437}" sibTransId="{EC0CEFCA-2293-4BE1-90F8-A4D6375BC7C0}"/>
    <dgm:cxn modelId="{73939628-4F81-4B12-891C-0DD3D02ABC1E}" type="presOf" srcId="{DB4038B0-AD68-4A47-9B9B-5CCE96250841}" destId="{C9D86C21-7F00-46BE-A86C-B42775E492BB}" srcOrd="0" destOrd="0" presId="urn:microsoft.com/office/officeart/2009/3/layout/CircleRelationship"/>
    <dgm:cxn modelId="{10160C76-2627-4278-AD43-240177D4E47A}" type="presParOf" srcId="{2BBD3079-5A38-4A88-BD73-1CBE80348D50}" destId="{C9D86C21-7F00-46BE-A86C-B42775E492BB}" srcOrd="0" destOrd="0" presId="urn:microsoft.com/office/officeart/2009/3/layout/CircleRelationship"/>
    <dgm:cxn modelId="{CEAF0A7C-0959-4C8C-BD11-2721DED9EB4D}" type="presParOf" srcId="{2BBD3079-5A38-4A88-BD73-1CBE80348D50}" destId="{638E0633-A33C-43AB-8757-5FFC818E39DA}" srcOrd="1" destOrd="0" presId="urn:microsoft.com/office/officeart/2009/3/layout/CircleRelationship"/>
    <dgm:cxn modelId="{446AE880-55A9-488A-9C0C-43413359E976}" type="presParOf" srcId="{2BBD3079-5A38-4A88-BD73-1CBE80348D50}" destId="{390A1771-D4B6-4CFD-AC43-46EBAA65EA81}" srcOrd="2" destOrd="0" presId="urn:microsoft.com/office/officeart/2009/3/layout/CircleRelationship"/>
    <dgm:cxn modelId="{463CB12A-364F-46AE-941D-E73B6BC6A618}" type="presParOf" srcId="{2BBD3079-5A38-4A88-BD73-1CBE80348D50}" destId="{CAC74AC7-EE74-48CF-810A-9A9BDAE2A011}" srcOrd="3" destOrd="0" presId="urn:microsoft.com/office/officeart/2009/3/layout/CircleRelationship"/>
    <dgm:cxn modelId="{9E3E8A21-A299-419A-95CB-12A104FF50C7}" type="presParOf" srcId="{2BBD3079-5A38-4A88-BD73-1CBE80348D50}" destId="{B7B3519B-2D58-444F-A12E-5B61EA9F8E63}" srcOrd="4" destOrd="0" presId="urn:microsoft.com/office/officeart/2009/3/layout/CircleRelationship"/>
    <dgm:cxn modelId="{F8AE28D7-A2E9-4501-84DE-FF53C3F05108}" type="presParOf" srcId="{2BBD3079-5A38-4A88-BD73-1CBE80348D50}" destId="{0A29C996-CC0F-49A7-A366-E7A9B70CCD23}" srcOrd="5" destOrd="0" presId="urn:microsoft.com/office/officeart/2009/3/layout/CircleRelationship"/>
    <dgm:cxn modelId="{D3FFEF8C-9B6B-42D0-AB03-50951D592281}" type="presParOf" srcId="{2BBD3079-5A38-4A88-BD73-1CBE80348D50}" destId="{AFF56152-FBBB-46FC-ABF4-0EBC8DAEBA83}" srcOrd="6" destOrd="0" presId="urn:microsoft.com/office/officeart/2009/3/layout/CircleRelationship"/>
    <dgm:cxn modelId="{4F75ECFA-756E-4CE0-9839-74C19EB2796E}" type="presParOf" srcId="{2BBD3079-5A38-4A88-BD73-1CBE80348D50}" destId="{47FC7FE0-AD97-4BC5-9385-6C23D0680D2E}" srcOrd="7" destOrd="0" presId="urn:microsoft.com/office/officeart/2009/3/layout/CircleRelationship"/>
    <dgm:cxn modelId="{16190E36-5DB9-4A81-BCA8-85EBACF4716D}" type="presParOf" srcId="{2BBD3079-5A38-4A88-BD73-1CBE80348D50}" destId="{194FE896-EB7B-4633-BCD7-D971EACA04BB}" srcOrd="8" destOrd="0" presId="urn:microsoft.com/office/officeart/2009/3/layout/CircleRelationship"/>
    <dgm:cxn modelId="{D715CAD3-96CA-4A28-8449-90F474E571E1}" type="presParOf" srcId="{194FE896-EB7B-4633-BCD7-D971EACA04BB}" destId="{E1ABCC62-D699-4591-8F72-9239F21A08D6}" srcOrd="0" destOrd="0" presId="urn:microsoft.com/office/officeart/2009/3/layout/CircleRelationship"/>
    <dgm:cxn modelId="{7DB4DE0D-3C18-46FB-8E62-A4ED7DAF4453}" type="presParOf" srcId="{2BBD3079-5A38-4A88-BD73-1CBE80348D50}" destId="{C498FCF5-4CF5-47E1-9A09-569E54D97B6A}" srcOrd="9" destOrd="0" presId="urn:microsoft.com/office/officeart/2009/3/layout/CircleRelationship"/>
    <dgm:cxn modelId="{3E2A2553-E36F-4B1F-9A00-39CC726C20DA}" type="presParOf" srcId="{C498FCF5-4CF5-47E1-9A09-569E54D97B6A}" destId="{AFFB1438-A9DA-42FA-A1F1-E79247A9A2C1}" srcOrd="0" destOrd="0" presId="urn:microsoft.com/office/officeart/2009/3/layout/CircleRelationship"/>
    <dgm:cxn modelId="{5E7E507F-7A52-4697-BB61-419365790523}" type="presParOf" srcId="{2BBD3079-5A38-4A88-BD73-1CBE80348D50}" destId="{E6364CEF-9139-480C-A620-72FD011BCA20}" srcOrd="10" destOrd="0" presId="urn:microsoft.com/office/officeart/2009/3/layout/CircleRelationship"/>
    <dgm:cxn modelId="{853E8245-D105-487E-849D-D936B87581A0}" type="presParOf" srcId="{2BBD3079-5A38-4A88-BD73-1CBE80348D50}" destId="{30217E72-154D-48B7-B6F9-02524C7A53A6}" srcOrd="11" destOrd="0" presId="urn:microsoft.com/office/officeart/2009/3/layout/CircleRelationship"/>
    <dgm:cxn modelId="{7F04AC4D-84A6-4328-85C9-F5E250C0C3E3}" type="presParOf" srcId="{30217E72-154D-48B7-B6F9-02524C7A53A6}" destId="{BAD67D75-2428-4446-82BE-76CE0D8098D4}" srcOrd="0" destOrd="0" presId="urn:microsoft.com/office/officeart/2009/3/layout/CircleRelationship"/>
    <dgm:cxn modelId="{AE577FFD-8339-4A64-A54B-1F15173AA467}" type="presParOf" srcId="{2BBD3079-5A38-4A88-BD73-1CBE80348D50}" destId="{ABDA2EA0-04EA-473C-9F4E-00C536928418}" srcOrd="12" destOrd="0" presId="urn:microsoft.com/office/officeart/2009/3/layout/CircleRelationship"/>
    <dgm:cxn modelId="{FF690EBA-2287-4F5F-B548-DF90346BEFB9}" type="presParOf" srcId="{ABDA2EA0-04EA-473C-9F4E-00C536928418}" destId="{1EC1CBB6-504E-4AC0-9A95-0DCCBFD156AF}" srcOrd="0" destOrd="0" presId="urn:microsoft.com/office/officeart/2009/3/layout/CircleRelationship"/>
    <dgm:cxn modelId="{DBD76E6B-3009-4DFA-9F1D-070DCB913143}" type="presParOf" srcId="{2BBD3079-5A38-4A88-BD73-1CBE80348D50}" destId="{CCE703B3-CD9D-433A-BFE9-9535D945E746}" srcOrd="13" destOrd="0" presId="urn:microsoft.com/office/officeart/2009/3/layout/CircleRelationship"/>
    <dgm:cxn modelId="{215BDB84-A25F-41FF-AA2D-9AE7B9BDEF5D}" type="presParOf" srcId="{CCE703B3-CD9D-433A-BFE9-9535D945E746}" destId="{F52E2B2B-8136-4251-87EC-81D22C87973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FA59F-ED9F-4966-9F27-C1CC4DBD6205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6189AD-65B5-4BD1-9197-745FE6C53BA2}">
      <dgm:prSet phldrT="[نص]" custT="1"/>
      <dgm:spPr/>
      <dgm:t>
        <a:bodyPr/>
        <a:lstStyle/>
        <a:p>
          <a:r>
            <a:rPr lang="ar-DZ" sz="4000" b="1" dirty="0" smtClean="0">
              <a:solidFill>
                <a:srgbClr val="FFFF00"/>
              </a:solidFill>
            </a:rPr>
            <a:t>التكاثر </a:t>
          </a:r>
        </a:p>
        <a:p>
          <a:r>
            <a:rPr lang="fr-FR" sz="4000" b="1" dirty="0" smtClean="0">
              <a:solidFill>
                <a:srgbClr val="FFFF00"/>
              </a:solidFill>
            </a:rPr>
            <a:t>Reproduction </a:t>
          </a:r>
          <a:endParaRPr lang="fr-FR" sz="4000" b="1" dirty="0">
            <a:solidFill>
              <a:srgbClr val="FFFF00"/>
            </a:solidFill>
          </a:endParaRPr>
        </a:p>
      </dgm:t>
    </dgm:pt>
    <dgm:pt modelId="{F5BCFDCB-9BEE-4FDF-AA54-AA6AE9CBFAF6}" type="parTrans" cxnId="{913FA746-745D-4A72-9116-A807BBF047A4}">
      <dgm:prSet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16A4928C-4279-42C4-90C7-0E75A7646129}" type="sibTrans" cxnId="{913FA746-745D-4A72-9116-A807BBF047A4}">
      <dgm:prSet custT="1"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E6DD81B4-4C23-468F-9B79-CDF0C71CBA39}">
      <dgm:prSet phldrT="[نص]" custT="1"/>
      <dgm:spPr/>
      <dgm:t>
        <a:bodyPr/>
        <a:lstStyle/>
        <a:p>
          <a:r>
            <a:rPr lang="ar-DZ" sz="4000" b="1" dirty="0" smtClean="0">
              <a:solidFill>
                <a:srgbClr val="FFFF00"/>
              </a:solidFill>
            </a:rPr>
            <a:t>جنسي </a:t>
          </a:r>
        </a:p>
        <a:p>
          <a:r>
            <a:rPr lang="fr-FR" sz="4000" b="1" dirty="0" smtClean="0">
              <a:solidFill>
                <a:srgbClr val="FFFF00"/>
              </a:solidFill>
            </a:rPr>
            <a:t>Sexuel </a:t>
          </a:r>
          <a:endParaRPr lang="fr-FR" sz="4000" b="1" dirty="0">
            <a:solidFill>
              <a:srgbClr val="FFFF00"/>
            </a:solidFill>
          </a:endParaRPr>
        </a:p>
      </dgm:t>
    </dgm:pt>
    <dgm:pt modelId="{6A9344ED-A99B-45B2-A59C-BAC424E7466A}" type="parTrans" cxnId="{E8B9305C-F982-4906-988B-DFE6D423D2D4}">
      <dgm:prSet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E7DC694B-C369-4CBE-90DD-06494BEF9BDB}" type="sibTrans" cxnId="{E8B9305C-F982-4906-988B-DFE6D423D2D4}">
      <dgm:prSet custT="1"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40A9EF70-6481-49D5-8C11-EE4D5DC2909A}">
      <dgm:prSet phldrT="[نص]" custT="1"/>
      <dgm:spPr/>
      <dgm:t>
        <a:bodyPr/>
        <a:lstStyle/>
        <a:p>
          <a:r>
            <a:rPr lang="ar-DZ" sz="4000" b="1" dirty="0" smtClean="0">
              <a:solidFill>
                <a:srgbClr val="FFFF00"/>
              </a:solidFill>
            </a:rPr>
            <a:t>لا جنسي </a:t>
          </a:r>
        </a:p>
        <a:p>
          <a:r>
            <a:rPr lang="fr-FR" sz="4000" b="1" dirty="0" smtClean="0">
              <a:solidFill>
                <a:srgbClr val="FFFF00"/>
              </a:solidFill>
            </a:rPr>
            <a:t>A sexuel </a:t>
          </a:r>
          <a:endParaRPr lang="fr-FR" sz="4000" b="1" dirty="0">
            <a:solidFill>
              <a:srgbClr val="FFFF00"/>
            </a:solidFill>
          </a:endParaRPr>
        </a:p>
      </dgm:t>
    </dgm:pt>
    <dgm:pt modelId="{60F64293-5AB5-4D68-8F40-BFCE99C7E6B1}" type="parTrans" cxnId="{6027B0DA-F3C6-4D5A-9736-7C93415333D5}">
      <dgm:prSet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5748B9BF-73B5-4511-BB15-2AFCD8DC9554}" type="sibTrans" cxnId="{6027B0DA-F3C6-4D5A-9736-7C93415333D5}">
      <dgm:prSet custT="1"/>
      <dgm:spPr/>
      <dgm:t>
        <a:bodyPr/>
        <a:lstStyle/>
        <a:p>
          <a:endParaRPr lang="fr-FR" sz="4000" b="1">
            <a:solidFill>
              <a:srgbClr val="FFFF00"/>
            </a:solidFill>
          </a:endParaRPr>
        </a:p>
      </dgm:t>
    </dgm:pt>
    <dgm:pt modelId="{6F0889D8-C2D5-445D-85ED-4425AF8673C0}" type="pres">
      <dgm:prSet presAssocID="{6AAFA59F-ED9F-4966-9F27-C1CC4DBD62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E5CB4D-C006-4C8E-8C13-77AD0F6168E9}" type="pres">
      <dgm:prSet presAssocID="{BA6189AD-65B5-4BD1-9197-745FE6C53BA2}" presName="node" presStyleLbl="node1" presStyleIdx="0" presStyleCnt="3" custScaleX="111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EE516-8229-4AB5-BB08-4714FF7E2C05}" type="pres">
      <dgm:prSet presAssocID="{16A4928C-4279-42C4-90C7-0E75A7646129}" presName="sibTrans" presStyleLbl="sibTrans2D1" presStyleIdx="0" presStyleCnt="3"/>
      <dgm:spPr/>
      <dgm:t>
        <a:bodyPr/>
        <a:lstStyle/>
        <a:p>
          <a:endParaRPr lang="fr-FR"/>
        </a:p>
      </dgm:t>
    </dgm:pt>
    <dgm:pt modelId="{4094408A-1203-4261-A6C9-7F8F3FCBABC3}" type="pres">
      <dgm:prSet presAssocID="{16A4928C-4279-42C4-90C7-0E75A7646129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ABFEB21E-A09F-47E8-9287-DD71A0EADC14}" type="pres">
      <dgm:prSet presAssocID="{E6DD81B4-4C23-468F-9B79-CDF0C71CBA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0DDC7F-8822-46E5-82B2-FB847A24726B}" type="pres">
      <dgm:prSet presAssocID="{E7DC694B-C369-4CBE-90DD-06494BEF9BD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1CA6631-5671-4AD9-B65F-3970F3359F1C}" type="pres">
      <dgm:prSet presAssocID="{E7DC694B-C369-4CBE-90DD-06494BEF9BD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FF512AF-E290-492A-AEFF-64856AD024B0}" type="pres">
      <dgm:prSet presAssocID="{40A9EF70-6481-49D5-8C11-EE4D5DC290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4AFEE5-12AC-46B0-B9C6-921BDDFF86CF}" type="pres">
      <dgm:prSet presAssocID="{5748B9BF-73B5-4511-BB15-2AFCD8DC9554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8BCDA3F-1B79-47FA-9F1D-23B3175D8070}" type="pres">
      <dgm:prSet presAssocID="{5748B9BF-73B5-4511-BB15-2AFCD8DC9554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8B9305C-F982-4906-988B-DFE6D423D2D4}" srcId="{6AAFA59F-ED9F-4966-9F27-C1CC4DBD6205}" destId="{E6DD81B4-4C23-468F-9B79-CDF0C71CBA39}" srcOrd="1" destOrd="0" parTransId="{6A9344ED-A99B-45B2-A59C-BAC424E7466A}" sibTransId="{E7DC694B-C369-4CBE-90DD-06494BEF9BDB}"/>
    <dgm:cxn modelId="{F61AB790-FEB2-4BA7-9D8B-895841BB5BD2}" type="presOf" srcId="{40A9EF70-6481-49D5-8C11-EE4D5DC2909A}" destId="{8FF512AF-E290-492A-AEFF-64856AD024B0}" srcOrd="0" destOrd="0" presId="urn:microsoft.com/office/officeart/2005/8/layout/cycle7"/>
    <dgm:cxn modelId="{79888ACD-9EBD-4825-AFC7-1015C7BCD855}" type="presOf" srcId="{16A4928C-4279-42C4-90C7-0E75A7646129}" destId="{4094408A-1203-4261-A6C9-7F8F3FCBABC3}" srcOrd="1" destOrd="0" presId="urn:microsoft.com/office/officeart/2005/8/layout/cycle7"/>
    <dgm:cxn modelId="{37AA3CA9-C6FA-4255-B7BC-B65F6B3E2074}" type="presOf" srcId="{6AAFA59F-ED9F-4966-9F27-C1CC4DBD6205}" destId="{6F0889D8-C2D5-445D-85ED-4425AF8673C0}" srcOrd="0" destOrd="0" presId="urn:microsoft.com/office/officeart/2005/8/layout/cycle7"/>
    <dgm:cxn modelId="{66265F4D-3BE7-4300-9E56-EA3EF9FA4760}" type="presOf" srcId="{E7DC694B-C369-4CBE-90DD-06494BEF9BDB}" destId="{C70DDC7F-8822-46E5-82B2-FB847A24726B}" srcOrd="0" destOrd="0" presId="urn:microsoft.com/office/officeart/2005/8/layout/cycle7"/>
    <dgm:cxn modelId="{F0D59A33-201F-4546-94E1-C221A61CBFF8}" type="presOf" srcId="{E6DD81B4-4C23-468F-9B79-CDF0C71CBA39}" destId="{ABFEB21E-A09F-47E8-9287-DD71A0EADC14}" srcOrd="0" destOrd="0" presId="urn:microsoft.com/office/officeart/2005/8/layout/cycle7"/>
    <dgm:cxn modelId="{6027B0DA-F3C6-4D5A-9736-7C93415333D5}" srcId="{6AAFA59F-ED9F-4966-9F27-C1CC4DBD6205}" destId="{40A9EF70-6481-49D5-8C11-EE4D5DC2909A}" srcOrd="2" destOrd="0" parTransId="{60F64293-5AB5-4D68-8F40-BFCE99C7E6B1}" sibTransId="{5748B9BF-73B5-4511-BB15-2AFCD8DC9554}"/>
    <dgm:cxn modelId="{9DD8F3B9-004A-4CEF-85D3-0EF66799F4DE}" type="presOf" srcId="{BA6189AD-65B5-4BD1-9197-745FE6C53BA2}" destId="{89E5CB4D-C006-4C8E-8C13-77AD0F6168E9}" srcOrd="0" destOrd="0" presId="urn:microsoft.com/office/officeart/2005/8/layout/cycle7"/>
    <dgm:cxn modelId="{8C877CC0-8AF7-4938-AB85-F7938FF7E804}" type="presOf" srcId="{5748B9BF-73B5-4511-BB15-2AFCD8DC9554}" destId="{214AFEE5-12AC-46B0-B9C6-921BDDFF86CF}" srcOrd="0" destOrd="0" presId="urn:microsoft.com/office/officeart/2005/8/layout/cycle7"/>
    <dgm:cxn modelId="{913FA746-745D-4A72-9116-A807BBF047A4}" srcId="{6AAFA59F-ED9F-4966-9F27-C1CC4DBD6205}" destId="{BA6189AD-65B5-4BD1-9197-745FE6C53BA2}" srcOrd="0" destOrd="0" parTransId="{F5BCFDCB-9BEE-4FDF-AA54-AA6AE9CBFAF6}" sibTransId="{16A4928C-4279-42C4-90C7-0E75A7646129}"/>
    <dgm:cxn modelId="{E8F410B4-B236-4B75-B7FF-1DDAE786528E}" type="presOf" srcId="{5748B9BF-73B5-4511-BB15-2AFCD8DC9554}" destId="{68BCDA3F-1B79-47FA-9F1D-23B3175D8070}" srcOrd="1" destOrd="0" presId="urn:microsoft.com/office/officeart/2005/8/layout/cycle7"/>
    <dgm:cxn modelId="{9181CBDE-AF60-4F81-A61A-7DC07D22B4B0}" type="presOf" srcId="{16A4928C-4279-42C4-90C7-0E75A7646129}" destId="{A00EE516-8229-4AB5-BB08-4714FF7E2C05}" srcOrd="0" destOrd="0" presId="urn:microsoft.com/office/officeart/2005/8/layout/cycle7"/>
    <dgm:cxn modelId="{8D4265ED-70C8-42FE-B347-873E86CEB014}" type="presOf" srcId="{E7DC694B-C369-4CBE-90DD-06494BEF9BDB}" destId="{D1CA6631-5671-4AD9-B65F-3970F3359F1C}" srcOrd="1" destOrd="0" presId="urn:microsoft.com/office/officeart/2005/8/layout/cycle7"/>
    <dgm:cxn modelId="{1C303231-40D9-4CBC-9FBF-346515FF124B}" type="presParOf" srcId="{6F0889D8-C2D5-445D-85ED-4425AF8673C0}" destId="{89E5CB4D-C006-4C8E-8C13-77AD0F6168E9}" srcOrd="0" destOrd="0" presId="urn:microsoft.com/office/officeart/2005/8/layout/cycle7"/>
    <dgm:cxn modelId="{20C132D8-D5B1-4F4D-ADF3-95AA5843CB52}" type="presParOf" srcId="{6F0889D8-C2D5-445D-85ED-4425AF8673C0}" destId="{A00EE516-8229-4AB5-BB08-4714FF7E2C05}" srcOrd="1" destOrd="0" presId="urn:microsoft.com/office/officeart/2005/8/layout/cycle7"/>
    <dgm:cxn modelId="{C5987E07-88B7-41D5-AB56-9179BDA24A9D}" type="presParOf" srcId="{A00EE516-8229-4AB5-BB08-4714FF7E2C05}" destId="{4094408A-1203-4261-A6C9-7F8F3FCBABC3}" srcOrd="0" destOrd="0" presId="urn:microsoft.com/office/officeart/2005/8/layout/cycle7"/>
    <dgm:cxn modelId="{2F99E780-1E45-4D3C-90CB-87DDA59FBE55}" type="presParOf" srcId="{6F0889D8-C2D5-445D-85ED-4425AF8673C0}" destId="{ABFEB21E-A09F-47E8-9287-DD71A0EADC14}" srcOrd="2" destOrd="0" presId="urn:microsoft.com/office/officeart/2005/8/layout/cycle7"/>
    <dgm:cxn modelId="{F0E24211-D111-4FCF-9FD8-D9DDDBAFDAAB}" type="presParOf" srcId="{6F0889D8-C2D5-445D-85ED-4425AF8673C0}" destId="{C70DDC7F-8822-46E5-82B2-FB847A24726B}" srcOrd="3" destOrd="0" presId="urn:microsoft.com/office/officeart/2005/8/layout/cycle7"/>
    <dgm:cxn modelId="{D5554F49-0EC5-45D2-B626-4AC2A3E69738}" type="presParOf" srcId="{C70DDC7F-8822-46E5-82B2-FB847A24726B}" destId="{D1CA6631-5671-4AD9-B65F-3970F3359F1C}" srcOrd="0" destOrd="0" presId="urn:microsoft.com/office/officeart/2005/8/layout/cycle7"/>
    <dgm:cxn modelId="{3D58E129-E1FF-423A-94A5-F360FFDF7BE4}" type="presParOf" srcId="{6F0889D8-C2D5-445D-85ED-4425AF8673C0}" destId="{8FF512AF-E290-492A-AEFF-64856AD024B0}" srcOrd="4" destOrd="0" presId="urn:microsoft.com/office/officeart/2005/8/layout/cycle7"/>
    <dgm:cxn modelId="{E238A432-50F9-4BAA-AAF4-461BAFDCEC1A}" type="presParOf" srcId="{6F0889D8-C2D5-445D-85ED-4425AF8673C0}" destId="{214AFEE5-12AC-46B0-B9C6-921BDDFF86CF}" srcOrd="5" destOrd="0" presId="urn:microsoft.com/office/officeart/2005/8/layout/cycle7"/>
    <dgm:cxn modelId="{4B47C649-2C01-408D-9EC7-E903BADFFE13}" type="presParOf" srcId="{214AFEE5-12AC-46B0-B9C6-921BDDFF86CF}" destId="{68BCDA3F-1B79-47FA-9F1D-23B3175D80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1F6EC-2CDD-4126-8991-56083DFF59DC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3BB149-F014-42C2-88D2-9324F04545FE}">
      <dgm:prSet phldrT="[نص]" custT="1"/>
      <dgm:spPr/>
      <dgm:t>
        <a:bodyPr/>
        <a:lstStyle/>
        <a:p>
          <a:r>
            <a:rPr lang="fr-FR" sz="2800" b="1" dirty="0" err="1" smtClean="0">
              <a:solidFill>
                <a:srgbClr val="FFFF00"/>
              </a:solidFill>
            </a:rPr>
            <a:t>Gamytophyte</a:t>
          </a:r>
          <a:r>
            <a:rPr lang="fr-FR" sz="2800" b="1" dirty="0" smtClean="0">
              <a:solidFill>
                <a:srgbClr val="FFFF00"/>
              </a:solidFill>
            </a:rPr>
            <a:t> </a:t>
          </a:r>
          <a:endParaRPr lang="fr-FR" sz="2800" b="1" dirty="0">
            <a:solidFill>
              <a:srgbClr val="FFFF00"/>
            </a:solidFill>
          </a:endParaRPr>
        </a:p>
      </dgm:t>
    </dgm:pt>
    <dgm:pt modelId="{F56130C2-7A50-42A5-856B-C568A5CF97A3}" type="parTrans" cxnId="{87A6693D-4EE8-4BE0-9447-3F51EBD4DFEF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E6D940D2-21CF-438E-83A7-7ACAC90B18C1}" type="sibTrans" cxnId="{87A6693D-4EE8-4BE0-9447-3F51EBD4DFEF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88048849-6227-43B5-8019-5F6C4147B411}">
      <dgm:prSet phldrT="[نص]"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Gaméte </a:t>
          </a:r>
          <a:endParaRPr lang="fr-FR" sz="2800" b="1" dirty="0">
            <a:solidFill>
              <a:srgbClr val="FFFF00"/>
            </a:solidFill>
          </a:endParaRPr>
        </a:p>
      </dgm:t>
    </dgm:pt>
    <dgm:pt modelId="{61CE9E25-C401-457F-8778-756392B6E059}" type="parTrans" cxnId="{E4AAA02A-E6E8-421D-9F84-B307B9F88259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564BE961-F4D8-47C4-B17C-CC3023F7477F}" type="sibTrans" cxnId="{E4AAA02A-E6E8-421D-9F84-B307B9F88259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2224A193-5298-4A3A-9AD3-05749969BD52}">
      <dgm:prSet phldrT="[نص]"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Zygote</a:t>
          </a:r>
          <a:endParaRPr lang="fr-FR" sz="2800" b="1" dirty="0">
            <a:solidFill>
              <a:srgbClr val="FFFF00"/>
            </a:solidFill>
          </a:endParaRPr>
        </a:p>
      </dgm:t>
    </dgm:pt>
    <dgm:pt modelId="{5A49F8D6-42F9-4FC1-8C81-AD552C5DD567}" type="parTrans" cxnId="{6EA7760E-253C-4EE3-B8FB-5ED1A25E136A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7D1739FC-94B5-4AE4-872E-87D2265EEC00}" type="sibTrans" cxnId="{6EA7760E-253C-4EE3-B8FB-5ED1A25E136A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F6E2DCA2-EC33-48AE-A677-E04A13133F44}">
      <dgm:prSet phldrT="[نص]" custT="1"/>
      <dgm:spPr/>
      <dgm:t>
        <a:bodyPr/>
        <a:lstStyle/>
        <a:p>
          <a:r>
            <a:rPr lang="fr-FR" sz="2800" b="1" dirty="0" err="1" smtClean="0">
              <a:solidFill>
                <a:srgbClr val="FFFF00"/>
              </a:solidFill>
            </a:rPr>
            <a:t>Carposporophyte</a:t>
          </a:r>
          <a:endParaRPr lang="fr-FR" sz="2800" b="1" dirty="0">
            <a:solidFill>
              <a:srgbClr val="FFFF00"/>
            </a:solidFill>
          </a:endParaRPr>
        </a:p>
      </dgm:t>
    </dgm:pt>
    <dgm:pt modelId="{50547122-0864-489A-BDE5-5EAB0E3E028A}" type="parTrans" cxnId="{DC390330-474F-490F-8B60-E013D6D27CB2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AF3E3412-C0E5-4CE2-9F33-5137841D0685}" type="sibTrans" cxnId="{DC390330-474F-490F-8B60-E013D6D27CB2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D265FA26-55E7-428A-A699-B85337B5E08B}">
      <dgm:prSet phldrT="[نص]"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Carpospore</a:t>
          </a:r>
          <a:endParaRPr lang="fr-FR" sz="2800" b="1" dirty="0">
            <a:solidFill>
              <a:srgbClr val="FFFF00"/>
            </a:solidFill>
          </a:endParaRPr>
        </a:p>
      </dgm:t>
    </dgm:pt>
    <dgm:pt modelId="{1ED213BE-9250-472D-8AF5-776DE6A43BE2}" type="parTrans" cxnId="{A8C7ED2B-C8F6-4DB4-AB91-4ED1A2B3775E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D2D315CB-8888-463A-B089-09DED8AF9424}" type="sibTrans" cxnId="{A8C7ED2B-C8F6-4DB4-AB91-4ED1A2B3775E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197EE5A0-9008-4BD0-8A60-EA1F672C90C4}">
      <dgm:prSet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Tétrasporophyte </a:t>
          </a:r>
          <a:endParaRPr lang="fr-FR" sz="2800" b="1" dirty="0">
            <a:solidFill>
              <a:srgbClr val="FFFF00"/>
            </a:solidFill>
          </a:endParaRPr>
        </a:p>
      </dgm:t>
    </dgm:pt>
    <dgm:pt modelId="{F650674E-5168-4E5D-8E2D-78293F3A8172}" type="parTrans" cxnId="{D2EC214C-B28B-4CD5-BBE8-16F6536B0312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F2F9E549-C47D-471F-A1E5-D35205E35FBD}" type="sibTrans" cxnId="{D2EC214C-B28B-4CD5-BBE8-16F6536B0312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DFB67678-7E3A-4D93-8A5A-39F21B4E5BFD}">
      <dgm:prSet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Tétraspore</a:t>
          </a:r>
          <a:endParaRPr lang="fr-FR" sz="2800" b="1" dirty="0">
            <a:solidFill>
              <a:srgbClr val="FFFF00"/>
            </a:solidFill>
          </a:endParaRPr>
        </a:p>
      </dgm:t>
    </dgm:pt>
    <dgm:pt modelId="{B5D2945C-6EAB-499E-92CF-C50CB8EA46A8}" type="parTrans" cxnId="{60984D05-3158-4A0E-AE6E-FBE8A38017D0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E33C74C9-2D71-40C3-A2C3-899C88CD275B}" type="sibTrans" cxnId="{60984D05-3158-4A0E-AE6E-FBE8A38017D0}">
      <dgm:prSet custT="1"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38D4E732-1F0E-4C75-ADA9-C16FBD541AA4}">
      <dgm:prSet custT="1"/>
      <dgm:spPr/>
      <dgm:t>
        <a:bodyPr/>
        <a:lstStyle/>
        <a:p>
          <a:r>
            <a:rPr lang="fr-FR" sz="2800" b="1" smtClean="0">
              <a:solidFill>
                <a:srgbClr val="FFFF00"/>
              </a:solidFill>
            </a:rPr>
            <a:t>Gamytophyte </a:t>
          </a:r>
          <a:endParaRPr lang="fr-FR" sz="2800" b="1" dirty="0">
            <a:solidFill>
              <a:srgbClr val="FFFF00"/>
            </a:solidFill>
          </a:endParaRPr>
        </a:p>
      </dgm:t>
    </dgm:pt>
    <dgm:pt modelId="{1F122D7F-1C0E-4B4E-B233-A5418027987B}" type="parTrans" cxnId="{56DEED91-F41B-4DD9-9881-06B9E07B3129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ADFDBD32-9BAF-4108-9D19-8074DB49693C}" type="sibTrans" cxnId="{56DEED91-F41B-4DD9-9881-06B9E07B3129}">
      <dgm:prSet/>
      <dgm:spPr/>
      <dgm:t>
        <a:bodyPr/>
        <a:lstStyle/>
        <a:p>
          <a:endParaRPr lang="fr-FR" sz="2800" b="1">
            <a:solidFill>
              <a:srgbClr val="FFFF00"/>
            </a:solidFill>
          </a:endParaRPr>
        </a:p>
      </dgm:t>
    </dgm:pt>
    <dgm:pt modelId="{D7A4887A-76A0-443F-AF60-E25792364D64}" type="pres">
      <dgm:prSet presAssocID="{2421F6EC-2CDD-4126-8991-56083DFF59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0A21BA-430B-43E5-B775-BF3B17278CCD}" type="pres">
      <dgm:prSet presAssocID="{873BB149-F014-42C2-88D2-9324F04545FE}" presName="node" presStyleLbl="node1" presStyleIdx="0" presStyleCnt="8" custScaleX="124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E2D094-A9D6-4C5E-9F7C-8A13377C7EF3}" type="pres">
      <dgm:prSet presAssocID="{E6D940D2-21CF-438E-83A7-7ACAC90B18C1}" presName="sibTrans" presStyleLbl="sibTrans2D1" presStyleIdx="0" presStyleCnt="7"/>
      <dgm:spPr/>
      <dgm:t>
        <a:bodyPr/>
        <a:lstStyle/>
        <a:p>
          <a:endParaRPr lang="fr-FR"/>
        </a:p>
      </dgm:t>
    </dgm:pt>
    <dgm:pt modelId="{D6D6BA52-5ECC-44E1-B028-4A13D0C64EBD}" type="pres">
      <dgm:prSet presAssocID="{E6D940D2-21CF-438E-83A7-7ACAC90B18C1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34EBFD97-35BE-4366-966D-B0F4C37FE6FF}" type="pres">
      <dgm:prSet presAssocID="{88048849-6227-43B5-8019-5F6C4147B41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58F780-9524-4939-8D83-ACEC12EC8288}" type="pres">
      <dgm:prSet presAssocID="{564BE961-F4D8-47C4-B17C-CC3023F7477F}" presName="sibTrans" presStyleLbl="sibTrans2D1" presStyleIdx="1" presStyleCnt="7"/>
      <dgm:spPr/>
      <dgm:t>
        <a:bodyPr/>
        <a:lstStyle/>
        <a:p>
          <a:endParaRPr lang="fr-FR"/>
        </a:p>
      </dgm:t>
    </dgm:pt>
    <dgm:pt modelId="{D1E4A687-DBF2-4995-80A0-D3823DB389F7}" type="pres">
      <dgm:prSet presAssocID="{564BE961-F4D8-47C4-B17C-CC3023F7477F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94C15610-4B55-4FA7-B09C-242C25E29C53}" type="pres">
      <dgm:prSet presAssocID="{2224A193-5298-4A3A-9AD3-05749969BD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6E1CF0-5192-48EB-9D8A-53A910BAF21E}" type="pres">
      <dgm:prSet presAssocID="{7D1739FC-94B5-4AE4-872E-87D2265EEC00}" presName="sibTrans" presStyleLbl="sibTrans2D1" presStyleIdx="2" presStyleCnt="7"/>
      <dgm:spPr/>
      <dgm:t>
        <a:bodyPr/>
        <a:lstStyle/>
        <a:p>
          <a:endParaRPr lang="fr-FR"/>
        </a:p>
      </dgm:t>
    </dgm:pt>
    <dgm:pt modelId="{82EDA0EF-10C8-4713-8C8D-4951AAB12809}" type="pres">
      <dgm:prSet presAssocID="{7D1739FC-94B5-4AE4-872E-87D2265EEC00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D0C98CA1-C621-4978-8166-94152D90FDEB}" type="pres">
      <dgm:prSet presAssocID="{F6E2DCA2-EC33-48AE-A677-E04A13133F44}" presName="node" presStyleLbl="node1" presStyleIdx="3" presStyleCnt="8" custScaleX="1487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3C9879-5356-47E5-B94D-CB4E54947583}" type="pres">
      <dgm:prSet presAssocID="{AF3E3412-C0E5-4CE2-9F33-5137841D0685}" presName="sibTrans" presStyleLbl="sibTrans2D1" presStyleIdx="3" presStyleCnt="7"/>
      <dgm:spPr/>
      <dgm:t>
        <a:bodyPr/>
        <a:lstStyle/>
        <a:p>
          <a:endParaRPr lang="fr-FR"/>
        </a:p>
      </dgm:t>
    </dgm:pt>
    <dgm:pt modelId="{BA1015AC-CCDE-4742-924E-410A7A0281BF}" type="pres">
      <dgm:prSet presAssocID="{AF3E3412-C0E5-4CE2-9F33-5137841D0685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CF6828E0-1958-456C-B7FE-F25D7E08C3D8}" type="pres">
      <dgm:prSet presAssocID="{D265FA26-55E7-428A-A699-B85337B5E08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029CF-B20F-4A02-819F-A3CF2DFB2996}" type="pres">
      <dgm:prSet presAssocID="{D2D315CB-8888-463A-B089-09DED8AF9424}" presName="sibTrans" presStyleLbl="sibTrans2D1" presStyleIdx="4" presStyleCnt="7"/>
      <dgm:spPr/>
      <dgm:t>
        <a:bodyPr/>
        <a:lstStyle/>
        <a:p>
          <a:endParaRPr lang="fr-FR"/>
        </a:p>
      </dgm:t>
    </dgm:pt>
    <dgm:pt modelId="{E3BC1CF6-3456-4F2F-B00F-D25064E0E5C2}" type="pres">
      <dgm:prSet presAssocID="{D2D315CB-8888-463A-B089-09DED8AF9424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8F1FAAAE-21F2-4F00-AE94-FF55475AC185}" type="pres">
      <dgm:prSet presAssocID="{197EE5A0-9008-4BD0-8A60-EA1F672C90C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1AAC7B-6A9F-4B49-AE9B-F79815177A3B}" type="pres">
      <dgm:prSet presAssocID="{F2F9E549-C47D-471F-A1E5-D35205E35FBD}" presName="sibTrans" presStyleLbl="sibTrans2D1" presStyleIdx="5" presStyleCnt="7"/>
      <dgm:spPr/>
      <dgm:t>
        <a:bodyPr/>
        <a:lstStyle/>
        <a:p>
          <a:endParaRPr lang="fr-FR"/>
        </a:p>
      </dgm:t>
    </dgm:pt>
    <dgm:pt modelId="{AB598BDC-9C9C-41BA-BBBB-E42364F76505}" type="pres">
      <dgm:prSet presAssocID="{F2F9E549-C47D-471F-A1E5-D35205E35FBD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87CA5FE7-5D24-444B-9C4E-2E9CD7B069B0}" type="pres">
      <dgm:prSet presAssocID="{DFB67678-7E3A-4D93-8A5A-39F21B4E5BF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F2EB20-962C-4A53-983D-AF1247AF7303}" type="pres">
      <dgm:prSet presAssocID="{E33C74C9-2D71-40C3-A2C3-899C88CD275B}" presName="sibTrans" presStyleLbl="sibTrans2D1" presStyleIdx="6" presStyleCnt="7"/>
      <dgm:spPr/>
      <dgm:t>
        <a:bodyPr/>
        <a:lstStyle/>
        <a:p>
          <a:endParaRPr lang="fr-FR"/>
        </a:p>
      </dgm:t>
    </dgm:pt>
    <dgm:pt modelId="{28D61ACE-946F-4C6D-8376-13D2C846E85C}" type="pres">
      <dgm:prSet presAssocID="{E33C74C9-2D71-40C3-A2C3-899C88CD275B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9367D200-4659-43ED-91E0-6E1A2BF86CF8}" type="pres">
      <dgm:prSet presAssocID="{38D4E732-1F0E-4C75-ADA9-C16FBD541AA4}" presName="node" presStyleLbl="node1" presStyleIdx="7" presStyleCnt="8" custScaleX="1231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C277D3-4360-4732-8CF9-D590D31525CA}" type="presOf" srcId="{88048849-6227-43B5-8019-5F6C4147B411}" destId="{34EBFD97-35BE-4366-966D-B0F4C37FE6FF}" srcOrd="0" destOrd="0" presId="urn:microsoft.com/office/officeart/2005/8/layout/process5"/>
    <dgm:cxn modelId="{E6645AF3-6FF7-49FE-9423-6F498A1FD8C1}" type="presOf" srcId="{7D1739FC-94B5-4AE4-872E-87D2265EEC00}" destId="{82EDA0EF-10C8-4713-8C8D-4951AAB12809}" srcOrd="1" destOrd="0" presId="urn:microsoft.com/office/officeart/2005/8/layout/process5"/>
    <dgm:cxn modelId="{D2EC214C-B28B-4CD5-BBE8-16F6536B0312}" srcId="{2421F6EC-2CDD-4126-8991-56083DFF59DC}" destId="{197EE5A0-9008-4BD0-8A60-EA1F672C90C4}" srcOrd="5" destOrd="0" parTransId="{F650674E-5168-4E5D-8E2D-78293F3A8172}" sibTransId="{F2F9E549-C47D-471F-A1E5-D35205E35FBD}"/>
    <dgm:cxn modelId="{992E7C53-DF08-4CAB-93A2-489A9E1B4DC2}" type="presOf" srcId="{38D4E732-1F0E-4C75-ADA9-C16FBD541AA4}" destId="{9367D200-4659-43ED-91E0-6E1A2BF86CF8}" srcOrd="0" destOrd="0" presId="urn:microsoft.com/office/officeart/2005/8/layout/process5"/>
    <dgm:cxn modelId="{6D9F5A76-5493-41E9-8DC3-991B2B5E17C1}" type="presOf" srcId="{2224A193-5298-4A3A-9AD3-05749969BD52}" destId="{94C15610-4B55-4FA7-B09C-242C25E29C53}" srcOrd="0" destOrd="0" presId="urn:microsoft.com/office/officeart/2005/8/layout/process5"/>
    <dgm:cxn modelId="{87A6693D-4EE8-4BE0-9447-3F51EBD4DFEF}" srcId="{2421F6EC-2CDD-4126-8991-56083DFF59DC}" destId="{873BB149-F014-42C2-88D2-9324F04545FE}" srcOrd="0" destOrd="0" parTransId="{F56130C2-7A50-42A5-856B-C568A5CF97A3}" sibTransId="{E6D940D2-21CF-438E-83A7-7ACAC90B18C1}"/>
    <dgm:cxn modelId="{2ADBFF07-EF11-4072-84DC-E90C4ADED6A3}" type="presOf" srcId="{D2D315CB-8888-463A-B089-09DED8AF9424}" destId="{1A8029CF-B20F-4A02-819F-A3CF2DFB2996}" srcOrd="0" destOrd="0" presId="urn:microsoft.com/office/officeart/2005/8/layout/process5"/>
    <dgm:cxn modelId="{78D090B5-D34F-4663-85C9-6256EFAEA96C}" type="presOf" srcId="{E6D940D2-21CF-438E-83A7-7ACAC90B18C1}" destId="{66E2D094-A9D6-4C5E-9F7C-8A13377C7EF3}" srcOrd="0" destOrd="0" presId="urn:microsoft.com/office/officeart/2005/8/layout/process5"/>
    <dgm:cxn modelId="{2D535BB2-5CAF-41AC-BC65-A256EA345F62}" type="presOf" srcId="{E6D940D2-21CF-438E-83A7-7ACAC90B18C1}" destId="{D6D6BA52-5ECC-44E1-B028-4A13D0C64EBD}" srcOrd="1" destOrd="0" presId="urn:microsoft.com/office/officeart/2005/8/layout/process5"/>
    <dgm:cxn modelId="{C1FD4DCF-A61B-40CB-8D69-DFC4F2EE8330}" type="presOf" srcId="{7D1739FC-94B5-4AE4-872E-87D2265EEC00}" destId="{A86E1CF0-5192-48EB-9D8A-53A910BAF21E}" srcOrd="0" destOrd="0" presId="urn:microsoft.com/office/officeart/2005/8/layout/process5"/>
    <dgm:cxn modelId="{F3A9B155-7CAC-4FEB-A635-6853EFCDA1AE}" type="presOf" srcId="{197EE5A0-9008-4BD0-8A60-EA1F672C90C4}" destId="{8F1FAAAE-21F2-4F00-AE94-FF55475AC185}" srcOrd="0" destOrd="0" presId="urn:microsoft.com/office/officeart/2005/8/layout/process5"/>
    <dgm:cxn modelId="{8858F2B6-7ED2-4230-B2B2-E824F32680C0}" type="presOf" srcId="{E33C74C9-2D71-40C3-A2C3-899C88CD275B}" destId="{CEF2EB20-962C-4A53-983D-AF1247AF7303}" srcOrd="0" destOrd="0" presId="urn:microsoft.com/office/officeart/2005/8/layout/process5"/>
    <dgm:cxn modelId="{67E532A6-F32B-44BD-B538-809F20E7F16E}" type="presOf" srcId="{873BB149-F014-42C2-88D2-9324F04545FE}" destId="{160A21BA-430B-43E5-B775-BF3B17278CCD}" srcOrd="0" destOrd="0" presId="urn:microsoft.com/office/officeart/2005/8/layout/process5"/>
    <dgm:cxn modelId="{C98E0091-2F8A-4B1B-A082-2390393F072A}" type="presOf" srcId="{F2F9E549-C47D-471F-A1E5-D35205E35FBD}" destId="{D31AAC7B-6A9F-4B49-AE9B-F79815177A3B}" srcOrd="0" destOrd="0" presId="urn:microsoft.com/office/officeart/2005/8/layout/process5"/>
    <dgm:cxn modelId="{60984D05-3158-4A0E-AE6E-FBE8A38017D0}" srcId="{2421F6EC-2CDD-4126-8991-56083DFF59DC}" destId="{DFB67678-7E3A-4D93-8A5A-39F21B4E5BFD}" srcOrd="6" destOrd="0" parTransId="{B5D2945C-6EAB-499E-92CF-C50CB8EA46A8}" sibTransId="{E33C74C9-2D71-40C3-A2C3-899C88CD275B}"/>
    <dgm:cxn modelId="{9F5A54DA-1530-4EDD-B3C4-572110215B83}" type="presOf" srcId="{E33C74C9-2D71-40C3-A2C3-899C88CD275B}" destId="{28D61ACE-946F-4C6D-8376-13D2C846E85C}" srcOrd="1" destOrd="0" presId="urn:microsoft.com/office/officeart/2005/8/layout/process5"/>
    <dgm:cxn modelId="{433DB5EC-DD95-4515-B473-AFFCDDB0DA2C}" type="presOf" srcId="{F2F9E549-C47D-471F-A1E5-D35205E35FBD}" destId="{AB598BDC-9C9C-41BA-BBBB-E42364F76505}" srcOrd="1" destOrd="0" presId="urn:microsoft.com/office/officeart/2005/8/layout/process5"/>
    <dgm:cxn modelId="{85C86012-6759-4AA8-BB23-EEDE224A7555}" type="presOf" srcId="{2421F6EC-2CDD-4126-8991-56083DFF59DC}" destId="{D7A4887A-76A0-443F-AF60-E25792364D64}" srcOrd="0" destOrd="0" presId="urn:microsoft.com/office/officeart/2005/8/layout/process5"/>
    <dgm:cxn modelId="{68346D59-F609-436A-8F19-FBBB0F1E9171}" type="presOf" srcId="{564BE961-F4D8-47C4-B17C-CC3023F7477F}" destId="{BB58F780-9524-4939-8D83-ACEC12EC8288}" srcOrd="0" destOrd="0" presId="urn:microsoft.com/office/officeart/2005/8/layout/process5"/>
    <dgm:cxn modelId="{6EA7760E-253C-4EE3-B8FB-5ED1A25E136A}" srcId="{2421F6EC-2CDD-4126-8991-56083DFF59DC}" destId="{2224A193-5298-4A3A-9AD3-05749969BD52}" srcOrd="2" destOrd="0" parTransId="{5A49F8D6-42F9-4FC1-8C81-AD552C5DD567}" sibTransId="{7D1739FC-94B5-4AE4-872E-87D2265EEC00}"/>
    <dgm:cxn modelId="{E4AAA02A-E6E8-421D-9F84-B307B9F88259}" srcId="{2421F6EC-2CDD-4126-8991-56083DFF59DC}" destId="{88048849-6227-43B5-8019-5F6C4147B411}" srcOrd="1" destOrd="0" parTransId="{61CE9E25-C401-457F-8778-756392B6E059}" sibTransId="{564BE961-F4D8-47C4-B17C-CC3023F7477F}"/>
    <dgm:cxn modelId="{DC390330-474F-490F-8B60-E013D6D27CB2}" srcId="{2421F6EC-2CDD-4126-8991-56083DFF59DC}" destId="{F6E2DCA2-EC33-48AE-A677-E04A13133F44}" srcOrd="3" destOrd="0" parTransId="{50547122-0864-489A-BDE5-5EAB0E3E028A}" sibTransId="{AF3E3412-C0E5-4CE2-9F33-5137841D0685}"/>
    <dgm:cxn modelId="{0EA200F7-9E64-433A-8A39-FA6F30AA446E}" type="presOf" srcId="{D2D315CB-8888-463A-B089-09DED8AF9424}" destId="{E3BC1CF6-3456-4F2F-B00F-D25064E0E5C2}" srcOrd="1" destOrd="0" presId="urn:microsoft.com/office/officeart/2005/8/layout/process5"/>
    <dgm:cxn modelId="{0C0C6969-9675-43ED-B9A7-A596180029DF}" type="presOf" srcId="{564BE961-F4D8-47C4-B17C-CC3023F7477F}" destId="{D1E4A687-DBF2-4995-80A0-D3823DB389F7}" srcOrd="1" destOrd="0" presId="urn:microsoft.com/office/officeart/2005/8/layout/process5"/>
    <dgm:cxn modelId="{1CAC417C-DE54-420F-A609-BC49FCB9B572}" type="presOf" srcId="{F6E2DCA2-EC33-48AE-A677-E04A13133F44}" destId="{D0C98CA1-C621-4978-8166-94152D90FDEB}" srcOrd="0" destOrd="0" presId="urn:microsoft.com/office/officeart/2005/8/layout/process5"/>
    <dgm:cxn modelId="{4929329C-1891-4578-B141-4B38CA503C9F}" type="presOf" srcId="{D265FA26-55E7-428A-A699-B85337B5E08B}" destId="{CF6828E0-1958-456C-B7FE-F25D7E08C3D8}" srcOrd="0" destOrd="0" presId="urn:microsoft.com/office/officeart/2005/8/layout/process5"/>
    <dgm:cxn modelId="{A8C7ED2B-C8F6-4DB4-AB91-4ED1A2B3775E}" srcId="{2421F6EC-2CDD-4126-8991-56083DFF59DC}" destId="{D265FA26-55E7-428A-A699-B85337B5E08B}" srcOrd="4" destOrd="0" parTransId="{1ED213BE-9250-472D-8AF5-776DE6A43BE2}" sibTransId="{D2D315CB-8888-463A-B089-09DED8AF9424}"/>
    <dgm:cxn modelId="{56DEED91-F41B-4DD9-9881-06B9E07B3129}" srcId="{2421F6EC-2CDD-4126-8991-56083DFF59DC}" destId="{38D4E732-1F0E-4C75-ADA9-C16FBD541AA4}" srcOrd="7" destOrd="0" parTransId="{1F122D7F-1C0E-4B4E-B233-A5418027987B}" sibTransId="{ADFDBD32-9BAF-4108-9D19-8074DB49693C}"/>
    <dgm:cxn modelId="{489567F4-0889-4D43-A4DF-09C46E189F70}" type="presOf" srcId="{AF3E3412-C0E5-4CE2-9F33-5137841D0685}" destId="{BA1015AC-CCDE-4742-924E-410A7A0281BF}" srcOrd="1" destOrd="0" presId="urn:microsoft.com/office/officeart/2005/8/layout/process5"/>
    <dgm:cxn modelId="{371AE16B-AF7F-4E54-ADC3-EB1C7E689DF9}" type="presOf" srcId="{DFB67678-7E3A-4D93-8A5A-39F21B4E5BFD}" destId="{87CA5FE7-5D24-444B-9C4E-2E9CD7B069B0}" srcOrd="0" destOrd="0" presId="urn:microsoft.com/office/officeart/2005/8/layout/process5"/>
    <dgm:cxn modelId="{76117D15-BBF3-49C5-A897-13C2B51F809D}" type="presOf" srcId="{AF3E3412-C0E5-4CE2-9F33-5137841D0685}" destId="{8B3C9879-5356-47E5-B94D-CB4E54947583}" srcOrd="0" destOrd="0" presId="urn:microsoft.com/office/officeart/2005/8/layout/process5"/>
    <dgm:cxn modelId="{875CD786-79A6-4249-A71B-280F7A7AB2C0}" type="presParOf" srcId="{D7A4887A-76A0-443F-AF60-E25792364D64}" destId="{160A21BA-430B-43E5-B775-BF3B17278CCD}" srcOrd="0" destOrd="0" presId="urn:microsoft.com/office/officeart/2005/8/layout/process5"/>
    <dgm:cxn modelId="{001EFB45-FDD7-4567-AD2B-ADDF5987CF61}" type="presParOf" srcId="{D7A4887A-76A0-443F-AF60-E25792364D64}" destId="{66E2D094-A9D6-4C5E-9F7C-8A13377C7EF3}" srcOrd="1" destOrd="0" presId="urn:microsoft.com/office/officeart/2005/8/layout/process5"/>
    <dgm:cxn modelId="{F02D3552-C2C6-4FB5-9F56-0AFD7D05749A}" type="presParOf" srcId="{66E2D094-A9D6-4C5E-9F7C-8A13377C7EF3}" destId="{D6D6BA52-5ECC-44E1-B028-4A13D0C64EBD}" srcOrd="0" destOrd="0" presId="urn:microsoft.com/office/officeart/2005/8/layout/process5"/>
    <dgm:cxn modelId="{74EAF24B-FAD4-4680-89EC-DDE02BB50CE6}" type="presParOf" srcId="{D7A4887A-76A0-443F-AF60-E25792364D64}" destId="{34EBFD97-35BE-4366-966D-B0F4C37FE6FF}" srcOrd="2" destOrd="0" presId="urn:microsoft.com/office/officeart/2005/8/layout/process5"/>
    <dgm:cxn modelId="{17275E20-CFD1-4067-A11D-32B2505F0ECB}" type="presParOf" srcId="{D7A4887A-76A0-443F-AF60-E25792364D64}" destId="{BB58F780-9524-4939-8D83-ACEC12EC8288}" srcOrd="3" destOrd="0" presId="urn:microsoft.com/office/officeart/2005/8/layout/process5"/>
    <dgm:cxn modelId="{92DF9D37-ABB3-4F63-A9D2-E2200628FCE3}" type="presParOf" srcId="{BB58F780-9524-4939-8D83-ACEC12EC8288}" destId="{D1E4A687-DBF2-4995-80A0-D3823DB389F7}" srcOrd="0" destOrd="0" presId="urn:microsoft.com/office/officeart/2005/8/layout/process5"/>
    <dgm:cxn modelId="{6102F790-5E32-4309-9883-D732E05993CC}" type="presParOf" srcId="{D7A4887A-76A0-443F-AF60-E25792364D64}" destId="{94C15610-4B55-4FA7-B09C-242C25E29C53}" srcOrd="4" destOrd="0" presId="urn:microsoft.com/office/officeart/2005/8/layout/process5"/>
    <dgm:cxn modelId="{D1D78E4E-7C50-4A10-830F-871196C56973}" type="presParOf" srcId="{D7A4887A-76A0-443F-AF60-E25792364D64}" destId="{A86E1CF0-5192-48EB-9D8A-53A910BAF21E}" srcOrd="5" destOrd="0" presId="urn:microsoft.com/office/officeart/2005/8/layout/process5"/>
    <dgm:cxn modelId="{A0D2EDFA-E94A-4565-9502-28AEBEA3C0CA}" type="presParOf" srcId="{A86E1CF0-5192-48EB-9D8A-53A910BAF21E}" destId="{82EDA0EF-10C8-4713-8C8D-4951AAB12809}" srcOrd="0" destOrd="0" presId="urn:microsoft.com/office/officeart/2005/8/layout/process5"/>
    <dgm:cxn modelId="{67C91FA9-F350-48C8-A9B5-7988B23CE0B0}" type="presParOf" srcId="{D7A4887A-76A0-443F-AF60-E25792364D64}" destId="{D0C98CA1-C621-4978-8166-94152D90FDEB}" srcOrd="6" destOrd="0" presId="urn:microsoft.com/office/officeart/2005/8/layout/process5"/>
    <dgm:cxn modelId="{2455AEEE-5FD3-4DE6-B3A6-DE1978437447}" type="presParOf" srcId="{D7A4887A-76A0-443F-AF60-E25792364D64}" destId="{8B3C9879-5356-47E5-B94D-CB4E54947583}" srcOrd="7" destOrd="0" presId="urn:microsoft.com/office/officeart/2005/8/layout/process5"/>
    <dgm:cxn modelId="{5FD60E4B-21A8-4ADD-8BAE-0B8582D9CF03}" type="presParOf" srcId="{8B3C9879-5356-47E5-B94D-CB4E54947583}" destId="{BA1015AC-CCDE-4742-924E-410A7A0281BF}" srcOrd="0" destOrd="0" presId="urn:microsoft.com/office/officeart/2005/8/layout/process5"/>
    <dgm:cxn modelId="{A555C93D-9DDF-45D7-8A82-9655F32CBC27}" type="presParOf" srcId="{D7A4887A-76A0-443F-AF60-E25792364D64}" destId="{CF6828E0-1958-456C-B7FE-F25D7E08C3D8}" srcOrd="8" destOrd="0" presId="urn:microsoft.com/office/officeart/2005/8/layout/process5"/>
    <dgm:cxn modelId="{21F034F3-0812-4F3D-B521-3A65F1F96043}" type="presParOf" srcId="{D7A4887A-76A0-443F-AF60-E25792364D64}" destId="{1A8029CF-B20F-4A02-819F-A3CF2DFB2996}" srcOrd="9" destOrd="0" presId="urn:microsoft.com/office/officeart/2005/8/layout/process5"/>
    <dgm:cxn modelId="{34E7D264-5610-4E9D-A9A4-42F21303E7FF}" type="presParOf" srcId="{1A8029CF-B20F-4A02-819F-A3CF2DFB2996}" destId="{E3BC1CF6-3456-4F2F-B00F-D25064E0E5C2}" srcOrd="0" destOrd="0" presId="urn:microsoft.com/office/officeart/2005/8/layout/process5"/>
    <dgm:cxn modelId="{3EA47369-F611-419F-8DC5-AFD340884332}" type="presParOf" srcId="{D7A4887A-76A0-443F-AF60-E25792364D64}" destId="{8F1FAAAE-21F2-4F00-AE94-FF55475AC185}" srcOrd="10" destOrd="0" presId="urn:microsoft.com/office/officeart/2005/8/layout/process5"/>
    <dgm:cxn modelId="{08E87FC8-D334-4C8B-93E2-91B80D0A3E45}" type="presParOf" srcId="{D7A4887A-76A0-443F-AF60-E25792364D64}" destId="{D31AAC7B-6A9F-4B49-AE9B-F79815177A3B}" srcOrd="11" destOrd="0" presId="urn:microsoft.com/office/officeart/2005/8/layout/process5"/>
    <dgm:cxn modelId="{50F2A98D-7A79-42D2-9A1A-D3E15879BC2F}" type="presParOf" srcId="{D31AAC7B-6A9F-4B49-AE9B-F79815177A3B}" destId="{AB598BDC-9C9C-41BA-BBBB-E42364F76505}" srcOrd="0" destOrd="0" presId="urn:microsoft.com/office/officeart/2005/8/layout/process5"/>
    <dgm:cxn modelId="{6E6B9D05-07AA-41EA-83F7-0C18959CDC43}" type="presParOf" srcId="{D7A4887A-76A0-443F-AF60-E25792364D64}" destId="{87CA5FE7-5D24-444B-9C4E-2E9CD7B069B0}" srcOrd="12" destOrd="0" presId="urn:microsoft.com/office/officeart/2005/8/layout/process5"/>
    <dgm:cxn modelId="{142F639A-3D8E-440A-BD90-251CD7B13555}" type="presParOf" srcId="{D7A4887A-76A0-443F-AF60-E25792364D64}" destId="{CEF2EB20-962C-4A53-983D-AF1247AF7303}" srcOrd="13" destOrd="0" presId="urn:microsoft.com/office/officeart/2005/8/layout/process5"/>
    <dgm:cxn modelId="{477E79B4-047C-4B08-B0EB-3739B5D29474}" type="presParOf" srcId="{CEF2EB20-962C-4A53-983D-AF1247AF7303}" destId="{28D61ACE-946F-4C6D-8376-13D2C846E85C}" srcOrd="0" destOrd="0" presId="urn:microsoft.com/office/officeart/2005/8/layout/process5"/>
    <dgm:cxn modelId="{9B345CC6-2719-42DD-9BBF-24FF4E3327A9}" type="presParOf" srcId="{D7A4887A-76A0-443F-AF60-E25792364D64}" destId="{9367D200-4659-43ED-91E0-6E1A2BF86CF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75119-41AA-4138-A8F2-985ED7CC28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6DF63D-2695-4001-9D14-B8B3C8C247F3}">
      <dgm:prSet phldrT="[نص]" custT="1"/>
      <dgm:spPr/>
      <dgm:t>
        <a:bodyPr/>
        <a:lstStyle/>
        <a:p>
          <a:r>
            <a:rPr lang="ar-DZ" sz="3200" b="1" dirty="0" smtClean="0"/>
            <a:t>التكاثر </a:t>
          </a:r>
          <a:r>
            <a:rPr lang="ar-DZ" sz="3200" b="1" dirty="0" err="1" smtClean="0"/>
            <a:t>اللاجنسي</a:t>
          </a:r>
          <a:r>
            <a:rPr lang="ar-DZ" sz="3200" b="1" dirty="0" smtClean="0"/>
            <a:t> </a:t>
          </a:r>
          <a:endParaRPr lang="fr-FR" sz="3200" b="1" dirty="0"/>
        </a:p>
      </dgm:t>
    </dgm:pt>
    <dgm:pt modelId="{97D29BFE-9001-4B65-87D5-0E7A447D5AF6}" type="parTrans" cxnId="{A0431A78-7212-4EA0-85F0-347154399690}">
      <dgm:prSet/>
      <dgm:spPr/>
      <dgm:t>
        <a:bodyPr/>
        <a:lstStyle/>
        <a:p>
          <a:endParaRPr lang="fr-FR" sz="3200" b="1"/>
        </a:p>
      </dgm:t>
    </dgm:pt>
    <dgm:pt modelId="{0BB3B7B9-D62D-4CAE-BFA6-D66E70DF44E5}" type="sibTrans" cxnId="{A0431A78-7212-4EA0-85F0-347154399690}">
      <dgm:prSet/>
      <dgm:spPr/>
      <dgm:t>
        <a:bodyPr/>
        <a:lstStyle/>
        <a:p>
          <a:endParaRPr lang="fr-FR" sz="3200" b="1"/>
        </a:p>
      </dgm:t>
    </dgm:pt>
    <dgm:pt modelId="{03ACFBD3-F0F6-47BA-A2C8-0494A22EA49B}" type="asst">
      <dgm:prSet phldrT="[نص]" custT="1"/>
      <dgm:spPr/>
      <dgm:t>
        <a:bodyPr/>
        <a:lstStyle/>
        <a:p>
          <a:r>
            <a:rPr lang="ar-DZ" sz="3200" b="1" dirty="0" smtClean="0"/>
            <a:t>تكوين أبواغ أحادية </a:t>
          </a:r>
          <a:r>
            <a:rPr lang="fr-FR" sz="3200" b="1" dirty="0" smtClean="0"/>
            <a:t>Monospore </a:t>
          </a:r>
          <a:endParaRPr lang="fr-FR" sz="3200" b="1" dirty="0"/>
        </a:p>
      </dgm:t>
    </dgm:pt>
    <dgm:pt modelId="{7649552B-C469-4FFA-8EA8-A2ADBF63B838}" type="parTrans" cxnId="{917E9414-E7C3-4E4C-B968-9D42753B9187}">
      <dgm:prSet/>
      <dgm:spPr/>
      <dgm:t>
        <a:bodyPr/>
        <a:lstStyle/>
        <a:p>
          <a:endParaRPr lang="fr-FR" sz="3200" b="1"/>
        </a:p>
      </dgm:t>
    </dgm:pt>
    <dgm:pt modelId="{E96319C1-2564-489B-86EC-5D77136E4F49}" type="sibTrans" cxnId="{917E9414-E7C3-4E4C-B968-9D42753B9187}">
      <dgm:prSet/>
      <dgm:spPr/>
      <dgm:t>
        <a:bodyPr/>
        <a:lstStyle/>
        <a:p>
          <a:endParaRPr lang="fr-FR" sz="3200" b="1"/>
        </a:p>
      </dgm:t>
    </dgm:pt>
    <dgm:pt modelId="{2AC6C6B9-387D-40D3-BFC4-751827E32295}">
      <dgm:prSet phldrT="[نص]" custT="1"/>
      <dgm:spPr/>
      <dgm:t>
        <a:bodyPr/>
        <a:lstStyle/>
        <a:p>
          <a:r>
            <a:rPr lang="ar-DZ" sz="3200" b="1" dirty="0" smtClean="0"/>
            <a:t>الانشطار الثنائي </a:t>
          </a:r>
          <a:endParaRPr lang="fr-FR" sz="3200" b="1" dirty="0"/>
        </a:p>
      </dgm:t>
    </dgm:pt>
    <dgm:pt modelId="{6DA3FD02-B6FE-4C91-BA13-B087FF023071}" type="parTrans" cxnId="{F72EDBA0-8FD3-4E69-B333-C6FDCCE0E91F}">
      <dgm:prSet/>
      <dgm:spPr/>
      <dgm:t>
        <a:bodyPr/>
        <a:lstStyle/>
        <a:p>
          <a:endParaRPr lang="fr-FR" sz="3200" b="1"/>
        </a:p>
      </dgm:t>
    </dgm:pt>
    <dgm:pt modelId="{E6B01326-C302-47A0-AC68-EC253B6BC6D7}" type="sibTrans" cxnId="{F72EDBA0-8FD3-4E69-B333-C6FDCCE0E91F}">
      <dgm:prSet/>
      <dgm:spPr/>
      <dgm:t>
        <a:bodyPr/>
        <a:lstStyle/>
        <a:p>
          <a:endParaRPr lang="fr-FR" sz="3200" b="1"/>
        </a:p>
      </dgm:t>
    </dgm:pt>
    <dgm:pt modelId="{562D362B-A246-4F7F-BD3E-C92A901635D6}">
      <dgm:prSet phldrT="[نص]" custT="1"/>
      <dgm:spPr/>
      <dgm:t>
        <a:bodyPr/>
        <a:lstStyle/>
        <a:p>
          <a:r>
            <a:rPr lang="ar-DZ" sz="3200" b="1" dirty="0" smtClean="0"/>
            <a:t>تكوين أبواغ رباعية </a:t>
          </a:r>
          <a:endParaRPr lang="fr-FR" sz="3200" b="1" dirty="0"/>
        </a:p>
      </dgm:t>
    </dgm:pt>
    <dgm:pt modelId="{6BA9251B-4134-449C-9EAE-0395CFA6802F}" type="parTrans" cxnId="{345B2739-D627-4F6A-8FAA-A5A1BE161A78}">
      <dgm:prSet/>
      <dgm:spPr/>
      <dgm:t>
        <a:bodyPr/>
        <a:lstStyle/>
        <a:p>
          <a:endParaRPr lang="fr-FR" sz="3200" b="1"/>
        </a:p>
      </dgm:t>
    </dgm:pt>
    <dgm:pt modelId="{4B3B6B4E-6B54-4F8F-98B4-893777D5730F}" type="sibTrans" cxnId="{345B2739-D627-4F6A-8FAA-A5A1BE161A78}">
      <dgm:prSet/>
      <dgm:spPr/>
      <dgm:t>
        <a:bodyPr/>
        <a:lstStyle/>
        <a:p>
          <a:endParaRPr lang="fr-FR" sz="3200" b="1"/>
        </a:p>
      </dgm:t>
    </dgm:pt>
    <dgm:pt modelId="{B8A10B8E-5094-49FF-B020-2F7D0AFBF774}">
      <dgm:prSet phldrT="[نص]" custT="1"/>
      <dgm:spPr/>
      <dgm:t>
        <a:bodyPr/>
        <a:lstStyle/>
        <a:p>
          <a:r>
            <a:rPr lang="ar-DZ" sz="3200" b="1" dirty="0" smtClean="0"/>
            <a:t>تكوين أبواغ </a:t>
          </a:r>
          <a:r>
            <a:rPr lang="ar-DZ" sz="3200" b="1" dirty="0" err="1" smtClean="0"/>
            <a:t>ثمرية</a:t>
          </a:r>
          <a:r>
            <a:rPr lang="ar-DZ" sz="3200" b="1" dirty="0" smtClean="0"/>
            <a:t> </a:t>
          </a:r>
          <a:endParaRPr lang="fr-FR" sz="3200" b="1" dirty="0"/>
        </a:p>
      </dgm:t>
    </dgm:pt>
    <dgm:pt modelId="{E5E73365-83AD-45A1-AD3D-2CEF6F0375A2}" type="parTrans" cxnId="{22058FDD-524C-404F-AAC6-46E495B33903}">
      <dgm:prSet/>
      <dgm:spPr/>
      <dgm:t>
        <a:bodyPr/>
        <a:lstStyle/>
        <a:p>
          <a:endParaRPr lang="fr-FR" sz="3200" b="1"/>
        </a:p>
      </dgm:t>
    </dgm:pt>
    <dgm:pt modelId="{6AAD0997-4445-453F-89A9-2BB42E7CCF1E}" type="sibTrans" cxnId="{22058FDD-524C-404F-AAC6-46E495B33903}">
      <dgm:prSet/>
      <dgm:spPr/>
      <dgm:t>
        <a:bodyPr/>
        <a:lstStyle/>
        <a:p>
          <a:endParaRPr lang="fr-FR" sz="3200" b="1"/>
        </a:p>
      </dgm:t>
    </dgm:pt>
    <dgm:pt modelId="{4814A358-470D-4924-9222-FE56B783F416}" type="pres">
      <dgm:prSet presAssocID="{C2875119-41AA-4138-A8F2-985ED7CC28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CAF516E-B0B5-4384-89F6-DB51E54BDF2A}" type="pres">
      <dgm:prSet presAssocID="{AF6DF63D-2695-4001-9D14-B8B3C8C247F3}" presName="hierRoot1" presStyleCnt="0">
        <dgm:presLayoutVars>
          <dgm:hierBranch val="init"/>
        </dgm:presLayoutVars>
      </dgm:prSet>
      <dgm:spPr/>
    </dgm:pt>
    <dgm:pt modelId="{9894021A-62ED-43CD-8FF3-91238834263B}" type="pres">
      <dgm:prSet presAssocID="{AF6DF63D-2695-4001-9D14-B8B3C8C247F3}" presName="rootComposite1" presStyleCnt="0"/>
      <dgm:spPr/>
    </dgm:pt>
    <dgm:pt modelId="{A802889E-C058-4D02-A97C-6195A78446D8}" type="pres">
      <dgm:prSet presAssocID="{AF6DF63D-2695-4001-9D14-B8B3C8C247F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B71656-DBF2-42C5-9C55-C03B0DD6CE22}" type="pres">
      <dgm:prSet presAssocID="{AF6DF63D-2695-4001-9D14-B8B3C8C247F3}" presName="topArc1" presStyleLbl="parChTrans1D1" presStyleIdx="0" presStyleCnt="10"/>
      <dgm:spPr/>
    </dgm:pt>
    <dgm:pt modelId="{1E8AE834-CAEB-4EBD-835C-A82CDEF2E775}" type="pres">
      <dgm:prSet presAssocID="{AF6DF63D-2695-4001-9D14-B8B3C8C247F3}" presName="bottomArc1" presStyleLbl="parChTrans1D1" presStyleIdx="1" presStyleCnt="10"/>
      <dgm:spPr/>
    </dgm:pt>
    <dgm:pt modelId="{FB23C4BF-E704-4FED-8D67-AA9D6DFD7AF0}" type="pres">
      <dgm:prSet presAssocID="{AF6DF63D-2695-4001-9D14-B8B3C8C247F3}" presName="topConnNode1" presStyleLbl="node1" presStyleIdx="0" presStyleCnt="0"/>
      <dgm:spPr/>
      <dgm:t>
        <a:bodyPr/>
        <a:lstStyle/>
        <a:p>
          <a:endParaRPr lang="fr-FR"/>
        </a:p>
      </dgm:t>
    </dgm:pt>
    <dgm:pt modelId="{BF76B6A5-5213-4639-9D83-05056DFF7BBE}" type="pres">
      <dgm:prSet presAssocID="{AF6DF63D-2695-4001-9D14-B8B3C8C247F3}" presName="hierChild2" presStyleCnt="0"/>
      <dgm:spPr/>
    </dgm:pt>
    <dgm:pt modelId="{2EDAEA36-6747-4A01-B988-D7B3B3F54E4E}" type="pres">
      <dgm:prSet presAssocID="{6DA3FD02-B6FE-4C91-BA13-B087FF023071}" presName="Name28" presStyleLbl="parChTrans1D2" presStyleIdx="0" presStyleCnt="4"/>
      <dgm:spPr/>
      <dgm:t>
        <a:bodyPr/>
        <a:lstStyle/>
        <a:p>
          <a:endParaRPr lang="fr-FR"/>
        </a:p>
      </dgm:t>
    </dgm:pt>
    <dgm:pt modelId="{E8EE6FA2-8B26-4C97-B801-A85D4E0614EB}" type="pres">
      <dgm:prSet presAssocID="{2AC6C6B9-387D-40D3-BFC4-751827E32295}" presName="hierRoot2" presStyleCnt="0">
        <dgm:presLayoutVars>
          <dgm:hierBranch val="init"/>
        </dgm:presLayoutVars>
      </dgm:prSet>
      <dgm:spPr/>
    </dgm:pt>
    <dgm:pt modelId="{DF7E4BA0-CE1F-4FD7-817D-AD6D65141A43}" type="pres">
      <dgm:prSet presAssocID="{2AC6C6B9-387D-40D3-BFC4-751827E32295}" presName="rootComposite2" presStyleCnt="0"/>
      <dgm:spPr/>
    </dgm:pt>
    <dgm:pt modelId="{91400B6C-1AD3-475B-9AFC-AFF711C212FF}" type="pres">
      <dgm:prSet presAssocID="{2AC6C6B9-387D-40D3-BFC4-751827E3229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77C75A-C00E-419B-A351-CDF6D1828689}" type="pres">
      <dgm:prSet presAssocID="{2AC6C6B9-387D-40D3-BFC4-751827E32295}" presName="topArc2" presStyleLbl="parChTrans1D1" presStyleIdx="2" presStyleCnt="10"/>
      <dgm:spPr/>
    </dgm:pt>
    <dgm:pt modelId="{0BBBC6E5-EA75-45C7-A8C5-7C060BA81B19}" type="pres">
      <dgm:prSet presAssocID="{2AC6C6B9-387D-40D3-BFC4-751827E32295}" presName="bottomArc2" presStyleLbl="parChTrans1D1" presStyleIdx="3" presStyleCnt="10"/>
      <dgm:spPr/>
    </dgm:pt>
    <dgm:pt modelId="{F9D02D18-0CE0-4E71-856C-F2C02BBBC70F}" type="pres">
      <dgm:prSet presAssocID="{2AC6C6B9-387D-40D3-BFC4-751827E32295}" presName="topConnNode2" presStyleLbl="node2" presStyleIdx="0" presStyleCnt="0"/>
      <dgm:spPr/>
      <dgm:t>
        <a:bodyPr/>
        <a:lstStyle/>
        <a:p>
          <a:endParaRPr lang="fr-FR"/>
        </a:p>
      </dgm:t>
    </dgm:pt>
    <dgm:pt modelId="{BB0F93F6-05A2-4BFB-ADE0-F24A7293626D}" type="pres">
      <dgm:prSet presAssocID="{2AC6C6B9-387D-40D3-BFC4-751827E32295}" presName="hierChild4" presStyleCnt="0"/>
      <dgm:spPr/>
    </dgm:pt>
    <dgm:pt modelId="{D689821E-66BD-4021-A711-385121D13D39}" type="pres">
      <dgm:prSet presAssocID="{2AC6C6B9-387D-40D3-BFC4-751827E32295}" presName="hierChild5" presStyleCnt="0"/>
      <dgm:spPr/>
    </dgm:pt>
    <dgm:pt modelId="{443501BC-AE5B-4CCE-9067-5FD8A3D884B3}" type="pres">
      <dgm:prSet presAssocID="{6BA9251B-4134-449C-9EAE-0395CFA6802F}" presName="Name28" presStyleLbl="parChTrans1D2" presStyleIdx="1" presStyleCnt="4"/>
      <dgm:spPr/>
      <dgm:t>
        <a:bodyPr/>
        <a:lstStyle/>
        <a:p>
          <a:endParaRPr lang="fr-FR"/>
        </a:p>
      </dgm:t>
    </dgm:pt>
    <dgm:pt modelId="{BC6F0F7B-FDF2-4159-BC0A-1AA24814C7A6}" type="pres">
      <dgm:prSet presAssocID="{562D362B-A246-4F7F-BD3E-C92A901635D6}" presName="hierRoot2" presStyleCnt="0">
        <dgm:presLayoutVars>
          <dgm:hierBranch val="init"/>
        </dgm:presLayoutVars>
      </dgm:prSet>
      <dgm:spPr/>
    </dgm:pt>
    <dgm:pt modelId="{E49D0B7E-48B2-4CA0-B07F-27AAFB31AADE}" type="pres">
      <dgm:prSet presAssocID="{562D362B-A246-4F7F-BD3E-C92A901635D6}" presName="rootComposite2" presStyleCnt="0"/>
      <dgm:spPr/>
    </dgm:pt>
    <dgm:pt modelId="{E7214A85-30E8-4204-9801-39C78FFBA7D3}" type="pres">
      <dgm:prSet presAssocID="{562D362B-A246-4F7F-BD3E-C92A901635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BFECE3-DAF8-464D-9B40-E923DDBA68A4}" type="pres">
      <dgm:prSet presAssocID="{562D362B-A246-4F7F-BD3E-C92A901635D6}" presName="topArc2" presStyleLbl="parChTrans1D1" presStyleIdx="4" presStyleCnt="10"/>
      <dgm:spPr/>
    </dgm:pt>
    <dgm:pt modelId="{9A6AF387-3D5A-4B45-BD50-9FB3496C7FAB}" type="pres">
      <dgm:prSet presAssocID="{562D362B-A246-4F7F-BD3E-C92A901635D6}" presName="bottomArc2" presStyleLbl="parChTrans1D1" presStyleIdx="5" presStyleCnt="10"/>
      <dgm:spPr/>
    </dgm:pt>
    <dgm:pt modelId="{7337DD18-5710-41F0-A2E6-C8499C08375D}" type="pres">
      <dgm:prSet presAssocID="{562D362B-A246-4F7F-BD3E-C92A901635D6}" presName="topConnNode2" presStyleLbl="node2" presStyleIdx="0" presStyleCnt="0"/>
      <dgm:spPr/>
      <dgm:t>
        <a:bodyPr/>
        <a:lstStyle/>
        <a:p>
          <a:endParaRPr lang="fr-FR"/>
        </a:p>
      </dgm:t>
    </dgm:pt>
    <dgm:pt modelId="{BF14A165-5A7E-491A-8183-DD8F04CD06B1}" type="pres">
      <dgm:prSet presAssocID="{562D362B-A246-4F7F-BD3E-C92A901635D6}" presName="hierChild4" presStyleCnt="0"/>
      <dgm:spPr/>
    </dgm:pt>
    <dgm:pt modelId="{7C19F8E1-E0F0-4A2C-B14A-FB8AD0CC1305}" type="pres">
      <dgm:prSet presAssocID="{562D362B-A246-4F7F-BD3E-C92A901635D6}" presName="hierChild5" presStyleCnt="0"/>
      <dgm:spPr/>
    </dgm:pt>
    <dgm:pt modelId="{699A5FD3-483D-4CA6-9E81-0044BA1E0263}" type="pres">
      <dgm:prSet presAssocID="{E5E73365-83AD-45A1-AD3D-2CEF6F0375A2}" presName="Name28" presStyleLbl="parChTrans1D2" presStyleIdx="2" presStyleCnt="4"/>
      <dgm:spPr/>
      <dgm:t>
        <a:bodyPr/>
        <a:lstStyle/>
        <a:p>
          <a:endParaRPr lang="fr-FR"/>
        </a:p>
      </dgm:t>
    </dgm:pt>
    <dgm:pt modelId="{53F0EC1B-263C-4544-A0CD-3270F0125E2C}" type="pres">
      <dgm:prSet presAssocID="{B8A10B8E-5094-49FF-B020-2F7D0AFBF774}" presName="hierRoot2" presStyleCnt="0">
        <dgm:presLayoutVars>
          <dgm:hierBranch val="init"/>
        </dgm:presLayoutVars>
      </dgm:prSet>
      <dgm:spPr/>
    </dgm:pt>
    <dgm:pt modelId="{A74CC737-6D77-4329-B1A8-20D734035B85}" type="pres">
      <dgm:prSet presAssocID="{B8A10B8E-5094-49FF-B020-2F7D0AFBF774}" presName="rootComposite2" presStyleCnt="0"/>
      <dgm:spPr/>
    </dgm:pt>
    <dgm:pt modelId="{AAD126DE-2E32-45BA-8103-D6462D0C4F4D}" type="pres">
      <dgm:prSet presAssocID="{B8A10B8E-5094-49FF-B020-2F7D0AFBF7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45C155-4A5C-4F26-A472-DEEB2DF33905}" type="pres">
      <dgm:prSet presAssocID="{B8A10B8E-5094-49FF-B020-2F7D0AFBF774}" presName="topArc2" presStyleLbl="parChTrans1D1" presStyleIdx="6" presStyleCnt="10"/>
      <dgm:spPr/>
    </dgm:pt>
    <dgm:pt modelId="{8F5682BE-DF02-4423-BB93-EE7EB8F4D035}" type="pres">
      <dgm:prSet presAssocID="{B8A10B8E-5094-49FF-B020-2F7D0AFBF774}" presName="bottomArc2" presStyleLbl="parChTrans1D1" presStyleIdx="7" presStyleCnt="10"/>
      <dgm:spPr/>
    </dgm:pt>
    <dgm:pt modelId="{4963E363-D561-47A9-BDDA-0BF39ACF703C}" type="pres">
      <dgm:prSet presAssocID="{B8A10B8E-5094-49FF-B020-2F7D0AFBF774}" presName="topConnNode2" presStyleLbl="node2" presStyleIdx="0" presStyleCnt="0"/>
      <dgm:spPr/>
      <dgm:t>
        <a:bodyPr/>
        <a:lstStyle/>
        <a:p>
          <a:endParaRPr lang="fr-FR"/>
        </a:p>
      </dgm:t>
    </dgm:pt>
    <dgm:pt modelId="{1002BCDE-1C0D-4A82-87ED-5C63F468014D}" type="pres">
      <dgm:prSet presAssocID="{B8A10B8E-5094-49FF-B020-2F7D0AFBF774}" presName="hierChild4" presStyleCnt="0"/>
      <dgm:spPr/>
    </dgm:pt>
    <dgm:pt modelId="{DC7E4956-536C-49AA-AF9C-4E5A5FF667BD}" type="pres">
      <dgm:prSet presAssocID="{B8A10B8E-5094-49FF-B020-2F7D0AFBF774}" presName="hierChild5" presStyleCnt="0"/>
      <dgm:spPr/>
    </dgm:pt>
    <dgm:pt modelId="{B193616F-0F09-4E9C-86C2-93A0927C1BC9}" type="pres">
      <dgm:prSet presAssocID="{AF6DF63D-2695-4001-9D14-B8B3C8C247F3}" presName="hierChild3" presStyleCnt="0"/>
      <dgm:spPr/>
    </dgm:pt>
    <dgm:pt modelId="{D3615E01-EBDC-445B-BDCD-341DDED17E22}" type="pres">
      <dgm:prSet presAssocID="{7649552B-C469-4FFA-8EA8-A2ADBF63B838}" presName="Name101" presStyleLbl="parChTrans1D2" presStyleIdx="3" presStyleCnt="4"/>
      <dgm:spPr/>
      <dgm:t>
        <a:bodyPr/>
        <a:lstStyle/>
        <a:p>
          <a:endParaRPr lang="fr-FR"/>
        </a:p>
      </dgm:t>
    </dgm:pt>
    <dgm:pt modelId="{7A3AE7BD-1E10-45F1-A6DB-20290D2A0A24}" type="pres">
      <dgm:prSet presAssocID="{03ACFBD3-F0F6-47BA-A2C8-0494A22EA49B}" presName="hierRoot3" presStyleCnt="0">
        <dgm:presLayoutVars>
          <dgm:hierBranch val="init"/>
        </dgm:presLayoutVars>
      </dgm:prSet>
      <dgm:spPr/>
    </dgm:pt>
    <dgm:pt modelId="{B74146A4-975B-486E-B988-2704B7B1C08F}" type="pres">
      <dgm:prSet presAssocID="{03ACFBD3-F0F6-47BA-A2C8-0494A22EA49B}" presName="rootComposite3" presStyleCnt="0"/>
      <dgm:spPr/>
    </dgm:pt>
    <dgm:pt modelId="{0421AB81-E04A-434E-B0B3-C0E0FBA95243}" type="pres">
      <dgm:prSet presAssocID="{03ACFBD3-F0F6-47BA-A2C8-0494A22EA49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348CF0-3C1A-4267-9DB5-E4911FBBE3CF}" type="pres">
      <dgm:prSet presAssocID="{03ACFBD3-F0F6-47BA-A2C8-0494A22EA49B}" presName="topArc3" presStyleLbl="parChTrans1D1" presStyleIdx="8" presStyleCnt="10"/>
      <dgm:spPr/>
    </dgm:pt>
    <dgm:pt modelId="{EA9D7FF3-ED92-4598-BAFF-83FEEAD9EF45}" type="pres">
      <dgm:prSet presAssocID="{03ACFBD3-F0F6-47BA-A2C8-0494A22EA49B}" presName="bottomArc3" presStyleLbl="parChTrans1D1" presStyleIdx="9" presStyleCnt="10"/>
      <dgm:spPr/>
    </dgm:pt>
    <dgm:pt modelId="{EA5378E1-EDD6-4B9B-AA3A-EBC83B9F21E6}" type="pres">
      <dgm:prSet presAssocID="{03ACFBD3-F0F6-47BA-A2C8-0494A22EA49B}" presName="topConnNode3" presStyleLbl="asst1" presStyleIdx="0" presStyleCnt="0"/>
      <dgm:spPr/>
      <dgm:t>
        <a:bodyPr/>
        <a:lstStyle/>
        <a:p>
          <a:endParaRPr lang="fr-FR"/>
        </a:p>
      </dgm:t>
    </dgm:pt>
    <dgm:pt modelId="{3B428506-D504-4D57-B70B-C299DEDF4612}" type="pres">
      <dgm:prSet presAssocID="{03ACFBD3-F0F6-47BA-A2C8-0494A22EA49B}" presName="hierChild6" presStyleCnt="0"/>
      <dgm:spPr/>
    </dgm:pt>
    <dgm:pt modelId="{54ADB6B8-772B-4793-9001-BAD13F4DF91F}" type="pres">
      <dgm:prSet presAssocID="{03ACFBD3-F0F6-47BA-A2C8-0494A22EA49B}" presName="hierChild7" presStyleCnt="0"/>
      <dgm:spPr/>
    </dgm:pt>
  </dgm:ptLst>
  <dgm:cxnLst>
    <dgm:cxn modelId="{22058FDD-524C-404F-AAC6-46E495B33903}" srcId="{AF6DF63D-2695-4001-9D14-B8B3C8C247F3}" destId="{B8A10B8E-5094-49FF-B020-2F7D0AFBF774}" srcOrd="3" destOrd="0" parTransId="{E5E73365-83AD-45A1-AD3D-2CEF6F0375A2}" sibTransId="{6AAD0997-4445-453F-89A9-2BB42E7CCF1E}"/>
    <dgm:cxn modelId="{1A56CCCC-7B79-4C97-81C2-64D20369FD0D}" type="presOf" srcId="{B8A10B8E-5094-49FF-B020-2F7D0AFBF774}" destId="{4963E363-D561-47A9-BDDA-0BF39ACF703C}" srcOrd="1" destOrd="0" presId="urn:microsoft.com/office/officeart/2008/layout/HalfCircleOrganizationChart"/>
    <dgm:cxn modelId="{6E60EACF-B471-490F-9323-A0885C4B7860}" type="presOf" srcId="{03ACFBD3-F0F6-47BA-A2C8-0494A22EA49B}" destId="{EA5378E1-EDD6-4B9B-AA3A-EBC83B9F21E6}" srcOrd="1" destOrd="0" presId="urn:microsoft.com/office/officeart/2008/layout/HalfCircleOrganizationChart"/>
    <dgm:cxn modelId="{87B0DD32-B337-44FB-977D-C2C4B7F0A661}" type="presOf" srcId="{B8A10B8E-5094-49FF-B020-2F7D0AFBF774}" destId="{AAD126DE-2E32-45BA-8103-D6462D0C4F4D}" srcOrd="0" destOrd="0" presId="urn:microsoft.com/office/officeart/2008/layout/HalfCircleOrganizationChart"/>
    <dgm:cxn modelId="{583E7476-96A8-43A4-90A5-DF8EE8F56CE1}" type="presOf" srcId="{03ACFBD3-F0F6-47BA-A2C8-0494A22EA49B}" destId="{0421AB81-E04A-434E-B0B3-C0E0FBA95243}" srcOrd="0" destOrd="0" presId="urn:microsoft.com/office/officeart/2008/layout/HalfCircleOrganizationChart"/>
    <dgm:cxn modelId="{F72EDBA0-8FD3-4E69-B333-C6FDCCE0E91F}" srcId="{AF6DF63D-2695-4001-9D14-B8B3C8C247F3}" destId="{2AC6C6B9-387D-40D3-BFC4-751827E32295}" srcOrd="1" destOrd="0" parTransId="{6DA3FD02-B6FE-4C91-BA13-B087FF023071}" sibTransId="{E6B01326-C302-47A0-AC68-EC253B6BC6D7}"/>
    <dgm:cxn modelId="{F9EF52C8-632F-414B-9920-179CFEF50408}" type="presOf" srcId="{562D362B-A246-4F7F-BD3E-C92A901635D6}" destId="{7337DD18-5710-41F0-A2E6-C8499C08375D}" srcOrd="1" destOrd="0" presId="urn:microsoft.com/office/officeart/2008/layout/HalfCircleOrganizationChart"/>
    <dgm:cxn modelId="{B74315C4-5CFD-4281-8633-D81689EB65DF}" type="presOf" srcId="{AF6DF63D-2695-4001-9D14-B8B3C8C247F3}" destId="{A802889E-C058-4D02-A97C-6195A78446D8}" srcOrd="0" destOrd="0" presId="urn:microsoft.com/office/officeart/2008/layout/HalfCircleOrganizationChart"/>
    <dgm:cxn modelId="{8A2E65B1-1073-4CAE-BA77-1369CF252DB6}" type="presOf" srcId="{E5E73365-83AD-45A1-AD3D-2CEF6F0375A2}" destId="{699A5FD3-483D-4CA6-9E81-0044BA1E0263}" srcOrd="0" destOrd="0" presId="urn:microsoft.com/office/officeart/2008/layout/HalfCircleOrganizationChart"/>
    <dgm:cxn modelId="{040D2360-F740-449E-A5DB-D65C360A623D}" type="presOf" srcId="{2AC6C6B9-387D-40D3-BFC4-751827E32295}" destId="{F9D02D18-0CE0-4E71-856C-F2C02BBBC70F}" srcOrd="1" destOrd="0" presId="urn:microsoft.com/office/officeart/2008/layout/HalfCircleOrganizationChart"/>
    <dgm:cxn modelId="{05DD1AF5-447C-466A-8517-20469610EC63}" type="presOf" srcId="{6BA9251B-4134-449C-9EAE-0395CFA6802F}" destId="{443501BC-AE5B-4CCE-9067-5FD8A3D884B3}" srcOrd="0" destOrd="0" presId="urn:microsoft.com/office/officeart/2008/layout/HalfCircleOrganizationChart"/>
    <dgm:cxn modelId="{0C39A391-CB64-43CB-A43E-0EC6FBB6ADBC}" type="presOf" srcId="{562D362B-A246-4F7F-BD3E-C92A901635D6}" destId="{E7214A85-30E8-4204-9801-39C78FFBA7D3}" srcOrd="0" destOrd="0" presId="urn:microsoft.com/office/officeart/2008/layout/HalfCircleOrganizationChart"/>
    <dgm:cxn modelId="{1ED396C7-E8CD-4369-A9C8-542F3766AE1F}" type="presOf" srcId="{6DA3FD02-B6FE-4C91-BA13-B087FF023071}" destId="{2EDAEA36-6747-4A01-B988-D7B3B3F54E4E}" srcOrd="0" destOrd="0" presId="urn:microsoft.com/office/officeart/2008/layout/HalfCircleOrganizationChart"/>
    <dgm:cxn modelId="{5CEB4606-B452-4478-83FD-90D8E31ACFA0}" type="presOf" srcId="{2AC6C6B9-387D-40D3-BFC4-751827E32295}" destId="{91400B6C-1AD3-475B-9AFC-AFF711C212FF}" srcOrd="0" destOrd="0" presId="urn:microsoft.com/office/officeart/2008/layout/HalfCircleOrganizationChart"/>
    <dgm:cxn modelId="{964C32DC-5D09-4536-8909-5E7E025A8712}" type="presOf" srcId="{7649552B-C469-4FFA-8EA8-A2ADBF63B838}" destId="{D3615E01-EBDC-445B-BDCD-341DDED17E22}" srcOrd="0" destOrd="0" presId="urn:microsoft.com/office/officeart/2008/layout/HalfCircleOrganizationChart"/>
    <dgm:cxn modelId="{A0431A78-7212-4EA0-85F0-347154399690}" srcId="{C2875119-41AA-4138-A8F2-985ED7CC28D2}" destId="{AF6DF63D-2695-4001-9D14-B8B3C8C247F3}" srcOrd="0" destOrd="0" parTransId="{97D29BFE-9001-4B65-87D5-0E7A447D5AF6}" sibTransId="{0BB3B7B9-D62D-4CAE-BFA6-D66E70DF44E5}"/>
    <dgm:cxn modelId="{345B2739-D627-4F6A-8FAA-A5A1BE161A78}" srcId="{AF6DF63D-2695-4001-9D14-B8B3C8C247F3}" destId="{562D362B-A246-4F7F-BD3E-C92A901635D6}" srcOrd="2" destOrd="0" parTransId="{6BA9251B-4134-449C-9EAE-0395CFA6802F}" sibTransId="{4B3B6B4E-6B54-4F8F-98B4-893777D5730F}"/>
    <dgm:cxn modelId="{D614D732-C79C-4E90-9240-9FBDAD08E4A3}" type="presOf" srcId="{AF6DF63D-2695-4001-9D14-B8B3C8C247F3}" destId="{FB23C4BF-E704-4FED-8D67-AA9D6DFD7AF0}" srcOrd="1" destOrd="0" presId="urn:microsoft.com/office/officeart/2008/layout/HalfCircleOrganizationChart"/>
    <dgm:cxn modelId="{917E9414-E7C3-4E4C-B968-9D42753B9187}" srcId="{AF6DF63D-2695-4001-9D14-B8B3C8C247F3}" destId="{03ACFBD3-F0F6-47BA-A2C8-0494A22EA49B}" srcOrd="0" destOrd="0" parTransId="{7649552B-C469-4FFA-8EA8-A2ADBF63B838}" sibTransId="{E96319C1-2564-489B-86EC-5D77136E4F49}"/>
    <dgm:cxn modelId="{A964BB9C-8708-4759-B29F-5926A1734EB7}" type="presOf" srcId="{C2875119-41AA-4138-A8F2-985ED7CC28D2}" destId="{4814A358-470D-4924-9222-FE56B783F416}" srcOrd="0" destOrd="0" presId="urn:microsoft.com/office/officeart/2008/layout/HalfCircleOrganizationChart"/>
    <dgm:cxn modelId="{03CE6E9F-6A24-4067-8391-F4071AF41D6A}" type="presParOf" srcId="{4814A358-470D-4924-9222-FE56B783F416}" destId="{CCAF516E-B0B5-4384-89F6-DB51E54BDF2A}" srcOrd="0" destOrd="0" presId="urn:microsoft.com/office/officeart/2008/layout/HalfCircleOrganizationChart"/>
    <dgm:cxn modelId="{875590F0-510B-452D-8E59-C3B638A94E17}" type="presParOf" srcId="{CCAF516E-B0B5-4384-89F6-DB51E54BDF2A}" destId="{9894021A-62ED-43CD-8FF3-91238834263B}" srcOrd="0" destOrd="0" presId="urn:microsoft.com/office/officeart/2008/layout/HalfCircleOrganizationChart"/>
    <dgm:cxn modelId="{82CEBB38-797A-47AB-890E-D618DAF6EEF1}" type="presParOf" srcId="{9894021A-62ED-43CD-8FF3-91238834263B}" destId="{A802889E-C058-4D02-A97C-6195A78446D8}" srcOrd="0" destOrd="0" presId="urn:microsoft.com/office/officeart/2008/layout/HalfCircleOrganizationChart"/>
    <dgm:cxn modelId="{B98E2D03-6403-447D-A19B-5DFDCF1D7B50}" type="presParOf" srcId="{9894021A-62ED-43CD-8FF3-91238834263B}" destId="{BCB71656-DBF2-42C5-9C55-C03B0DD6CE22}" srcOrd="1" destOrd="0" presId="urn:microsoft.com/office/officeart/2008/layout/HalfCircleOrganizationChart"/>
    <dgm:cxn modelId="{C53A105B-5DED-439F-9BBE-25E6A45F89AC}" type="presParOf" srcId="{9894021A-62ED-43CD-8FF3-91238834263B}" destId="{1E8AE834-CAEB-4EBD-835C-A82CDEF2E775}" srcOrd="2" destOrd="0" presId="urn:microsoft.com/office/officeart/2008/layout/HalfCircleOrganizationChart"/>
    <dgm:cxn modelId="{2EFD945B-6339-42EA-A986-6F856931C1D6}" type="presParOf" srcId="{9894021A-62ED-43CD-8FF3-91238834263B}" destId="{FB23C4BF-E704-4FED-8D67-AA9D6DFD7AF0}" srcOrd="3" destOrd="0" presId="urn:microsoft.com/office/officeart/2008/layout/HalfCircleOrganizationChart"/>
    <dgm:cxn modelId="{13C9281F-F592-45CD-AB63-8A59071957A1}" type="presParOf" srcId="{CCAF516E-B0B5-4384-89F6-DB51E54BDF2A}" destId="{BF76B6A5-5213-4639-9D83-05056DFF7BBE}" srcOrd="1" destOrd="0" presId="urn:microsoft.com/office/officeart/2008/layout/HalfCircleOrganizationChart"/>
    <dgm:cxn modelId="{E53D30FB-2104-4D91-B02E-48F0B98EDD88}" type="presParOf" srcId="{BF76B6A5-5213-4639-9D83-05056DFF7BBE}" destId="{2EDAEA36-6747-4A01-B988-D7B3B3F54E4E}" srcOrd="0" destOrd="0" presId="urn:microsoft.com/office/officeart/2008/layout/HalfCircleOrganizationChart"/>
    <dgm:cxn modelId="{EC509DAF-D67B-46CB-A238-13A53DDF0B1C}" type="presParOf" srcId="{BF76B6A5-5213-4639-9D83-05056DFF7BBE}" destId="{E8EE6FA2-8B26-4C97-B801-A85D4E0614EB}" srcOrd="1" destOrd="0" presId="urn:microsoft.com/office/officeart/2008/layout/HalfCircleOrganizationChart"/>
    <dgm:cxn modelId="{90D3BA8F-404B-461D-B1F8-8C19B69ED2E8}" type="presParOf" srcId="{E8EE6FA2-8B26-4C97-B801-A85D4E0614EB}" destId="{DF7E4BA0-CE1F-4FD7-817D-AD6D65141A43}" srcOrd="0" destOrd="0" presId="urn:microsoft.com/office/officeart/2008/layout/HalfCircleOrganizationChart"/>
    <dgm:cxn modelId="{D6397C36-D707-4024-8C63-306E44189D61}" type="presParOf" srcId="{DF7E4BA0-CE1F-4FD7-817D-AD6D65141A43}" destId="{91400B6C-1AD3-475B-9AFC-AFF711C212FF}" srcOrd="0" destOrd="0" presId="urn:microsoft.com/office/officeart/2008/layout/HalfCircleOrganizationChart"/>
    <dgm:cxn modelId="{FBDC17A3-2F83-4065-8849-747D363FE7F9}" type="presParOf" srcId="{DF7E4BA0-CE1F-4FD7-817D-AD6D65141A43}" destId="{CA77C75A-C00E-419B-A351-CDF6D1828689}" srcOrd="1" destOrd="0" presId="urn:microsoft.com/office/officeart/2008/layout/HalfCircleOrganizationChart"/>
    <dgm:cxn modelId="{FFE30241-CBB8-424A-92C9-55910700D1F8}" type="presParOf" srcId="{DF7E4BA0-CE1F-4FD7-817D-AD6D65141A43}" destId="{0BBBC6E5-EA75-45C7-A8C5-7C060BA81B19}" srcOrd="2" destOrd="0" presId="urn:microsoft.com/office/officeart/2008/layout/HalfCircleOrganizationChart"/>
    <dgm:cxn modelId="{596F451A-1202-4DBD-A508-708013811E96}" type="presParOf" srcId="{DF7E4BA0-CE1F-4FD7-817D-AD6D65141A43}" destId="{F9D02D18-0CE0-4E71-856C-F2C02BBBC70F}" srcOrd="3" destOrd="0" presId="urn:microsoft.com/office/officeart/2008/layout/HalfCircleOrganizationChart"/>
    <dgm:cxn modelId="{D84ED774-4DCA-42BB-BF6B-3352A24414BA}" type="presParOf" srcId="{E8EE6FA2-8B26-4C97-B801-A85D4E0614EB}" destId="{BB0F93F6-05A2-4BFB-ADE0-F24A7293626D}" srcOrd="1" destOrd="0" presId="urn:microsoft.com/office/officeart/2008/layout/HalfCircleOrganizationChart"/>
    <dgm:cxn modelId="{AA1E046F-62B0-4F3F-B9AC-1F70EB6E8C5A}" type="presParOf" srcId="{E8EE6FA2-8B26-4C97-B801-A85D4E0614EB}" destId="{D689821E-66BD-4021-A711-385121D13D39}" srcOrd="2" destOrd="0" presId="urn:microsoft.com/office/officeart/2008/layout/HalfCircleOrganizationChart"/>
    <dgm:cxn modelId="{6498E0C5-5B2E-45C8-B29B-776D0F2640EE}" type="presParOf" srcId="{BF76B6A5-5213-4639-9D83-05056DFF7BBE}" destId="{443501BC-AE5B-4CCE-9067-5FD8A3D884B3}" srcOrd="2" destOrd="0" presId="urn:microsoft.com/office/officeart/2008/layout/HalfCircleOrganizationChart"/>
    <dgm:cxn modelId="{4DADC5D1-D01A-4FED-9292-96DD269CE28E}" type="presParOf" srcId="{BF76B6A5-5213-4639-9D83-05056DFF7BBE}" destId="{BC6F0F7B-FDF2-4159-BC0A-1AA24814C7A6}" srcOrd="3" destOrd="0" presId="urn:microsoft.com/office/officeart/2008/layout/HalfCircleOrganizationChart"/>
    <dgm:cxn modelId="{5DE1F04D-4D50-42CB-A1EA-6811ED585365}" type="presParOf" srcId="{BC6F0F7B-FDF2-4159-BC0A-1AA24814C7A6}" destId="{E49D0B7E-48B2-4CA0-B07F-27AAFB31AADE}" srcOrd="0" destOrd="0" presId="urn:microsoft.com/office/officeart/2008/layout/HalfCircleOrganizationChart"/>
    <dgm:cxn modelId="{43F076F5-F9D9-410C-8CB0-DCC31E7A0F5F}" type="presParOf" srcId="{E49D0B7E-48B2-4CA0-B07F-27AAFB31AADE}" destId="{E7214A85-30E8-4204-9801-39C78FFBA7D3}" srcOrd="0" destOrd="0" presId="urn:microsoft.com/office/officeart/2008/layout/HalfCircleOrganizationChart"/>
    <dgm:cxn modelId="{EF6D1CC5-EE17-49B1-96E3-B9CF2522D7BF}" type="presParOf" srcId="{E49D0B7E-48B2-4CA0-B07F-27AAFB31AADE}" destId="{5FBFECE3-DAF8-464D-9B40-E923DDBA68A4}" srcOrd="1" destOrd="0" presId="urn:microsoft.com/office/officeart/2008/layout/HalfCircleOrganizationChart"/>
    <dgm:cxn modelId="{4DCBD7A5-5C1D-472A-BA93-2033B99931C1}" type="presParOf" srcId="{E49D0B7E-48B2-4CA0-B07F-27AAFB31AADE}" destId="{9A6AF387-3D5A-4B45-BD50-9FB3496C7FAB}" srcOrd="2" destOrd="0" presId="urn:microsoft.com/office/officeart/2008/layout/HalfCircleOrganizationChart"/>
    <dgm:cxn modelId="{6BAE438F-47F8-4DB4-B815-33F3D5EDEE3A}" type="presParOf" srcId="{E49D0B7E-48B2-4CA0-B07F-27AAFB31AADE}" destId="{7337DD18-5710-41F0-A2E6-C8499C08375D}" srcOrd="3" destOrd="0" presId="urn:microsoft.com/office/officeart/2008/layout/HalfCircleOrganizationChart"/>
    <dgm:cxn modelId="{9EE101AE-42A5-4A99-88A5-5AAC0588CB04}" type="presParOf" srcId="{BC6F0F7B-FDF2-4159-BC0A-1AA24814C7A6}" destId="{BF14A165-5A7E-491A-8183-DD8F04CD06B1}" srcOrd="1" destOrd="0" presId="urn:microsoft.com/office/officeart/2008/layout/HalfCircleOrganizationChart"/>
    <dgm:cxn modelId="{924C90E8-256A-4C8E-9FA0-EA93F8A746B3}" type="presParOf" srcId="{BC6F0F7B-FDF2-4159-BC0A-1AA24814C7A6}" destId="{7C19F8E1-E0F0-4A2C-B14A-FB8AD0CC1305}" srcOrd="2" destOrd="0" presId="urn:microsoft.com/office/officeart/2008/layout/HalfCircleOrganizationChart"/>
    <dgm:cxn modelId="{AF0F17BA-F7B4-4861-9060-A42576F91D17}" type="presParOf" srcId="{BF76B6A5-5213-4639-9D83-05056DFF7BBE}" destId="{699A5FD3-483D-4CA6-9E81-0044BA1E0263}" srcOrd="4" destOrd="0" presId="urn:microsoft.com/office/officeart/2008/layout/HalfCircleOrganizationChart"/>
    <dgm:cxn modelId="{961C47E5-296C-4783-BB52-1589E17818D2}" type="presParOf" srcId="{BF76B6A5-5213-4639-9D83-05056DFF7BBE}" destId="{53F0EC1B-263C-4544-A0CD-3270F0125E2C}" srcOrd="5" destOrd="0" presId="urn:microsoft.com/office/officeart/2008/layout/HalfCircleOrganizationChart"/>
    <dgm:cxn modelId="{548EE279-8378-4B8D-92F4-DB719E7C464E}" type="presParOf" srcId="{53F0EC1B-263C-4544-A0CD-3270F0125E2C}" destId="{A74CC737-6D77-4329-B1A8-20D734035B85}" srcOrd="0" destOrd="0" presId="urn:microsoft.com/office/officeart/2008/layout/HalfCircleOrganizationChart"/>
    <dgm:cxn modelId="{6E6198E2-B20A-4F3D-B682-7146A082BE68}" type="presParOf" srcId="{A74CC737-6D77-4329-B1A8-20D734035B85}" destId="{AAD126DE-2E32-45BA-8103-D6462D0C4F4D}" srcOrd="0" destOrd="0" presId="urn:microsoft.com/office/officeart/2008/layout/HalfCircleOrganizationChart"/>
    <dgm:cxn modelId="{5AC9D800-0FD1-4AC8-A750-DF1441BBAE90}" type="presParOf" srcId="{A74CC737-6D77-4329-B1A8-20D734035B85}" destId="{9445C155-4A5C-4F26-A472-DEEB2DF33905}" srcOrd="1" destOrd="0" presId="urn:microsoft.com/office/officeart/2008/layout/HalfCircleOrganizationChart"/>
    <dgm:cxn modelId="{0F09871C-8947-4F15-85EB-754DF5E68E4B}" type="presParOf" srcId="{A74CC737-6D77-4329-B1A8-20D734035B85}" destId="{8F5682BE-DF02-4423-BB93-EE7EB8F4D035}" srcOrd="2" destOrd="0" presId="urn:microsoft.com/office/officeart/2008/layout/HalfCircleOrganizationChart"/>
    <dgm:cxn modelId="{3009E072-2C0F-4878-9F02-62D2425A5140}" type="presParOf" srcId="{A74CC737-6D77-4329-B1A8-20D734035B85}" destId="{4963E363-D561-47A9-BDDA-0BF39ACF703C}" srcOrd="3" destOrd="0" presId="urn:microsoft.com/office/officeart/2008/layout/HalfCircleOrganizationChart"/>
    <dgm:cxn modelId="{1EA3E3BD-5D32-4E48-A31A-589C73825322}" type="presParOf" srcId="{53F0EC1B-263C-4544-A0CD-3270F0125E2C}" destId="{1002BCDE-1C0D-4A82-87ED-5C63F468014D}" srcOrd="1" destOrd="0" presId="urn:microsoft.com/office/officeart/2008/layout/HalfCircleOrganizationChart"/>
    <dgm:cxn modelId="{D0F939EA-EDBD-415B-B69F-BD2E092124A6}" type="presParOf" srcId="{53F0EC1B-263C-4544-A0CD-3270F0125E2C}" destId="{DC7E4956-536C-49AA-AF9C-4E5A5FF667BD}" srcOrd="2" destOrd="0" presId="urn:microsoft.com/office/officeart/2008/layout/HalfCircleOrganizationChart"/>
    <dgm:cxn modelId="{714A76D1-8EF2-495C-B665-5B87EE3D2565}" type="presParOf" srcId="{CCAF516E-B0B5-4384-89F6-DB51E54BDF2A}" destId="{B193616F-0F09-4E9C-86C2-93A0927C1BC9}" srcOrd="2" destOrd="0" presId="urn:microsoft.com/office/officeart/2008/layout/HalfCircleOrganizationChart"/>
    <dgm:cxn modelId="{02D1002A-0A87-4DBE-8001-B3063A87E4C7}" type="presParOf" srcId="{B193616F-0F09-4E9C-86C2-93A0927C1BC9}" destId="{D3615E01-EBDC-445B-BDCD-341DDED17E22}" srcOrd="0" destOrd="0" presId="urn:microsoft.com/office/officeart/2008/layout/HalfCircleOrganizationChart"/>
    <dgm:cxn modelId="{7A647136-B790-4EDA-9B27-DDC22DB5CD5E}" type="presParOf" srcId="{B193616F-0F09-4E9C-86C2-93A0927C1BC9}" destId="{7A3AE7BD-1E10-45F1-A6DB-20290D2A0A24}" srcOrd="1" destOrd="0" presId="urn:microsoft.com/office/officeart/2008/layout/HalfCircleOrganizationChart"/>
    <dgm:cxn modelId="{03D99940-5A7D-4C25-85E1-8ABEFB63740F}" type="presParOf" srcId="{7A3AE7BD-1E10-45F1-A6DB-20290D2A0A24}" destId="{B74146A4-975B-486E-B988-2704B7B1C08F}" srcOrd="0" destOrd="0" presId="urn:microsoft.com/office/officeart/2008/layout/HalfCircleOrganizationChart"/>
    <dgm:cxn modelId="{690BCE72-3A87-4524-900F-2D19ABD79E27}" type="presParOf" srcId="{B74146A4-975B-486E-B988-2704B7B1C08F}" destId="{0421AB81-E04A-434E-B0B3-C0E0FBA95243}" srcOrd="0" destOrd="0" presId="urn:microsoft.com/office/officeart/2008/layout/HalfCircleOrganizationChart"/>
    <dgm:cxn modelId="{EDFB1FDF-03E5-4EC1-81AA-9C57F4FFA309}" type="presParOf" srcId="{B74146A4-975B-486E-B988-2704B7B1C08F}" destId="{2F348CF0-3C1A-4267-9DB5-E4911FBBE3CF}" srcOrd="1" destOrd="0" presId="urn:microsoft.com/office/officeart/2008/layout/HalfCircleOrganizationChart"/>
    <dgm:cxn modelId="{B58B6711-3BA1-40C5-9912-4A560978D02B}" type="presParOf" srcId="{B74146A4-975B-486E-B988-2704B7B1C08F}" destId="{EA9D7FF3-ED92-4598-BAFF-83FEEAD9EF45}" srcOrd="2" destOrd="0" presId="urn:microsoft.com/office/officeart/2008/layout/HalfCircleOrganizationChart"/>
    <dgm:cxn modelId="{6C667351-8D11-4356-B594-6DEABAE679D5}" type="presParOf" srcId="{B74146A4-975B-486E-B988-2704B7B1C08F}" destId="{EA5378E1-EDD6-4B9B-AA3A-EBC83B9F21E6}" srcOrd="3" destOrd="0" presId="urn:microsoft.com/office/officeart/2008/layout/HalfCircleOrganizationChart"/>
    <dgm:cxn modelId="{22C2F3F0-3423-4E6D-993A-98DFEF326802}" type="presParOf" srcId="{7A3AE7BD-1E10-45F1-A6DB-20290D2A0A24}" destId="{3B428506-D504-4D57-B70B-C299DEDF4612}" srcOrd="1" destOrd="0" presId="urn:microsoft.com/office/officeart/2008/layout/HalfCircleOrganizationChart"/>
    <dgm:cxn modelId="{165F8CC4-053A-4F97-AECC-7DF0B2E0F681}" type="presParOf" srcId="{7A3AE7BD-1E10-45F1-A6DB-20290D2A0A24}" destId="{54ADB6B8-772B-4793-9001-BAD13F4DF91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2BB1F-FB38-4A89-B968-99B7E7AD0D0B}">
      <dsp:nvSpPr>
        <dsp:cNvPr id="0" name=""/>
        <dsp:cNvSpPr/>
      </dsp:nvSpPr>
      <dsp:spPr>
        <a:xfrm>
          <a:off x="136280" y="1468"/>
          <a:ext cx="2204541" cy="220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b="1" kern="1200" dirty="0" err="1" smtClean="0"/>
            <a:t>Rhodo</a:t>
          </a:r>
          <a:r>
            <a:rPr lang="fr-FR" sz="3700" b="1" kern="1200" dirty="0" smtClean="0"/>
            <a:t> </a:t>
          </a:r>
          <a:endParaRPr lang="fr-FR" sz="3700" b="1" kern="1200" dirty="0"/>
        </a:p>
      </dsp:txBody>
      <dsp:txXfrm>
        <a:off x="459128" y="324316"/>
        <a:ext cx="1558845" cy="1558845"/>
      </dsp:txXfrm>
    </dsp:sp>
    <dsp:sp modelId="{E6CBFA15-E78F-4629-908C-8CFA740B9CB1}">
      <dsp:nvSpPr>
        <dsp:cNvPr id="0" name=""/>
        <dsp:cNvSpPr/>
      </dsp:nvSpPr>
      <dsp:spPr>
        <a:xfrm>
          <a:off x="599234" y="2385018"/>
          <a:ext cx="1278634" cy="12786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b="1" kern="1200"/>
        </a:p>
      </dsp:txBody>
      <dsp:txXfrm>
        <a:off x="768717" y="2873968"/>
        <a:ext cx="939668" cy="300734"/>
      </dsp:txXfrm>
    </dsp:sp>
    <dsp:sp modelId="{90923925-25AB-443D-91DC-AE0EF1D19FCB}">
      <dsp:nvSpPr>
        <dsp:cNvPr id="0" name=""/>
        <dsp:cNvSpPr/>
      </dsp:nvSpPr>
      <dsp:spPr>
        <a:xfrm>
          <a:off x="136280" y="3842661"/>
          <a:ext cx="2204541" cy="220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b="1" kern="1200" dirty="0" err="1" smtClean="0"/>
            <a:t>Phyta</a:t>
          </a:r>
          <a:r>
            <a:rPr lang="fr-FR" sz="3700" b="1" kern="1200" dirty="0" smtClean="0"/>
            <a:t> </a:t>
          </a:r>
          <a:endParaRPr lang="fr-FR" sz="3700" b="1" kern="1200" dirty="0"/>
        </a:p>
      </dsp:txBody>
      <dsp:txXfrm>
        <a:off x="459128" y="4165509"/>
        <a:ext cx="1558845" cy="1558845"/>
      </dsp:txXfrm>
    </dsp:sp>
    <dsp:sp modelId="{87448C6B-7A25-4675-8E41-01B7660A0466}">
      <dsp:nvSpPr>
        <dsp:cNvPr id="0" name=""/>
        <dsp:cNvSpPr/>
      </dsp:nvSpPr>
      <dsp:spPr>
        <a:xfrm>
          <a:off x="2671503" y="2614291"/>
          <a:ext cx="701044" cy="820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b="1" kern="1200"/>
        </a:p>
      </dsp:txBody>
      <dsp:txXfrm>
        <a:off x="2671503" y="2778309"/>
        <a:ext cx="490731" cy="492053"/>
      </dsp:txXfrm>
    </dsp:sp>
    <dsp:sp modelId="{B84328E9-FA90-4313-80AD-C3110EE33F87}">
      <dsp:nvSpPr>
        <dsp:cNvPr id="0" name=""/>
        <dsp:cNvSpPr/>
      </dsp:nvSpPr>
      <dsp:spPr>
        <a:xfrm>
          <a:off x="3663547" y="819794"/>
          <a:ext cx="4409083" cy="4409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6500" b="1" kern="1200" dirty="0" smtClean="0"/>
            <a:t>النبات الأحمر </a:t>
          </a:r>
          <a:endParaRPr lang="fr-FR" sz="6500" b="1" kern="1200" dirty="0"/>
        </a:p>
      </dsp:txBody>
      <dsp:txXfrm>
        <a:off x="4309242" y="1465489"/>
        <a:ext cx="3117693" cy="3117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6C21-7F00-46BE-A86C-B42775E492BB}">
      <dsp:nvSpPr>
        <dsp:cNvPr id="0" name=""/>
        <dsp:cNvSpPr/>
      </dsp:nvSpPr>
      <dsp:spPr>
        <a:xfrm>
          <a:off x="1806347" y="358527"/>
          <a:ext cx="4684653" cy="46845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b="1" kern="1200" smtClean="0">
              <a:solidFill>
                <a:schemeClr val="tx1"/>
              </a:solidFill>
            </a:rPr>
            <a:t>فيكوارثرين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smtClean="0">
              <a:solidFill>
                <a:schemeClr val="tx1"/>
              </a:solidFill>
            </a:rPr>
            <a:t>Phycoerthrine</a:t>
          </a:r>
          <a:endParaRPr lang="fr-FR" sz="3600" b="1" kern="1200" dirty="0">
            <a:solidFill>
              <a:schemeClr val="tx1"/>
            </a:solidFill>
          </a:endParaRPr>
        </a:p>
      </dsp:txBody>
      <dsp:txXfrm>
        <a:off x="2492399" y="1044564"/>
        <a:ext cx="3312549" cy="3312478"/>
      </dsp:txXfrm>
    </dsp:sp>
    <dsp:sp modelId="{638E0633-A33C-43AB-8757-5FFC818E39DA}">
      <dsp:nvSpPr>
        <dsp:cNvPr id="0" name=""/>
        <dsp:cNvSpPr/>
      </dsp:nvSpPr>
      <dsp:spPr>
        <a:xfrm>
          <a:off x="4479309" y="145096"/>
          <a:ext cx="521001" cy="5209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A1771-D4B6-4CFD-AC43-46EBAA65EA81}">
      <dsp:nvSpPr>
        <dsp:cNvPr id="0" name=""/>
        <dsp:cNvSpPr/>
      </dsp:nvSpPr>
      <dsp:spPr>
        <a:xfrm>
          <a:off x="3245634" y="4695022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257539"/>
                <a:satOff val="2807"/>
                <a:lumOff val="-588"/>
                <a:alphaOff val="0"/>
                <a:shade val="51000"/>
                <a:satMod val="130000"/>
              </a:schemeClr>
            </a:gs>
            <a:gs pos="80000">
              <a:schemeClr val="accent4">
                <a:hueOff val="257539"/>
                <a:satOff val="2807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4">
                <a:hueOff val="257539"/>
                <a:satOff val="2807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C74AC7-EE74-48CF-810A-9A9BDAE2A011}">
      <dsp:nvSpPr>
        <dsp:cNvPr id="0" name=""/>
        <dsp:cNvSpPr/>
      </dsp:nvSpPr>
      <dsp:spPr>
        <a:xfrm>
          <a:off x="6792449" y="2259711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515079"/>
                <a:satOff val="5614"/>
                <a:lumOff val="-1177"/>
                <a:alphaOff val="0"/>
                <a:shade val="51000"/>
                <a:satMod val="130000"/>
              </a:schemeClr>
            </a:gs>
            <a:gs pos="80000">
              <a:schemeClr val="accent4">
                <a:hueOff val="515079"/>
                <a:satOff val="5614"/>
                <a:lumOff val="-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515079"/>
                <a:satOff val="5614"/>
                <a:lumOff val="-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3519B-2D58-444F-A12E-5B61EA9F8E63}">
      <dsp:nvSpPr>
        <dsp:cNvPr id="0" name=""/>
        <dsp:cNvSpPr/>
      </dsp:nvSpPr>
      <dsp:spPr>
        <a:xfrm>
          <a:off x="4987241" y="5096711"/>
          <a:ext cx="521001" cy="520992"/>
        </a:xfrm>
        <a:prstGeom prst="ellipse">
          <a:avLst/>
        </a:prstGeom>
        <a:gradFill rotWithShape="0">
          <a:gsLst>
            <a:gs pos="0">
              <a:schemeClr val="accent4">
                <a:hueOff val="772618"/>
                <a:satOff val="8421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772618"/>
                <a:satOff val="8421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772618"/>
                <a:satOff val="8421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9C996-CC0F-49A7-A366-E7A9B70CCD23}">
      <dsp:nvSpPr>
        <dsp:cNvPr id="0" name=""/>
        <dsp:cNvSpPr/>
      </dsp:nvSpPr>
      <dsp:spPr>
        <a:xfrm>
          <a:off x="3352797" y="885539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1030158"/>
                <a:satOff val="11228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1030158"/>
                <a:satOff val="11228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1030158"/>
                <a:satOff val="11228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6152-FBBB-46FC-ABF4-0EBC8DAEBA83}">
      <dsp:nvSpPr>
        <dsp:cNvPr id="0" name=""/>
        <dsp:cNvSpPr/>
      </dsp:nvSpPr>
      <dsp:spPr>
        <a:xfrm>
          <a:off x="2163555" y="3045578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1287697"/>
                <a:satOff val="14035"/>
                <a:lumOff val="-2941"/>
                <a:alphaOff val="0"/>
                <a:shade val="51000"/>
                <a:satMod val="130000"/>
              </a:schemeClr>
            </a:gs>
            <a:gs pos="80000">
              <a:schemeClr val="accent4">
                <a:hueOff val="1287697"/>
                <a:satOff val="14035"/>
                <a:lumOff val="-2941"/>
                <a:alphaOff val="0"/>
                <a:shade val="93000"/>
                <a:satMod val="130000"/>
              </a:schemeClr>
            </a:gs>
            <a:gs pos="100000">
              <a:schemeClr val="accent4">
                <a:hueOff val="1287697"/>
                <a:satOff val="14035"/>
                <a:lumOff val="-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7FE0-AD97-4BC5-9385-6C23D0680D2E}">
      <dsp:nvSpPr>
        <dsp:cNvPr id="0" name=""/>
        <dsp:cNvSpPr/>
      </dsp:nvSpPr>
      <dsp:spPr>
        <a:xfrm>
          <a:off x="-239034" y="1008113"/>
          <a:ext cx="3067929" cy="2295785"/>
        </a:xfrm>
        <a:prstGeom prst="ellipse">
          <a:avLst/>
        </a:prstGeom>
        <a:gradFill rotWithShape="0">
          <a:gsLst>
            <a:gs pos="0">
              <a:schemeClr val="accent4">
                <a:hueOff val="1545236"/>
                <a:satOff val="16843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4">
                <a:hueOff val="1545236"/>
                <a:satOff val="16843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1545236"/>
                <a:satOff val="16843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b="1" kern="1200" smtClean="0">
              <a:solidFill>
                <a:schemeClr val="tx1"/>
              </a:solidFill>
            </a:rPr>
            <a:t>بروتين </a:t>
          </a:r>
          <a:r>
            <a:rPr lang="fr-FR" sz="3600" b="1" kern="1200" smtClean="0">
              <a:solidFill>
                <a:schemeClr val="tx1"/>
              </a:solidFill>
            </a:rPr>
            <a:t>Protein</a:t>
          </a:r>
          <a:endParaRPr lang="fr-FR" sz="3600" b="1" kern="1200" dirty="0">
            <a:solidFill>
              <a:schemeClr val="tx1"/>
            </a:solidFill>
          </a:endParaRPr>
        </a:p>
      </dsp:txBody>
      <dsp:txXfrm>
        <a:off x="210254" y="1344323"/>
        <a:ext cx="2169353" cy="1623365"/>
      </dsp:txXfrm>
    </dsp:sp>
    <dsp:sp modelId="{E1ABCC62-D699-4591-8F72-9239F21A08D6}">
      <dsp:nvSpPr>
        <dsp:cNvPr id="0" name=""/>
        <dsp:cNvSpPr/>
      </dsp:nvSpPr>
      <dsp:spPr>
        <a:xfrm>
          <a:off x="3952209" y="901957"/>
          <a:ext cx="521001" cy="520992"/>
        </a:xfrm>
        <a:prstGeom prst="ellipse">
          <a:avLst/>
        </a:prstGeom>
        <a:gradFill rotWithShape="0">
          <a:gsLst>
            <a:gs pos="0">
              <a:schemeClr val="accent4">
                <a:hueOff val="1802776"/>
                <a:satOff val="19650"/>
                <a:lumOff val="-4118"/>
                <a:alphaOff val="0"/>
                <a:shade val="51000"/>
                <a:satMod val="130000"/>
              </a:schemeClr>
            </a:gs>
            <a:gs pos="80000">
              <a:schemeClr val="accent4">
                <a:hueOff val="1802776"/>
                <a:satOff val="19650"/>
                <a:lumOff val="-4118"/>
                <a:alphaOff val="0"/>
                <a:shade val="93000"/>
                <a:satMod val="130000"/>
              </a:schemeClr>
            </a:gs>
            <a:gs pos="100000">
              <a:schemeClr val="accent4">
                <a:hueOff val="1802776"/>
                <a:satOff val="19650"/>
                <a:lumOff val="-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B1438-A9DA-42FA-A1F1-E79247A9A2C1}">
      <dsp:nvSpPr>
        <dsp:cNvPr id="0" name=""/>
        <dsp:cNvSpPr/>
      </dsp:nvSpPr>
      <dsp:spPr>
        <a:xfrm>
          <a:off x="521269" y="3666172"/>
          <a:ext cx="941809" cy="941835"/>
        </a:xfrm>
        <a:prstGeom prst="ellipse">
          <a:avLst/>
        </a:prstGeom>
        <a:gradFill rotWithShape="0">
          <a:gsLst>
            <a:gs pos="0">
              <a:schemeClr val="accent4">
                <a:hueOff val="2060315"/>
                <a:satOff val="22457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4">
                <a:hueOff val="2060315"/>
                <a:satOff val="22457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2060315"/>
                <a:satOff val="22457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64CEF-9139-480C-A620-72FD011BCA20}">
      <dsp:nvSpPr>
        <dsp:cNvPr id="0" name=""/>
        <dsp:cNvSpPr/>
      </dsp:nvSpPr>
      <dsp:spPr>
        <a:xfrm>
          <a:off x="6463601" y="-145096"/>
          <a:ext cx="2919433" cy="2810471"/>
        </a:xfrm>
        <a:prstGeom prst="ellipse">
          <a:avLst/>
        </a:prstGeom>
        <a:gradFill rotWithShape="0">
          <a:gsLst>
            <a:gs pos="0">
              <a:schemeClr val="accent4">
                <a:hueOff val="2317855"/>
                <a:satOff val="2526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4">
                <a:hueOff val="2317855"/>
                <a:satOff val="2526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4">
                <a:hueOff val="2317855"/>
                <a:satOff val="2526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b="1" kern="1200" dirty="0" smtClean="0">
              <a:solidFill>
                <a:schemeClr val="tx1"/>
              </a:solidFill>
            </a:rPr>
            <a:t>حامل الصبغة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>
              <a:solidFill>
                <a:schemeClr val="tx1"/>
              </a:solidFill>
            </a:rPr>
            <a:t>Chromo-phore</a:t>
          </a:r>
          <a:r>
            <a:rPr lang="fr-FR" sz="3600" b="1" kern="1200" dirty="0" smtClean="0">
              <a:solidFill>
                <a:schemeClr val="tx1"/>
              </a:solidFill>
            </a:rPr>
            <a:t> </a:t>
          </a:r>
          <a:endParaRPr lang="fr-FR" sz="3600" b="1" kern="1200" dirty="0">
            <a:solidFill>
              <a:schemeClr val="tx1"/>
            </a:solidFill>
          </a:endParaRPr>
        </a:p>
      </dsp:txBody>
      <dsp:txXfrm>
        <a:off x="6891142" y="266488"/>
        <a:ext cx="2064351" cy="1987303"/>
      </dsp:txXfrm>
    </dsp:sp>
    <dsp:sp modelId="{BAD67D75-2428-4446-82BE-76CE0D8098D4}">
      <dsp:nvSpPr>
        <dsp:cNvPr id="0" name=""/>
        <dsp:cNvSpPr/>
      </dsp:nvSpPr>
      <dsp:spPr>
        <a:xfrm>
          <a:off x="6121595" y="1622700"/>
          <a:ext cx="521001" cy="520992"/>
        </a:xfrm>
        <a:prstGeom prst="ellipse">
          <a:avLst/>
        </a:prstGeom>
        <a:gradFill rotWithShape="0">
          <a:gsLst>
            <a:gs pos="0">
              <a:schemeClr val="accent4">
                <a:hueOff val="2575394"/>
                <a:satOff val="28071"/>
                <a:lumOff val="-5883"/>
                <a:alphaOff val="0"/>
                <a:shade val="51000"/>
                <a:satMod val="130000"/>
              </a:schemeClr>
            </a:gs>
            <a:gs pos="80000">
              <a:schemeClr val="accent4">
                <a:hueOff val="2575394"/>
                <a:satOff val="28071"/>
                <a:lumOff val="-5883"/>
                <a:alphaOff val="0"/>
                <a:shade val="93000"/>
                <a:satMod val="130000"/>
              </a:schemeClr>
            </a:gs>
            <a:gs pos="100000">
              <a:schemeClr val="accent4">
                <a:hueOff val="2575394"/>
                <a:satOff val="28071"/>
                <a:lumOff val="-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CBB6-504E-4AC0-9A95-0DCCBFD156AF}">
      <dsp:nvSpPr>
        <dsp:cNvPr id="0" name=""/>
        <dsp:cNvSpPr/>
      </dsp:nvSpPr>
      <dsp:spPr>
        <a:xfrm>
          <a:off x="163190" y="4786962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2832933"/>
                <a:satOff val="30878"/>
                <a:lumOff val="-6471"/>
                <a:alphaOff val="0"/>
                <a:shade val="51000"/>
                <a:satMod val="130000"/>
              </a:schemeClr>
            </a:gs>
            <a:gs pos="80000">
              <a:schemeClr val="accent4">
                <a:hueOff val="2832933"/>
                <a:satOff val="30878"/>
                <a:lumOff val="-6471"/>
                <a:alphaOff val="0"/>
                <a:shade val="93000"/>
                <a:satMod val="130000"/>
              </a:schemeClr>
            </a:gs>
            <a:gs pos="100000">
              <a:schemeClr val="accent4">
                <a:hueOff val="2832933"/>
                <a:satOff val="30878"/>
                <a:lumOff val="-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E2B2B-8136-4251-87EC-81D22C879734}">
      <dsp:nvSpPr>
        <dsp:cNvPr id="0" name=""/>
        <dsp:cNvSpPr/>
      </dsp:nvSpPr>
      <dsp:spPr>
        <a:xfrm>
          <a:off x="3925201" y="4249552"/>
          <a:ext cx="377246" cy="377609"/>
        </a:xfrm>
        <a:prstGeom prst="ellipse">
          <a:avLst/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5CB4D-C006-4C8E-8C13-77AD0F6168E9}">
      <dsp:nvSpPr>
        <dsp:cNvPr id="0" name=""/>
        <dsp:cNvSpPr/>
      </dsp:nvSpPr>
      <dsp:spPr>
        <a:xfrm>
          <a:off x="2592279" y="1616"/>
          <a:ext cx="3744432" cy="1678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solidFill>
                <a:srgbClr val="FFFF00"/>
              </a:solidFill>
            </a:rPr>
            <a:t>التكاثر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rgbClr val="FFFF00"/>
              </a:solidFill>
            </a:rPr>
            <a:t>Reproduction </a:t>
          </a:r>
          <a:endParaRPr lang="fr-FR" sz="4000" b="1" kern="1200" dirty="0">
            <a:solidFill>
              <a:srgbClr val="FFFF00"/>
            </a:solidFill>
          </a:endParaRPr>
        </a:p>
      </dsp:txBody>
      <dsp:txXfrm>
        <a:off x="2641442" y="50779"/>
        <a:ext cx="3646106" cy="1580219"/>
      </dsp:txXfrm>
    </dsp:sp>
    <dsp:sp modelId="{A00EE516-8229-4AB5-BB08-4714FF7E2C05}">
      <dsp:nvSpPr>
        <dsp:cNvPr id="0" name=""/>
        <dsp:cNvSpPr/>
      </dsp:nvSpPr>
      <dsp:spPr>
        <a:xfrm rot="3600000">
          <a:off x="4976131" y="2946614"/>
          <a:ext cx="1747397" cy="587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b="1" kern="1200">
            <a:solidFill>
              <a:srgbClr val="FFFF00"/>
            </a:solidFill>
          </a:endParaRPr>
        </a:p>
      </dsp:txBody>
      <dsp:txXfrm>
        <a:off x="5152378" y="3064112"/>
        <a:ext cx="1394903" cy="352495"/>
      </dsp:txXfrm>
    </dsp:sp>
    <dsp:sp modelId="{ABFEB21E-A09F-47E8-9287-DD71A0EADC14}">
      <dsp:nvSpPr>
        <dsp:cNvPr id="0" name=""/>
        <dsp:cNvSpPr/>
      </dsp:nvSpPr>
      <dsp:spPr>
        <a:xfrm>
          <a:off x="5556619" y="4800557"/>
          <a:ext cx="3357091" cy="1678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solidFill>
                <a:srgbClr val="FFFF00"/>
              </a:solidFill>
            </a:rPr>
            <a:t>جنسي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rgbClr val="FFFF00"/>
              </a:solidFill>
            </a:rPr>
            <a:t>Sexuel </a:t>
          </a:r>
          <a:endParaRPr lang="fr-FR" sz="4000" b="1" kern="1200" dirty="0">
            <a:solidFill>
              <a:srgbClr val="FFFF00"/>
            </a:solidFill>
          </a:endParaRPr>
        </a:p>
      </dsp:txBody>
      <dsp:txXfrm>
        <a:off x="5605782" y="4849720"/>
        <a:ext cx="3258765" cy="1580219"/>
      </dsp:txXfrm>
    </dsp:sp>
    <dsp:sp modelId="{C70DDC7F-8822-46E5-82B2-FB847A24726B}">
      <dsp:nvSpPr>
        <dsp:cNvPr id="0" name=""/>
        <dsp:cNvSpPr/>
      </dsp:nvSpPr>
      <dsp:spPr>
        <a:xfrm rot="10800000">
          <a:off x="3590797" y="5346084"/>
          <a:ext cx="1747397" cy="587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b="1" kern="1200">
            <a:solidFill>
              <a:srgbClr val="FFFF00"/>
            </a:solidFill>
          </a:endParaRPr>
        </a:p>
      </dsp:txBody>
      <dsp:txXfrm rot="10800000">
        <a:off x="3767044" y="5463582"/>
        <a:ext cx="1394903" cy="352495"/>
      </dsp:txXfrm>
    </dsp:sp>
    <dsp:sp modelId="{8FF512AF-E290-492A-AEFF-64856AD024B0}">
      <dsp:nvSpPr>
        <dsp:cNvPr id="0" name=""/>
        <dsp:cNvSpPr/>
      </dsp:nvSpPr>
      <dsp:spPr>
        <a:xfrm>
          <a:off x="15280" y="4800557"/>
          <a:ext cx="3357091" cy="1678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solidFill>
                <a:srgbClr val="FFFF00"/>
              </a:solidFill>
            </a:rPr>
            <a:t>لا جنسي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rgbClr val="FFFF00"/>
              </a:solidFill>
            </a:rPr>
            <a:t>A sexuel </a:t>
          </a:r>
          <a:endParaRPr lang="fr-FR" sz="4000" b="1" kern="1200" dirty="0">
            <a:solidFill>
              <a:srgbClr val="FFFF00"/>
            </a:solidFill>
          </a:endParaRPr>
        </a:p>
      </dsp:txBody>
      <dsp:txXfrm>
        <a:off x="64443" y="4849720"/>
        <a:ext cx="3258765" cy="1580219"/>
      </dsp:txXfrm>
    </dsp:sp>
    <dsp:sp modelId="{214AFEE5-12AC-46B0-B9C6-921BDDFF86CF}">
      <dsp:nvSpPr>
        <dsp:cNvPr id="0" name=""/>
        <dsp:cNvSpPr/>
      </dsp:nvSpPr>
      <dsp:spPr>
        <a:xfrm rot="18000000">
          <a:off x="2205462" y="2946614"/>
          <a:ext cx="1747397" cy="587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b="1" kern="1200">
            <a:solidFill>
              <a:srgbClr val="FFFF00"/>
            </a:solidFill>
          </a:endParaRPr>
        </a:p>
      </dsp:txBody>
      <dsp:txXfrm>
        <a:off x="2381709" y="3064112"/>
        <a:ext cx="1394903" cy="352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21BA-430B-43E5-B775-BF3B17278CCD}">
      <dsp:nvSpPr>
        <dsp:cNvPr id="0" name=""/>
        <dsp:cNvSpPr/>
      </dsp:nvSpPr>
      <dsp:spPr>
        <a:xfrm>
          <a:off x="537112" y="580904"/>
          <a:ext cx="2723765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rgbClr val="FFFF00"/>
              </a:solidFill>
            </a:rPr>
            <a:t>Gamytophyte</a:t>
          </a:r>
          <a:r>
            <a:rPr lang="fr-FR" sz="2800" b="1" kern="1200" dirty="0" smtClean="0">
              <a:solidFill>
                <a:srgbClr val="FFFF00"/>
              </a:solidFill>
            </a:rPr>
            <a:t> 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575613" y="619405"/>
        <a:ext cx="2646763" cy="1237503"/>
      </dsp:txXfrm>
    </dsp:sp>
    <dsp:sp modelId="{66E2D094-A9D6-4C5E-9F7C-8A13377C7EF3}">
      <dsp:nvSpPr>
        <dsp:cNvPr id="0" name=""/>
        <dsp:cNvSpPr/>
      </dsp:nvSpPr>
      <dsp:spPr>
        <a:xfrm>
          <a:off x="3453672" y="966492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>
        <a:off x="3453672" y="1075158"/>
        <a:ext cx="325121" cy="325997"/>
      </dsp:txXfrm>
    </dsp:sp>
    <dsp:sp modelId="{34EBFD97-35BE-4366-966D-B0F4C37FE6FF}">
      <dsp:nvSpPr>
        <dsp:cNvPr id="0" name=""/>
        <dsp:cNvSpPr/>
      </dsp:nvSpPr>
      <dsp:spPr>
        <a:xfrm>
          <a:off x="4137215" y="580904"/>
          <a:ext cx="2190842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Gaméte 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4175716" y="619405"/>
        <a:ext cx="2113840" cy="1237503"/>
      </dsp:txXfrm>
    </dsp:sp>
    <dsp:sp modelId="{BB58F780-9524-4939-8D83-ACEC12EC8288}">
      <dsp:nvSpPr>
        <dsp:cNvPr id="0" name=""/>
        <dsp:cNvSpPr/>
      </dsp:nvSpPr>
      <dsp:spPr>
        <a:xfrm>
          <a:off x="6520851" y="966492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>
        <a:off x="6520851" y="1075158"/>
        <a:ext cx="325121" cy="325997"/>
      </dsp:txXfrm>
    </dsp:sp>
    <dsp:sp modelId="{94C15610-4B55-4FA7-B09C-242C25E29C53}">
      <dsp:nvSpPr>
        <dsp:cNvPr id="0" name=""/>
        <dsp:cNvSpPr/>
      </dsp:nvSpPr>
      <dsp:spPr>
        <a:xfrm>
          <a:off x="7204394" y="580904"/>
          <a:ext cx="2190842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Zygote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7242895" y="619405"/>
        <a:ext cx="2113840" cy="1237503"/>
      </dsp:txXfrm>
    </dsp:sp>
    <dsp:sp modelId="{A86E1CF0-5192-48EB-9D8A-53A910BAF21E}">
      <dsp:nvSpPr>
        <dsp:cNvPr id="0" name=""/>
        <dsp:cNvSpPr/>
      </dsp:nvSpPr>
      <dsp:spPr>
        <a:xfrm rot="6222442">
          <a:off x="7796800" y="2048769"/>
          <a:ext cx="478074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 rot="-5400000">
        <a:off x="7889831" y="2083439"/>
        <a:ext cx="325997" cy="334652"/>
      </dsp:txXfrm>
    </dsp:sp>
    <dsp:sp modelId="{D0C98CA1-C621-4978-8166-94152D90FDEB}">
      <dsp:nvSpPr>
        <dsp:cNvPr id="0" name=""/>
        <dsp:cNvSpPr/>
      </dsp:nvSpPr>
      <dsp:spPr>
        <a:xfrm>
          <a:off x="6135658" y="2771747"/>
          <a:ext cx="3259579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rgbClr val="FFFF00"/>
              </a:solidFill>
            </a:rPr>
            <a:t>Carposporophyte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6174159" y="2810248"/>
        <a:ext cx="3182577" cy="1237503"/>
      </dsp:txXfrm>
    </dsp:sp>
    <dsp:sp modelId="{8B3C9879-5356-47E5-B94D-CB4E54947583}">
      <dsp:nvSpPr>
        <dsp:cNvPr id="0" name=""/>
        <dsp:cNvSpPr/>
      </dsp:nvSpPr>
      <dsp:spPr>
        <a:xfrm rot="10800000">
          <a:off x="5478405" y="3157335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 rot="10800000">
        <a:off x="5617742" y="3266001"/>
        <a:ext cx="325121" cy="325997"/>
      </dsp:txXfrm>
    </dsp:sp>
    <dsp:sp modelId="{CF6828E0-1958-456C-B7FE-F25D7E08C3D8}">
      <dsp:nvSpPr>
        <dsp:cNvPr id="0" name=""/>
        <dsp:cNvSpPr/>
      </dsp:nvSpPr>
      <dsp:spPr>
        <a:xfrm>
          <a:off x="3068478" y="2771747"/>
          <a:ext cx="2190842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Carpospore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3106979" y="2810248"/>
        <a:ext cx="2113840" cy="1237503"/>
      </dsp:txXfrm>
    </dsp:sp>
    <dsp:sp modelId="{1A8029CF-B20F-4A02-819F-A3CF2DFB2996}">
      <dsp:nvSpPr>
        <dsp:cNvPr id="0" name=""/>
        <dsp:cNvSpPr/>
      </dsp:nvSpPr>
      <dsp:spPr>
        <a:xfrm rot="10800000">
          <a:off x="2411225" y="3157335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 rot="10800000">
        <a:off x="2550562" y="3266001"/>
        <a:ext cx="325121" cy="325997"/>
      </dsp:txXfrm>
    </dsp:sp>
    <dsp:sp modelId="{8F1FAAAE-21F2-4F00-AE94-FF55475AC185}">
      <dsp:nvSpPr>
        <dsp:cNvPr id="0" name=""/>
        <dsp:cNvSpPr/>
      </dsp:nvSpPr>
      <dsp:spPr>
        <a:xfrm>
          <a:off x="1298" y="2771747"/>
          <a:ext cx="2190842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Tétrasporophyte 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39799" y="2810248"/>
        <a:ext cx="2113840" cy="1237503"/>
      </dsp:txXfrm>
    </dsp:sp>
    <dsp:sp modelId="{D31AAC7B-6A9F-4B49-AE9B-F79815177A3B}">
      <dsp:nvSpPr>
        <dsp:cNvPr id="0" name=""/>
        <dsp:cNvSpPr/>
      </dsp:nvSpPr>
      <dsp:spPr>
        <a:xfrm rot="5400000">
          <a:off x="864490" y="4239611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 rot="-5400000">
        <a:off x="933721" y="4279047"/>
        <a:ext cx="325997" cy="325121"/>
      </dsp:txXfrm>
    </dsp:sp>
    <dsp:sp modelId="{87CA5FE7-5D24-444B-9C4E-2E9CD7B069B0}">
      <dsp:nvSpPr>
        <dsp:cNvPr id="0" name=""/>
        <dsp:cNvSpPr/>
      </dsp:nvSpPr>
      <dsp:spPr>
        <a:xfrm>
          <a:off x="1298" y="4962589"/>
          <a:ext cx="2190842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Tétraspore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39799" y="5001090"/>
        <a:ext cx="2113840" cy="1237503"/>
      </dsp:txXfrm>
    </dsp:sp>
    <dsp:sp modelId="{CEF2EB20-962C-4A53-983D-AF1247AF7303}">
      <dsp:nvSpPr>
        <dsp:cNvPr id="0" name=""/>
        <dsp:cNvSpPr/>
      </dsp:nvSpPr>
      <dsp:spPr>
        <a:xfrm>
          <a:off x="2384935" y="5348178"/>
          <a:ext cx="464458" cy="5433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>
            <a:solidFill>
              <a:srgbClr val="FFFF00"/>
            </a:solidFill>
          </a:endParaRPr>
        </a:p>
      </dsp:txBody>
      <dsp:txXfrm>
        <a:off x="2384935" y="5456844"/>
        <a:ext cx="325121" cy="325997"/>
      </dsp:txXfrm>
    </dsp:sp>
    <dsp:sp modelId="{9367D200-4659-43ED-91E0-6E1A2BF86CF8}">
      <dsp:nvSpPr>
        <dsp:cNvPr id="0" name=""/>
        <dsp:cNvSpPr/>
      </dsp:nvSpPr>
      <dsp:spPr>
        <a:xfrm>
          <a:off x="3068478" y="4962589"/>
          <a:ext cx="2697365" cy="13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FFFF00"/>
              </a:solidFill>
            </a:rPr>
            <a:t>Gamytophyte 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3106979" y="5001090"/>
        <a:ext cx="2620363" cy="1237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15E01-EBDC-445B-BDCD-341DDED17E22}">
      <dsp:nvSpPr>
        <dsp:cNvPr id="0" name=""/>
        <dsp:cNvSpPr/>
      </dsp:nvSpPr>
      <dsp:spPr>
        <a:xfrm>
          <a:off x="3353885" y="1685661"/>
          <a:ext cx="1074606" cy="776824"/>
        </a:xfrm>
        <a:custGeom>
          <a:avLst/>
          <a:gdLst/>
          <a:ahLst/>
          <a:cxnLst/>
          <a:rect l="0" t="0" r="0" b="0"/>
          <a:pathLst>
            <a:path>
              <a:moveTo>
                <a:pt x="1074606" y="0"/>
              </a:moveTo>
              <a:lnTo>
                <a:pt x="1074606" y="776824"/>
              </a:lnTo>
              <a:lnTo>
                <a:pt x="0" y="77682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A5FD3-483D-4CA6-9E81-0044BA1E0263}">
      <dsp:nvSpPr>
        <dsp:cNvPr id="0" name=""/>
        <dsp:cNvSpPr/>
      </dsp:nvSpPr>
      <dsp:spPr>
        <a:xfrm>
          <a:off x="4428492" y="1685661"/>
          <a:ext cx="3133190" cy="238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372"/>
              </a:lnTo>
              <a:lnTo>
                <a:pt x="3133190" y="2110372"/>
              </a:lnTo>
              <a:lnTo>
                <a:pt x="3133190" y="238226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01BC-AE5B-4CCE-9067-5FD8A3D884B3}">
      <dsp:nvSpPr>
        <dsp:cNvPr id="0" name=""/>
        <dsp:cNvSpPr/>
      </dsp:nvSpPr>
      <dsp:spPr>
        <a:xfrm>
          <a:off x="4382772" y="1685661"/>
          <a:ext cx="91440" cy="2382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26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EA36-6747-4A01-B988-D7B3B3F54E4E}">
      <dsp:nvSpPr>
        <dsp:cNvPr id="0" name=""/>
        <dsp:cNvSpPr/>
      </dsp:nvSpPr>
      <dsp:spPr>
        <a:xfrm>
          <a:off x="1295301" y="1685661"/>
          <a:ext cx="3133190" cy="2382260"/>
        </a:xfrm>
        <a:custGeom>
          <a:avLst/>
          <a:gdLst/>
          <a:ahLst/>
          <a:cxnLst/>
          <a:rect l="0" t="0" r="0" b="0"/>
          <a:pathLst>
            <a:path>
              <a:moveTo>
                <a:pt x="3133190" y="0"/>
              </a:moveTo>
              <a:lnTo>
                <a:pt x="3133190" y="2110372"/>
              </a:lnTo>
              <a:lnTo>
                <a:pt x="0" y="2110372"/>
              </a:lnTo>
              <a:lnTo>
                <a:pt x="0" y="238226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71656-DBF2-42C5-9C55-C03B0DD6CE22}">
      <dsp:nvSpPr>
        <dsp:cNvPr id="0" name=""/>
        <dsp:cNvSpPr/>
      </dsp:nvSpPr>
      <dsp:spPr>
        <a:xfrm>
          <a:off x="3781138" y="390954"/>
          <a:ext cx="1294706" cy="129470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AE834-CAEB-4EBD-835C-A82CDEF2E775}">
      <dsp:nvSpPr>
        <dsp:cNvPr id="0" name=""/>
        <dsp:cNvSpPr/>
      </dsp:nvSpPr>
      <dsp:spPr>
        <a:xfrm>
          <a:off x="3781138" y="390954"/>
          <a:ext cx="1294706" cy="129470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2889E-C058-4D02-A97C-6195A78446D8}">
      <dsp:nvSpPr>
        <dsp:cNvPr id="0" name=""/>
        <dsp:cNvSpPr/>
      </dsp:nvSpPr>
      <dsp:spPr>
        <a:xfrm>
          <a:off x="3133785" y="624002"/>
          <a:ext cx="2589413" cy="828612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التكاثر </a:t>
          </a:r>
          <a:r>
            <a:rPr lang="ar-DZ" sz="3200" b="1" kern="1200" dirty="0" err="1" smtClean="0"/>
            <a:t>اللاجنسي</a:t>
          </a:r>
          <a:r>
            <a:rPr lang="ar-DZ" sz="3200" b="1" kern="1200" dirty="0" smtClean="0"/>
            <a:t> </a:t>
          </a:r>
          <a:endParaRPr lang="fr-FR" sz="3200" b="1" kern="1200" dirty="0"/>
        </a:p>
      </dsp:txBody>
      <dsp:txXfrm>
        <a:off x="3133785" y="624002"/>
        <a:ext cx="2589413" cy="828612"/>
      </dsp:txXfrm>
    </dsp:sp>
    <dsp:sp modelId="{CA77C75A-C00E-419B-A351-CDF6D1828689}">
      <dsp:nvSpPr>
        <dsp:cNvPr id="0" name=""/>
        <dsp:cNvSpPr/>
      </dsp:nvSpPr>
      <dsp:spPr>
        <a:xfrm>
          <a:off x="647948" y="4067922"/>
          <a:ext cx="1294706" cy="129470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BC6E5-EA75-45C7-A8C5-7C060BA81B19}">
      <dsp:nvSpPr>
        <dsp:cNvPr id="0" name=""/>
        <dsp:cNvSpPr/>
      </dsp:nvSpPr>
      <dsp:spPr>
        <a:xfrm>
          <a:off x="647948" y="4067922"/>
          <a:ext cx="1294706" cy="129470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00B6C-1AD3-475B-9AFC-AFF711C212FF}">
      <dsp:nvSpPr>
        <dsp:cNvPr id="0" name=""/>
        <dsp:cNvSpPr/>
      </dsp:nvSpPr>
      <dsp:spPr>
        <a:xfrm>
          <a:off x="594" y="4300969"/>
          <a:ext cx="2589413" cy="828612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الانشطار الثنائي </a:t>
          </a:r>
          <a:endParaRPr lang="fr-FR" sz="3200" b="1" kern="1200" dirty="0"/>
        </a:p>
      </dsp:txBody>
      <dsp:txXfrm>
        <a:off x="594" y="4300969"/>
        <a:ext cx="2589413" cy="828612"/>
      </dsp:txXfrm>
    </dsp:sp>
    <dsp:sp modelId="{5FBFECE3-DAF8-464D-9B40-E923DDBA68A4}">
      <dsp:nvSpPr>
        <dsp:cNvPr id="0" name=""/>
        <dsp:cNvSpPr/>
      </dsp:nvSpPr>
      <dsp:spPr>
        <a:xfrm>
          <a:off x="3781138" y="4067922"/>
          <a:ext cx="1294706" cy="129470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AF387-3D5A-4B45-BD50-9FB3496C7FAB}">
      <dsp:nvSpPr>
        <dsp:cNvPr id="0" name=""/>
        <dsp:cNvSpPr/>
      </dsp:nvSpPr>
      <dsp:spPr>
        <a:xfrm>
          <a:off x="3781138" y="4067922"/>
          <a:ext cx="1294706" cy="129470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4A85-30E8-4204-9801-39C78FFBA7D3}">
      <dsp:nvSpPr>
        <dsp:cNvPr id="0" name=""/>
        <dsp:cNvSpPr/>
      </dsp:nvSpPr>
      <dsp:spPr>
        <a:xfrm>
          <a:off x="3133785" y="4300969"/>
          <a:ext cx="2589413" cy="828612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تكوين أبواغ رباعية </a:t>
          </a:r>
          <a:endParaRPr lang="fr-FR" sz="3200" b="1" kern="1200" dirty="0"/>
        </a:p>
      </dsp:txBody>
      <dsp:txXfrm>
        <a:off x="3133785" y="4300969"/>
        <a:ext cx="2589413" cy="828612"/>
      </dsp:txXfrm>
    </dsp:sp>
    <dsp:sp modelId="{9445C155-4A5C-4F26-A472-DEEB2DF33905}">
      <dsp:nvSpPr>
        <dsp:cNvPr id="0" name=""/>
        <dsp:cNvSpPr/>
      </dsp:nvSpPr>
      <dsp:spPr>
        <a:xfrm>
          <a:off x="6914329" y="4067922"/>
          <a:ext cx="1294706" cy="129470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682BE-DF02-4423-BB93-EE7EB8F4D035}">
      <dsp:nvSpPr>
        <dsp:cNvPr id="0" name=""/>
        <dsp:cNvSpPr/>
      </dsp:nvSpPr>
      <dsp:spPr>
        <a:xfrm>
          <a:off x="6914329" y="4067922"/>
          <a:ext cx="1294706" cy="129470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26DE-2E32-45BA-8103-D6462D0C4F4D}">
      <dsp:nvSpPr>
        <dsp:cNvPr id="0" name=""/>
        <dsp:cNvSpPr/>
      </dsp:nvSpPr>
      <dsp:spPr>
        <a:xfrm>
          <a:off x="6266975" y="4300969"/>
          <a:ext cx="2589413" cy="828612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تكوين أبواغ </a:t>
          </a:r>
          <a:r>
            <a:rPr lang="ar-DZ" sz="3200" b="1" kern="1200" dirty="0" err="1" smtClean="0"/>
            <a:t>ثمرية</a:t>
          </a:r>
          <a:r>
            <a:rPr lang="ar-DZ" sz="3200" b="1" kern="1200" dirty="0" smtClean="0"/>
            <a:t> </a:t>
          </a:r>
          <a:endParaRPr lang="fr-FR" sz="3200" b="1" kern="1200" dirty="0"/>
        </a:p>
      </dsp:txBody>
      <dsp:txXfrm>
        <a:off x="6266975" y="4300969"/>
        <a:ext cx="2589413" cy="828612"/>
      </dsp:txXfrm>
    </dsp:sp>
    <dsp:sp modelId="{2F348CF0-3C1A-4267-9DB5-E4911FBBE3CF}">
      <dsp:nvSpPr>
        <dsp:cNvPr id="0" name=""/>
        <dsp:cNvSpPr/>
      </dsp:nvSpPr>
      <dsp:spPr>
        <a:xfrm>
          <a:off x="2214543" y="2229438"/>
          <a:ext cx="1294706" cy="1294706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7FF3-ED92-4598-BAFF-83FEEAD9EF45}">
      <dsp:nvSpPr>
        <dsp:cNvPr id="0" name=""/>
        <dsp:cNvSpPr/>
      </dsp:nvSpPr>
      <dsp:spPr>
        <a:xfrm>
          <a:off x="2214543" y="2229438"/>
          <a:ext cx="1294706" cy="1294706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1AB81-E04A-434E-B0B3-C0E0FBA95243}">
      <dsp:nvSpPr>
        <dsp:cNvPr id="0" name=""/>
        <dsp:cNvSpPr/>
      </dsp:nvSpPr>
      <dsp:spPr>
        <a:xfrm>
          <a:off x="1567189" y="2462485"/>
          <a:ext cx="2589413" cy="828612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تكوين أبواغ أحادية </a:t>
          </a:r>
          <a:r>
            <a:rPr lang="fr-FR" sz="3200" b="1" kern="1200" dirty="0" smtClean="0"/>
            <a:t>Monospore </a:t>
          </a:r>
          <a:endParaRPr lang="fr-FR" sz="3200" b="1" kern="1200" dirty="0"/>
        </a:p>
      </dsp:txBody>
      <dsp:txXfrm>
        <a:off x="1567189" y="2462485"/>
        <a:ext cx="2589413" cy="828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8409-C75A-44CE-B08F-EBE857478C37}" type="datetimeFigureOut">
              <a:rPr lang="fr-FR" smtClean="0"/>
              <a:pPr/>
              <a:t>04/03/2020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4378-ADD4-4A01-B3D3-7F3333D166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234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D6CE-B9B4-40E5-A8DF-3A8176EA9DDF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1203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DA3D4-F938-4BDD-A762-37D04B9AD863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0606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F4E36-5D08-48B6-9BFB-7FD04459DB9B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5759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4EA39-EED2-416D-B7F3-35EA2F809090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5026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6B718-97B8-4666-8BEB-918137C132EB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313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13B2A-0276-40B2-81C1-4D9C34EF7966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27138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8E87C-FCD0-49DE-BA9C-DB01DAA811F3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1714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5677D-53DD-426D-A0AA-663019897729}" type="slidenum">
              <a:rPr lang="fr-FR" altLang="fr-FR">
                <a:solidFill>
                  <a:srgbClr val="000000"/>
                </a:solidFill>
              </a:rPr>
              <a:pPr/>
              <a:t>37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81019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35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930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101509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668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189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285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967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21023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593448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14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80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3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6356350"/>
            <a:ext cx="2085975" cy="365125"/>
          </a:xfrm>
          <a:prstGeom prst="rect">
            <a:avLst/>
          </a:prstGeom>
        </p:spPr>
        <p:txBody>
          <a:bodyPr vert="horz" lIns="91431" tIns="45715" rIns="45715" bIns="45715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10/07/1441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0"/>
            <a:ext cx="2847975" cy="365125"/>
          </a:xfrm>
          <a:prstGeom prst="rect">
            <a:avLst/>
          </a:prstGeom>
        </p:spPr>
        <p:txBody>
          <a:bodyPr vert="horz" lIns="45715" tIns="45715" rIns="91431" bIns="45715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0"/>
            <a:ext cx="561975" cy="365125"/>
          </a:xfrm>
          <a:prstGeom prst="rect">
            <a:avLst/>
          </a:prstGeom>
        </p:spPr>
        <p:txBody>
          <a:bodyPr vert="horz" lIns="27429" tIns="45715" rIns="45715" bIns="45715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algn="ctr" defTabSz="914309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09" rtl="0" eaLnBrk="1" latinLnBrk="0" hangingPunct="1">
        <a:lnSpc>
          <a:spcPts val="5799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1100"/>
            <a:chExt cx="7910" cy="11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1100"/>
              <a:ext cx="7910" cy="5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0" y="1188"/>
              <a:ext cx="7910" cy="29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67" tIns="42427" rIns="86067" bIns="4242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de titre du masque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67" tIns="42427" rIns="86067" bIns="42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de texte du masque</a:t>
            </a:r>
          </a:p>
          <a:p>
            <a:pPr lvl="1"/>
            <a:r>
              <a:rPr lang="fr-FR" altLang="fr-FR" smtClean="0"/>
              <a:t>Second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3128523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5pPr>
      <a:lvl6pPr marL="457200"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6pPr>
      <a:lvl7pPr marL="914400"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7pPr>
      <a:lvl8pPr marL="1371600"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8pPr>
      <a:lvl9pPr marL="1828800"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Palatino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Char char="_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6700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625" indent="-211138" algn="l" defTabSz="8524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63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Char char="_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16113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30753"/>
            <a:ext cx="8229600" cy="1051520"/>
          </a:xfrm>
        </p:spPr>
        <p:txBody>
          <a:bodyPr/>
          <a:lstStyle/>
          <a:p>
            <a:pPr algn="r" rtl="1"/>
            <a:r>
              <a:rPr lang="ar-DZ" dirty="0" smtClean="0"/>
              <a:t>1. الطحالب </a:t>
            </a:r>
            <a:r>
              <a:rPr lang="fr-FR" dirty="0" smtClean="0"/>
              <a:t>Les Algues </a:t>
            </a:r>
            <a:endParaRPr lang="fr-FR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7" y="1653651"/>
            <a:ext cx="4427984" cy="452596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18" y="3861049"/>
            <a:ext cx="4403709" cy="303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" y="1260832"/>
            <a:ext cx="4672688" cy="26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09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ar-DZ" dirty="0" smtClean="0"/>
              <a:t>الصبغات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5069159"/>
          </a:xfrm>
        </p:spPr>
        <p:txBody>
          <a:bodyPr>
            <a:normAutofit/>
          </a:bodyPr>
          <a:lstStyle/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تحتوي الطحالب </a:t>
            </a:r>
            <a:r>
              <a:rPr lang="ar-DZ" sz="4400" b="1" dirty="0">
                <a:solidFill>
                  <a:schemeClr val="tx1"/>
                </a:solidFill>
              </a:rPr>
              <a:t>ا</a:t>
            </a:r>
            <a:r>
              <a:rPr lang="ar-DZ" sz="4400" b="1" dirty="0" smtClean="0">
                <a:solidFill>
                  <a:schemeClr val="tx1"/>
                </a:solidFill>
              </a:rPr>
              <a:t>لحمراء على </a:t>
            </a:r>
            <a:endParaRPr lang="fr-FR" sz="44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الكلوروفيل أ (</a:t>
            </a:r>
            <a:r>
              <a:rPr lang="fr-FR" sz="4400" b="1" dirty="0" smtClean="0">
                <a:solidFill>
                  <a:schemeClr val="tx1"/>
                </a:solidFill>
              </a:rPr>
              <a:t>C</a:t>
            </a:r>
            <a:r>
              <a:rPr lang="fr-FR" sz="4400" b="1" dirty="0" smtClean="0">
                <a:solidFill>
                  <a:schemeClr val="accent3"/>
                </a:solidFill>
              </a:rPr>
              <a:t>50</a:t>
            </a:r>
            <a:r>
              <a:rPr lang="fr-FR" sz="4400" b="1" dirty="0" smtClean="0">
                <a:solidFill>
                  <a:schemeClr val="tx1"/>
                </a:solidFill>
              </a:rPr>
              <a:t>H</a:t>
            </a:r>
            <a:r>
              <a:rPr lang="fr-FR" sz="4400" b="1" dirty="0" smtClean="0">
                <a:solidFill>
                  <a:schemeClr val="accent3"/>
                </a:solidFill>
              </a:rPr>
              <a:t>72</a:t>
            </a:r>
            <a:r>
              <a:rPr lang="fr-FR" sz="4400" b="1" dirty="0" smtClean="0">
                <a:solidFill>
                  <a:schemeClr val="tx1"/>
                </a:solidFill>
              </a:rPr>
              <a:t>O</a:t>
            </a:r>
            <a:r>
              <a:rPr lang="fr-FR" sz="4400" b="1" dirty="0" smtClean="0">
                <a:solidFill>
                  <a:schemeClr val="accent3"/>
                </a:solidFill>
              </a:rPr>
              <a:t>5</a:t>
            </a:r>
            <a:r>
              <a:rPr lang="fr-FR" sz="4400" b="1" dirty="0" smtClean="0">
                <a:solidFill>
                  <a:schemeClr val="tx1"/>
                </a:solidFill>
              </a:rPr>
              <a:t>N</a:t>
            </a:r>
            <a:r>
              <a:rPr lang="fr-FR" sz="4400" b="1" dirty="0" smtClean="0">
                <a:solidFill>
                  <a:schemeClr val="accent3"/>
                </a:solidFill>
              </a:rPr>
              <a:t>4</a:t>
            </a:r>
            <a:r>
              <a:rPr lang="fr-FR" sz="4400" b="1" dirty="0" smtClean="0">
                <a:solidFill>
                  <a:schemeClr val="tx1"/>
                </a:solidFill>
              </a:rPr>
              <a:t>Mg</a:t>
            </a:r>
            <a:r>
              <a:rPr lang="ar-DZ" sz="4400" b="1" dirty="0" smtClean="0">
                <a:solidFill>
                  <a:schemeClr val="tx1"/>
                </a:solidFill>
              </a:rPr>
              <a:t>)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كلوروفيل د </a:t>
            </a:r>
            <a:r>
              <a:rPr lang="fr-FR" sz="4400" b="1" dirty="0" smtClean="0">
                <a:solidFill>
                  <a:schemeClr val="tx1"/>
                </a:solidFill>
              </a:rPr>
              <a:t> </a:t>
            </a:r>
            <a:r>
              <a:rPr lang="ar-DZ" sz="4400" b="1" dirty="0" smtClean="0">
                <a:solidFill>
                  <a:schemeClr val="tx1"/>
                </a:solidFill>
              </a:rPr>
              <a:t>(</a:t>
            </a:r>
            <a:r>
              <a:rPr lang="fr-FR" sz="4400" b="1" dirty="0" smtClean="0">
                <a:solidFill>
                  <a:schemeClr val="tx1"/>
                </a:solidFill>
              </a:rPr>
              <a:t>C</a:t>
            </a:r>
            <a:r>
              <a:rPr lang="fr-FR" sz="4400" b="1" dirty="0" smtClean="0">
                <a:solidFill>
                  <a:schemeClr val="accent3"/>
                </a:solidFill>
              </a:rPr>
              <a:t>54</a:t>
            </a:r>
            <a:r>
              <a:rPr lang="fr-FR" sz="4400" b="1" dirty="0" smtClean="0">
                <a:solidFill>
                  <a:schemeClr val="tx1"/>
                </a:solidFill>
              </a:rPr>
              <a:t>H</a:t>
            </a:r>
            <a:r>
              <a:rPr lang="fr-FR" sz="4400" b="1" dirty="0" smtClean="0">
                <a:solidFill>
                  <a:schemeClr val="accent3"/>
                </a:solidFill>
              </a:rPr>
              <a:t>70</a:t>
            </a:r>
            <a:r>
              <a:rPr lang="fr-FR" sz="4400" b="1" dirty="0" smtClean="0">
                <a:solidFill>
                  <a:schemeClr val="tx1"/>
                </a:solidFill>
              </a:rPr>
              <a:t>O</a:t>
            </a:r>
            <a:r>
              <a:rPr lang="fr-FR" sz="4400" b="1" dirty="0" smtClean="0">
                <a:solidFill>
                  <a:schemeClr val="accent3"/>
                </a:solidFill>
              </a:rPr>
              <a:t>6</a:t>
            </a:r>
            <a:r>
              <a:rPr lang="fr-FR" sz="4400" b="1" dirty="0" smtClean="0">
                <a:solidFill>
                  <a:schemeClr val="tx1"/>
                </a:solidFill>
              </a:rPr>
              <a:t>N</a:t>
            </a:r>
            <a:r>
              <a:rPr lang="fr-FR" sz="4400" b="1" dirty="0" smtClean="0">
                <a:solidFill>
                  <a:schemeClr val="accent3"/>
                </a:solidFill>
              </a:rPr>
              <a:t>4</a:t>
            </a:r>
            <a:r>
              <a:rPr lang="fr-FR" sz="4400" b="1" dirty="0" smtClean="0">
                <a:solidFill>
                  <a:schemeClr val="tx1"/>
                </a:solidFill>
              </a:rPr>
              <a:t>Mg</a:t>
            </a:r>
            <a:r>
              <a:rPr lang="ar-DZ" sz="4400" b="1" dirty="0" smtClean="0">
                <a:solidFill>
                  <a:schemeClr val="tx1"/>
                </a:solidFill>
              </a:rPr>
              <a:t>)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بيتا كاروتين </a:t>
            </a:r>
            <a:r>
              <a:rPr lang="fr-FR" sz="4400" b="1" dirty="0" smtClean="0">
                <a:solidFill>
                  <a:schemeClr val="tx1"/>
                </a:solidFill>
              </a:rPr>
              <a:t>B-</a:t>
            </a:r>
            <a:r>
              <a:rPr lang="fr-FR" sz="4400" b="1" dirty="0" err="1" smtClean="0">
                <a:solidFill>
                  <a:schemeClr val="tx1"/>
                </a:solidFill>
              </a:rPr>
              <a:t>caroténe</a:t>
            </a:r>
            <a:r>
              <a:rPr lang="fr-FR" sz="4400" b="1" dirty="0" smtClean="0">
                <a:solidFill>
                  <a:schemeClr val="tx1"/>
                </a:solidFill>
              </a:rPr>
              <a:t> </a:t>
            </a:r>
            <a:endParaRPr lang="ar-DZ" sz="44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4400" b="1" dirty="0" err="1" smtClean="0">
                <a:solidFill>
                  <a:schemeClr val="tx1"/>
                </a:solidFill>
              </a:rPr>
              <a:t>اكزانتوفيل</a:t>
            </a:r>
            <a:r>
              <a:rPr lang="ar-DZ" sz="4400" b="1" dirty="0" smtClean="0">
                <a:solidFill>
                  <a:schemeClr val="tx1"/>
                </a:solidFill>
              </a:rPr>
              <a:t> من نوع  </a:t>
            </a:r>
            <a:r>
              <a:rPr lang="fr-FR" sz="4400" b="1" dirty="0" smtClean="0">
                <a:solidFill>
                  <a:schemeClr val="tx1"/>
                </a:solidFill>
              </a:rPr>
              <a:t>Lutéine </a:t>
            </a:r>
          </a:p>
          <a:p>
            <a:pPr algn="r" rtl="1"/>
            <a:r>
              <a:rPr lang="ar-DZ" sz="4400" b="1" dirty="0" err="1" smtClean="0">
                <a:solidFill>
                  <a:schemeClr val="tx1"/>
                </a:solidFill>
              </a:rPr>
              <a:t>فيكوبلينات</a:t>
            </a:r>
            <a:r>
              <a:rPr lang="ar-DZ" sz="4400" b="1" dirty="0" smtClean="0">
                <a:solidFill>
                  <a:schemeClr val="tx1"/>
                </a:solidFill>
              </a:rPr>
              <a:t> أهمها </a:t>
            </a:r>
            <a:r>
              <a:rPr lang="ar-DZ" sz="4400" b="1" dirty="0" err="1" smtClean="0">
                <a:solidFill>
                  <a:schemeClr val="tx1"/>
                </a:solidFill>
              </a:rPr>
              <a:t>فيكوارثرين</a:t>
            </a:r>
            <a:r>
              <a:rPr lang="ar-DZ" sz="4400" b="1" dirty="0" smtClean="0">
                <a:solidFill>
                  <a:schemeClr val="tx1"/>
                </a:solidFill>
              </a:rPr>
              <a:t> و </a:t>
            </a:r>
            <a:r>
              <a:rPr lang="ar-DZ" sz="4400" b="1" dirty="0" err="1" smtClean="0">
                <a:solidFill>
                  <a:schemeClr val="tx1"/>
                </a:solidFill>
              </a:rPr>
              <a:t>فيكوسيانين</a:t>
            </a:r>
            <a:r>
              <a:rPr lang="ar-DZ" sz="4400" b="1" dirty="0" smtClean="0">
                <a:solidFill>
                  <a:schemeClr val="tx1"/>
                </a:solidFill>
              </a:rPr>
              <a:t> </a:t>
            </a:r>
            <a:endParaRPr lang="fr-FR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8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43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:\physiologie végétal\الكلوروفيل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20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الصبغات </a:t>
            </a:r>
            <a:endParaRPr lang="fr-FR" dirty="0"/>
          </a:p>
        </p:txBody>
      </p:sp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6364498"/>
              </p:ext>
            </p:extLst>
          </p:nvPr>
        </p:nvGraphicFramePr>
        <p:xfrm>
          <a:off x="0" y="126876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726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F56152-FBBB-46FC-ABF4-0EBC8DAE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AFF56152-FBBB-46FC-ABF4-0EBC8DAEB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AFF56152-FBBB-46FC-ABF4-0EBC8DAE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AFF56152-FBBB-46FC-ABF4-0EBC8DAE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E0633-A33C-43AB-8757-5FFC818E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638E0633-A33C-43AB-8757-5FFC818E3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638E0633-A33C-43AB-8757-5FFC818E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638E0633-A33C-43AB-8757-5FFC818E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29C996-CC0F-49A7-A366-E7A9B70C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0A29C996-CC0F-49A7-A366-E7A9B70CC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29C996-CC0F-49A7-A366-E7A9B70C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29C996-CC0F-49A7-A366-E7A9B70C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0A1771-D4B6-4CFD-AC43-46EBAA65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390A1771-D4B6-4CFD-AC43-46EBAA65E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390A1771-D4B6-4CFD-AC43-46EBAA65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390A1771-D4B6-4CFD-AC43-46EBAA65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B3519B-2D58-444F-A12E-5B61EA9F8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7B3519B-2D58-444F-A12E-5B61EA9F8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B7B3519B-2D58-444F-A12E-5B61EA9F8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B7B3519B-2D58-444F-A12E-5B61EA9F8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C74AC7-EE74-48CF-810A-9A9BDAE2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CAC74AC7-EE74-48CF-810A-9A9BDAE2A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CAC74AC7-EE74-48CF-810A-9A9BDAE2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CAC74AC7-EE74-48CF-810A-9A9BDAE2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86C21-7F00-46BE-A86C-B42775E49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C9D86C21-7F00-46BE-A86C-B42775E49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C9D86C21-7F00-46BE-A86C-B42775E49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C9D86C21-7F00-46BE-A86C-B42775E49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FB1438-A9DA-42FA-A1F1-E79247A9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graphicEl>
                                              <a:dgm id="{AFFB1438-A9DA-42FA-A1F1-E79247A9A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AFFB1438-A9DA-42FA-A1F1-E79247A9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AFFB1438-A9DA-42FA-A1F1-E79247A9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ABCC62-D699-4591-8F72-9239F21A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dgm id="{E1ABCC62-D699-4591-8F72-9239F21A0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E1ABCC62-D699-4591-8F72-9239F21A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E1ABCC62-D699-4591-8F72-9239F21A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7FC7FE0-AD97-4BC5-9385-6C23D0680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graphicEl>
                                              <a:dgm id="{47FC7FE0-AD97-4BC5-9385-6C23D0680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47FC7FE0-AD97-4BC5-9385-6C23D0680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47FC7FE0-AD97-4BC5-9385-6C23D0680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D67D75-2428-4446-82BE-76CE0D80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graphicEl>
                                              <a:dgm id="{BAD67D75-2428-4446-82BE-76CE0D809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BAD67D75-2428-4446-82BE-76CE0D80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BAD67D75-2428-4446-82BE-76CE0D80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C1CBB6-504E-4AC0-9A95-0DCCBFD1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1EC1CBB6-504E-4AC0-9A95-0DCCBFD15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1EC1CBB6-504E-4AC0-9A95-0DCCBFD1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1EC1CBB6-504E-4AC0-9A95-0DCCBFD1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2E2B2B-8136-4251-87EC-81D22C879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graphicEl>
                                              <a:dgm id="{F52E2B2B-8136-4251-87EC-81D22C879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F52E2B2B-8136-4251-87EC-81D22C879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F52E2B2B-8136-4251-87EC-81D22C879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64CEF-9139-480C-A620-72FD011B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graphicEl>
                                              <a:dgm id="{E6364CEF-9139-480C-A620-72FD011BC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E6364CEF-9139-480C-A620-72FD011B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E6364CEF-9139-480C-A620-72FD011B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8589414" cy="585225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499992" y="908720"/>
            <a:ext cx="2952328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ربع نص 6"/>
          <p:cNvSpPr txBox="1"/>
          <p:nvPr/>
        </p:nvSpPr>
        <p:spPr>
          <a:xfrm>
            <a:off x="4932040" y="2606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600" dirty="0" err="1" smtClean="0">
                <a:solidFill>
                  <a:srgbClr val="FF0000"/>
                </a:solidFill>
              </a:rPr>
              <a:t>كروموفور</a:t>
            </a:r>
            <a:r>
              <a:rPr lang="ar-DZ" sz="3600" dirty="0" smtClean="0">
                <a:solidFill>
                  <a:srgbClr val="FF0000"/>
                </a:solidFill>
              </a:rPr>
              <a:t>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52320" y="332656"/>
            <a:ext cx="1224136" cy="42484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مربع نص 9"/>
          <p:cNvSpPr txBox="1"/>
          <p:nvPr/>
        </p:nvSpPr>
        <p:spPr>
          <a:xfrm>
            <a:off x="7040734" y="465313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400" dirty="0" smtClean="0">
                <a:solidFill>
                  <a:srgbClr val="FF0000"/>
                </a:solidFill>
              </a:rPr>
              <a:t>بروتين 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8985176" cy="5688632"/>
          </a:xfrm>
        </p:spPr>
        <p:txBody>
          <a:bodyPr>
            <a:noAutofit/>
          </a:bodyPr>
          <a:lstStyle/>
          <a:p>
            <a:pPr algn="r" rtl="1"/>
            <a:r>
              <a:rPr lang="ar-DZ" sz="4400" b="1" dirty="0" err="1" smtClean="0">
                <a:solidFill>
                  <a:schemeClr val="tx1"/>
                </a:solidFill>
              </a:rPr>
              <a:t>الفيكوارثرين</a:t>
            </a:r>
            <a:r>
              <a:rPr lang="ar-DZ" sz="4400" b="1" dirty="0" smtClean="0">
                <a:solidFill>
                  <a:schemeClr val="tx1"/>
                </a:solidFill>
              </a:rPr>
              <a:t> يتبع مجموعة </a:t>
            </a:r>
            <a:r>
              <a:rPr lang="ar-DZ" sz="4400" b="1" dirty="0" err="1" smtClean="0">
                <a:solidFill>
                  <a:schemeClr val="tx1"/>
                </a:solidFill>
              </a:rPr>
              <a:t>الفيكوبلينات</a:t>
            </a:r>
            <a:r>
              <a:rPr lang="ar-DZ" sz="4400" b="1" dirty="0" smtClean="0">
                <a:solidFill>
                  <a:schemeClr val="tx1"/>
                </a:solidFill>
              </a:rPr>
              <a:t> </a:t>
            </a:r>
            <a:r>
              <a:rPr lang="fr-FR" sz="4400" b="1" dirty="0" err="1" smtClean="0">
                <a:solidFill>
                  <a:schemeClr val="tx1"/>
                </a:solidFill>
              </a:rPr>
              <a:t>Phycobiliproteine</a:t>
            </a:r>
            <a:r>
              <a:rPr lang="fr-FR" sz="4400" b="1" dirty="0" smtClean="0">
                <a:solidFill>
                  <a:schemeClr val="tx1"/>
                </a:solidFill>
              </a:rPr>
              <a:t> </a:t>
            </a:r>
            <a:r>
              <a:rPr lang="ar-DZ" sz="4400" b="1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يتكون من قسمين بروتين و من حامل الصبغة </a:t>
            </a:r>
            <a:r>
              <a:rPr lang="fr-FR" sz="4400" b="1" dirty="0" smtClean="0">
                <a:solidFill>
                  <a:schemeClr val="tx1"/>
                </a:solidFill>
              </a:rPr>
              <a:t>Chromophore </a:t>
            </a:r>
            <a:r>
              <a:rPr lang="ar-DZ" sz="4400" b="1" dirty="0" smtClean="0">
                <a:solidFill>
                  <a:schemeClr val="tx1"/>
                </a:solidFill>
              </a:rPr>
              <a:t> المسؤول عن إعطاء اللون الأحمر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تتميز هذه الصبغة بقدرتها على امتصاص الاطياف الضوئية الخضراء و الزرقاء 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http://t2.gstatic.com/images?q=tbn:ANd9GcT_B68iBW-2IwIMGkluEITaMLlgIHqyCkpmoKEyLmJRXSRMVFMdpJWvd84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84" y="620688"/>
            <a:ext cx="803754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50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ar-DZ" dirty="0" smtClean="0"/>
              <a:t>2. بيئة التواجد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4525963"/>
          </a:xfrm>
        </p:spPr>
        <p:txBody>
          <a:bodyPr>
            <a:normAutofit/>
          </a:bodyPr>
          <a:lstStyle/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تنتشر </a:t>
            </a:r>
            <a:r>
              <a:rPr lang="ar-DZ" sz="4400" b="1" dirty="0">
                <a:solidFill>
                  <a:schemeClr val="tx1"/>
                </a:solidFill>
              </a:rPr>
              <a:t>في مياه البحار </a:t>
            </a:r>
            <a:r>
              <a:rPr lang="ar-DZ" sz="4400" b="1" dirty="0" smtClean="0">
                <a:solidFill>
                  <a:schemeClr val="tx1"/>
                </a:solidFill>
              </a:rPr>
              <a:t>الدافئة. و تكون عادة ملتصقة بالصخور و القليل منها الهائم </a:t>
            </a:r>
            <a:r>
              <a:rPr lang="ar-DZ" sz="4400" b="1" dirty="0">
                <a:solidFill>
                  <a:schemeClr val="tx1"/>
                </a:solidFill>
              </a:rPr>
              <a:t>يمكن أن تنمو هذه الطحالب في أعماق أكبر من تلك التي تنمو بها أنواع الطحالب الأخرى، </a:t>
            </a:r>
            <a:r>
              <a:rPr lang="ar-DZ" sz="4400" b="1" dirty="0" smtClean="0">
                <a:solidFill>
                  <a:schemeClr val="tx1"/>
                </a:solidFill>
              </a:rPr>
              <a:t>على </a:t>
            </a:r>
            <a:r>
              <a:rPr lang="ar-DZ" sz="4400" b="1" dirty="0">
                <a:solidFill>
                  <a:schemeClr val="tx1"/>
                </a:solidFill>
              </a:rPr>
              <a:t>عمق </a:t>
            </a:r>
            <a:r>
              <a:rPr lang="ar-DZ" sz="4400" b="1" dirty="0" smtClean="0">
                <a:solidFill>
                  <a:schemeClr val="tx1"/>
                </a:solidFill>
              </a:rPr>
              <a:t>300 </a:t>
            </a:r>
            <a:r>
              <a:rPr lang="ar-DZ" sz="4400" b="1" dirty="0">
                <a:solidFill>
                  <a:schemeClr val="tx1"/>
                </a:solidFill>
              </a:rPr>
              <a:t>م تحت </a:t>
            </a:r>
            <a:r>
              <a:rPr lang="ar-DZ" sz="4400" b="1" dirty="0" smtClean="0">
                <a:solidFill>
                  <a:schemeClr val="tx1"/>
                </a:solidFill>
              </a:rPr>
              <a:t>سطح </a:t>
            </a:r>
            <a:r>
              <a:rPr lang="ar-DZ" sz="4400" b="1" dirty="0">
                <a:solidFill>
                  <a:schemeClr val="tx1"/>
                </a:solidFill>
              </a:rPr>
              <a:t>البحر في المياه الاستوائية الصافية.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3. الغذاء المدخر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4525963"/>
          </a:xfrm>
        </p:spPr>
        <p:txBody>
          <a:bodyPr>
            <a:normAutofit/>
          </a:bodyPr>
          <a:lstStyle/>
          <a:p>
            <a:pPr algn="r" rtl="1"/>
            <a:r>
              <a:rPr lang="fr-FR" sz="4400" b="1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ar-DZ" sz="4400" b="1" dirty="0" smtClean="0">
                <a:solidFill>
                  <a:schemeClr val="tx1"/>
                </a:solidFill>
              </a:rPr>
              <a:t>تخزن الطحالب الحمراء الغذاء على شكل نشاء خاص يسمى بالنشاء </a:t>
            </a:r>
            <a:r>
              <a:rPr lang="ar-DZ" sz="4400" b="1" dirty="0" err="1" smtClean="0">
                <a:solidFill>
                  <a:schemeClr val="tx1"/>
                </a:solidFill>
              </a:rPr>
              <a:t>الفلوريدي</a:t>
            </a:r>
            <a:r>
              <a:rPr lang="ar-DZ" sz="4400" b="1" dirty="0" smtClean="0">
                <a:solidFill>
                  <a:schemeClr val="tx1"/>
                </a:solidFill>
              </a:rPr>
              <a:t>  </a:t>
            </a:r>
            <a:r>
              <a:rPr lang="fr-FR" sz="4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floridean</a:t>
            </a:r>
            <a:r>
              <a:rPr lang="fr-FR" sz="4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stach</a:t>
            </a:r>
            <a:endParaRPr lang="ar-DZ" sz="4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يعطي اللون الأحمر مع ماء اليود 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7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تركيب الجدار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9057184" cy="4525963"/>
          </a:xfrm>
        </p:spPr>
        <p:txBody>
          <a:bodyPr>
            <a:noAutofit/>
          </a:bodyPr>
          <a:lstStyle/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يتكون الجدار من طبقتين طبقة خارجية سكرية( </a:t>
            </a:r>
            <a:r>
              <a:rPr lang="fr-FR" sz="4000" b="1" dirty="0" smtClean="0">
                <a:solidFill>
                  <a:schemeClr val="tx1"/>
                </a:solidFill>
              </a:rPr>
              <a:t>mannose et </a:t>
            </a:r>
            <a:r>
              <a:rPr lang="fr-FR" sz="4000" b="1" dirty="0" err="1" smtClean="0">
                <a:solidFill>
                  <a:schemeClr val="tx1"/>
                </a:solidFill>
              </a:rPr>
              <a:t>xylan</a:t>
            </a:r>
            <a:r>
              <a:rPr lang="ar-DZ" sz="4000" b="1" dirty="0" smtClean="0">
                <a:solidFill>
                  <a:schemeClr val="tx1"/>
                </a:solidFill>
              </a:rPr>
              <a:t>)و طبقة داخلية </a:t>
            </a:r>
            <a:r>
              <a:rPr lang="ar-DZ" sz="4000" b="1" dirty="0" err="1" smtClean="0">
                <a:solidFill>
                  <a:schemeClr val="tx1"/>
                </a:solidFill>
              </a:rPr>
              <a:t>سليلوزية</a:t>
            </a:r>
            <a:r>
              <a:rPr lang="ar-DZ" sz="4000" b="1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يستخرج </a:t>
            </a:r>
            <a:r>
              <a:rPr lang="ar-DZ" sz="4000" b="1" dirty="0">
                <a:solidFill>
                  <a:schemeClr val="tx1"/>
                </a:solidFill>
              </a:rPr>
              <a:t>من الطبقة الخارجية مادتي </a:t>
            </a:r>
            <a:r>
              <a:rPr lang="ar-DZ" sz="4000" b="1" dirty="0" err="1">
                <a:solidFill>
                  <a:schemeClr val="tx1"/>
                </a:solidFill>
              </a:rPr>
              <a:t>الأجار</a:t>
            </a:r>
            <a:r>
              <a:rPr lang="ar-DZ" sz="4000" b="1" dirty="0">
                <a:solidFill>
                  <a:schemeClr val="tx1"/>
                </a:solidFill>
              </a:rPr>
              <a:t> </a:t>
            </a:r>
            <a:r>
              <a:rPr lang="ar-DZ" sz="4000" b="1" dirty="0" err="1">
                <a:solidFill>
                  <a:schemeClr val="tx1"/>
                </a:solidFill>
              </a:rPr>
              <a:t>والكاراجينان</a:t>
            </a:r>
            <a:r>
              <a:rPr lang="ar-DZ" sz="4000" b="1" dirty="0">
                <a:solidFill>
                  <a:schemeClr val="tx1"/>
                </a:solidFill>
              </a:rPr>
              <a:t> </a:t>
            </a:r>
            <a:r>
              <a:rPr lang="fr-FR" sz="4000" b="1" dirty="0" err="1">
                <a:solidFill>
                  <a:schemeClr val="tx1"/>
                </a:solidFill>
              </a:rPr>
              <a:t>carrageenan</a:t>
            </a:r>
            <a:r>
              <a:rPr lang="fr-FR" sz="4000" b="1" dirty="0">
                <a:solidFill>
                  <a:schemeClr val="tx1"/>
                </a:solidFill>
              </a:rPr>
              <a:t> and agar </a:t>
            </a:r>
            <a:endParaRPr lang="ar-DZ" sz="40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يمكن للطحالب تخزين </a:t>
            </a:r>
            <a:r>
              <a:rPr lang="ar-DZ" sz="4000" b="1" dirty="0" err="1" smtClean="0">
                <a:solidFill>
                  <a:schemeClr val="tx1"/>
                </a:solidFill>
              </a:rPr>
              <a:t>كاربونات</a:t>
            </a:r>
            <a:r>
              <a:rPr lang="ar-DZ" sz="4000" b="1" dirty="0" smtClean="0">
                <a:solidFill>
                  <a:schemeClr val="tx1"/>
                </a:solidFill>
              </a:rPr>
              <a:t> الكالسيوم من الماء و ترسبها على جدرانها فتعطيها شكلا ثابتا فتساهم في تشكيل الشعب المرجانية </a:t>
            </a:r>
          </a:p>
        </p:txBody>
      </p:sp>
    </p:spTree>
    <p:extLst>
      <p:ext uri="{BB962C8B-B14F-4D97-AF65-F5344CB8AC3E}">
        <p14:creationId xmlns:p14="http://schemas.microsoft.com/office/powerpoint/2010/main" xmlns="" val="40532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3717033"/>
            <a:ext cx="9036496" cy="1447801"/>
          </a:xfrm>
        </p:spPr>
        <p:txBody>
          <a:bodyPr/>
          <a:lstStyle/>
          <a:p>
            <a:r>
              <a:rPr lang="ar-DZ" sz="7200" dirty="0" smtClean="0"/>
              <a:t>الطحالب حقيقية النواة </a:t>
            </a:r>
            <a:r>
              <a:rPr lang="fr-FR" sz="7200" dirty="0"/>
              <a:t/>
            </a:r>
            <a:br>
              <a:rPr lang="fr-FR" sz="7200" dirty="0"/>
            </a:br>
            <a:r>
              <a:rPr lang="fr-FR" sz="7200" dirty="0" smtClean="0"/>
              <a:t>Les Algues Eucaryotes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588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شكل </a:t>
            </a:r>
            <a:r>
              <a:rPr lang="ar-DZ" dirty="0" err="1" smtClean="0"/>
              <a:t>الثالوس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تتدرج هذه الطحالب في الحجم من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وحيدة الخلية مثل جنس </a:t>
            </a:r>
            <a:r>
              <a:rPr lang="fr-FR" sz="4400" b="1" dirty="0" err="1" smtClean="0">
                <a:solidFill>
                  <a:schemeClr val="tx1"/>
                </a:solidFill>
              </a:rPr>
              <a:t>Porphyridium</a:t>
            </a:r>
            <a:r>
              <a:rPr lang="fr-FR" sz="4400" b="1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خيطية بسيطة أو متفرعة </a:t>
            </a:r>
          </a:p>
          <a:p>
            <a:pPr algn="r" rtl="1"/>
            <a:r>
              <a:rPr lang="ar-DZ" sz="4400" b="1" dirty="0" err="1" smtClean="0">
                <a:solidFill>
                  <a:schemeClr val="tx1"/>
                </a:solidFill>
              </a:rPr>
              <a:t>الثالوس</a:t>
            </a:r>
            <a:r>
              <a:rPr lang="ar-DZ" sz="4400" b="1" dirty="0" smtClean="0">
                <a:solidFill>
                  <a:schemeClr val="tx1"/>
                </a:solidFill>
              </a:rPr>
              <a:t> المركب المشابه للأوراق و النباتات الريشية مثل جنس </a:t>
            </a:r>
            <a:r>
              <a:rPr lang="fr-FR" sz="4400" b="1" dirty="0" smtClean="0">
                <a:solidFill>
                  <a:schemeClr val="tx1"/>
                </a:solidFill>
              </a:rPr>
              <a:t>Polysiphonia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5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548680"/>
          </a:xfrm>
        </p:spPr>
        <p:txBody>
          <a:bodyPr/>
          <a:lstStyle/>
          <a:p>
            <a:pPr rtl="1"/>
            <a:r>
              <a:rPr lang="ar-DZ" dirty="0" err="1" smtClean="0"/>
              <a:t>ثالوس</a:t>
            </a:r>
            <a:r>
              <a:rPr lang="ar-DZ" dirty="0" smtClean="0"/>
              <a:t> بسيط </a:t>
            </a:r>
            <a:r>
              <a:rPr lang="fr-FR" dirty="0" smtClean="0"/>
              <a:t>Archéthalle</a:t>
            </a:r>
            <a:endParaRPr lang="fr-FR" dirty="0"/>
          </a:p>
        </p:txBody>
      </p:sp>
      <p:pic>
        <p:nvPicPr>
          <p:cNvPr id="1026" name="Picture 2" descr="Résultat de recherche d'images pour &quot;Porphyridium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340" y="1124744"/>
            <a:ext cx="71873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771800" y="5650707"/>
            <a:ext cx="3770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prstClr val="black"/>
                </a:solidFill>
                <a:latin typeface="Century Gothic"/>
              </a:rPr>
              <a:t>Prophyridium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30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Bangia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atropurpurea</a:t>
            </a:r>
            <a:endParaRPr lang="fr-FR" i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84984"/>
            <a:ext cx="4291956" cy="3218967"/>
          </a:xfrm>
          <a:prstGeom prst="rect">
            <a:avLst/>
          </a:prstGeom>
        </p:spPr>
      </p:pic>
      <p:pic>
        <p:nvPicPr>
          <p:cNvPr id="2050" name="Picture 2" descr="http://cfb.unh.edu/phycokey/Choices/Rhodophyceae/Microreds/BANGIA/Bangia_01_600x432_atropurpu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088" y="980728"/>
            <a:ext cx="4457677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126876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13651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FR" dirty="0"/>
              <a:t>Polysiphonia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17032"/>
            <a:ext cx="4467589" cy="29554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32" y="885869"/>
            <a:ext cx="3401896" cy="27782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21" y="1844824"/>
            <a:ext cx="4331368" cy="3429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508104" y="5589240"/>
            <a:ext cx="3178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Cladothalle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0453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7235"/>
          </a:xfrm>
        </p:spPr>
        <p:txBody>
          <a:bodyPr/>
          <a:lstStyle/>
          <a:p>
            <a:r>
              <a:rPr lang="fr-FR" dirty="0" smtClean="0"/>
              <a:t>Porphyra</a:t>
            </a:r>
            <a:endParaRPr lang="fr-FR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83" y="1094010"/>
            <a:ext cx="6034617" cy="4525963"/>
          </a:xfrm>
          <a:prstGeom prst="rect">
            <a:avLst/>
          </a:prstGeom>
        </p:spPr>
      </p:pic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63" y="3933056"/>
            <a:ext cx="3183158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06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2306"/>
          </a:xfrm>
        </p:spPr>
        <p:txBody>
          <a:bodyPr/>
          <a:lstStyle/>
          <a:p>
            <a:r>
              <a:rPr lang="ar-DZ" dirty="0" smtClean="0"/>
              <a:t>التركيب الخلوي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0851" y="1012306"/>
            <a:ext cx="8229600" cy="4525963"/>
          </a:xfrm>
        </p:spPr>
        <p:txBody>
          <a:bodyPr>
            <a:noAutofit/>
          </a:bodyPr>
          <a:lstStyle/>
          <a:p>
            <a:pPr algn="just" rtl="1"/>
            <a:r>
              <a:rPr lang="ar-DZ" sz="4000" b="1" dirty="0" smtClean="0">
                <a:solidFill>
                  <a:schemeClr val="tx1"/>
                </a:solidFill>
              </a:rPr>
              <a:t>تحتوي الخلية على  </a:t>
            </a:r>
            <a:r>
              <a:rPr lang="ar-DZ" sz="4000" b="1" dirty="0" err="1" smtClean="0">
                <a:solidFill>
                  <a:schemeClr val="tx1"/>
                </a:solidFill>
              </a:rPr>
              <a:t>العضيات</a:t>
            </a:r>
            <a:r>
              <a:rPr lang="ar-DZ" sz="4000" b="1" dirty="0" smtClean="0">
                <a:solidFill>
                  <a:schemeClr val="tx1"/>
                </a:solidFill>
              </a:rPr>
              <a:t> التالية المتمثلة في النواة ، جهاز غولجي و </a:t>
            </a:r>
            <a:r>
              <a:rPr lang="ar-DZ" sz="4000" b="1" dirty="0" err="1" smtClean="0">
                <a:solidFill>
                  <a:schemeClr val="tx1"/>
                </a:solidFill>
              </a:rPr>
              <a:t>الميتوكوندري</a:t>
            </a:r>
            <a:r>
              <a:rPr lang="ar-DZ" sz="4000" b="1" dirty="0" smtClean="0">
                <a:solidFill>
                  <a:schemeClr val="tx1"/>
                </a:solidFill>
              </a:rPr>
              <a:t> و الشبكة </a:t>
            </a:r>
            <a:r>
              <a:rPr lang="ar-DZ" sz="4000" b="1" dirty="0" err="1" smtClean="0">
                <a:solidFill>
                  <a:schemeClr val="tx1"/>
                </a:solidFill>
              </a:rPr>
              <a:t>الاندوبلازمية</a:t>
            </a:r>
            <a:r>
              <a:rPr lang="ar-DZ" sz="4000" b="1" dirty="0" smtClean="0">
                <a:solidFill>
                  <a:schemeClr val="tx1"/>
                </a:solidFill>
              </a:rPr>
              <a:t> و الفجوة مركزية كبيرة او فجوتين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just" rtl="1"/>
            <a:r>
              <a:rPr lang="ar-DZ" sz="4000" b="1" dirty="0" smtClean="0">
                <a:solidFill>
                  <a:schemeClr val="tx1"/>
                </a:solidFill>
              </a:rPr>
              <a:t> يحوي الجدار الفاصل بين الخلايا المجاورة اتصالات </a:t>
            </a:r>
            <a:r>
              <a:rPr lang="ar-DZ" sz="4000" b="1" dirty="0" err="1" smtClean="0">
                <a:solidFill>
                  <a:schemeClr val="tx1"/>
                </a:solidFill>
              </a:rPr>
              <a:t>نقرية</a:t>
            </a:r>
            <a:r>
              <a:rPr lang="ar-DZ" sz="4000" b="1" dirty="0" smtClean="0">
                <a:solidFill>
                  <a:schemeClr val="tx1"/>
                </a:solidFill>
              </a:rPr>
              <a:t> تسمح بالاتصال </a:t>
            </a:r>
            <a:r>
              <a:rPr lang="ar-DZ" sz="4000" b="1" dirty="0" err="1" smtClean="0">
                <a:solidFill>
                  <a:schemeClr val="tx1"/>
                </a:solidFill>
              </a:rPr>
              <a:t>السيتوبلازمي</a:t>
            </a:r>
            <a:r>
              <a:rPr lang="ar-DZ" sz="4000" b="1" dirty="0" smtClean="0">
                <a:solidFill>
                  <a:schemeClr val="tx1"/>
                </a:solidFill>
              </a:rPr>
              <a:t> بينهما </a:t>
            </a:r>
          </a:p>
          <a:p>
            <a:pPr algn="just" rtl="1"/>
            <a:r>
              <a:rPr lang="ar-DZ" sz="4000" b="1" dirty="0" smtClean="0">
                <a:solidFill>
                  <a:schemeClr val="tx1"/>
                </a:solidFill>
              </a:rPr>
              <a:t>يلاحظ غياب الاسواط عند الطحالب الحمراء 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40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Pitt connections </a:t>
            </a:r>
            <a:endParaRPr lang="fr-FR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04863"/>
            <a:ext cx="6480720" cy="4749229"/>
          </a:xfrm>
        </p:spPr>
      </p:pic>
    </p:spTree>
    <p:extLst>
      <p:ext uri="{BB962C8B-B14F-4D97-AF65-F5344CB8AC3E}">
        <p14:creationId xmlns:p14="http://schemas.microsoft.com/office/powerpoint/2010/main" xmlns="" val="2544794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2306"/>
          </a:xfrm>
        </p:spPr>
        <p:txBody>
          <a:bodyPr/>
          <a:lstStyle/>
          <a:p>
            <a:r>
              <a:rPr lang="ar-DZ" dirty="0" smtClean="0"/>
              <a:t>التركيب الخلوي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90" y="1600201"/>
            <a:ext cx="8669010" cy="4525963"/>
          </a:xfrm>
        </p:spPr>
        <p:txBody>
          <a:bodyPr>
            <a:normAutofit/>
          </a:bodyPr>
          <a:lstStyle/>
          <a:p>
            <a:pPr algn="just" rtl="1"/>
            <a:r>
              <a:rPr lang="ar-DZ" sz="4400" b="1" dirty="0" err="1" smtClean="0">
                <a:solidFill>
                  <a:schemeClr val="tx1"/>
                </a:solidFill>
              </a:rPr>
              <a:t>البلاستيدات</a:t>
            </a:r>
            <a:r>
              <a:rPr lang="ar-DZ" sz="4400" b="1" dirty="0" smtClean="0">
                <a:solidFill>
                  <a:schemeClr val="tx1"/>
                </a:solidFill>
              </a:rPr>
              <a:t>  </a:t>
            </a:r>
            <a:r>
              <a:rPr lang="ar-DZ" sz="4400" b="1" dirty="0">
                <a:solidFill>
                  <a:schemeClr val="tx1"/>
                </a:solidFill>
              </a:rPr>
              <a:t>تكون مفردة </a:t>
            </a:r>
            <a:r>
              <a:rPr lang="ar-DZ" sz="4400" b="1" dirty="0" smtClean="0">
                <a:solidFill>
                  <a:schemeClr val="tx1"/>
                </a:solidFill>
              </a:rPr>
              <a:t>نجمٌية الشكل او متعددة قرصٌية تحوي </a:t>
            </a:r>
            <a:r>
              <a:rPr lang="ar-DZ" sz="4400" b="1" dirty="0" err="1" smtClean="0">
                <a:solidFill>
                  <a:schemeClr val="tx1"/>
                </a:solidFill>
              </a:rPr>
              <a:t>البلاستيدات</a:t>
            </a:r>
            <a:r>
              <a:rPr lang="ar-DZ" sz="4400" b="1" dirty="0" smtClean="0">
                <a:solidFill>
                  <a:schemeClr val="tx1"/>
                </a:solidFill>
              </a:rPr>
              <a:t> على الصبغات النباتية الطحالب الحمراء  بالوان </a:t>
            </a:r>
            <a:r>
              <a:rPr lang="ar-DZ" sz="4400" b="1" dirty="0">
                <a:solidFill>
                  <a:schemeClr val="tx1"/>
                </a:solidFill>
              </a:rPr>
              <a:t>مختلفة </a:t>
            </a:r>
            <a:r>
              <a:rPr lang="ar-DZ" sz="4400" b="1" dirty="0" smtClean="0">
                <a:solidFill>
                  <a:schemeClr val="tx1"/>
                </a:solidFill>
              </a:rPr>
              <a:t>كالأحمر والبنفسجًي  </a:t>
            </a:r>
            <a:r>
              <a:rPr lang="ar-DZ" sz="4400" b="1" dirty="0" err="1" smtClean="0">
                <a:solidFill>
                  <a:schemeClr val="tx1"/>
                </a:solidFill>
              </a:rPr>
              <a:t>أوالزٌيتوني</a:t>
            </a:r>
            <a:endParaRPr lang="ar-DZ" sz="4400" b="1" dirty="0" smtClean="0">
              <a:solidFill>
                <a:schemeClr val="tx1"/>
              </a:solidFill>
            </a:endParaRPr>
          </a:p>
          <a:p>
            <a:pPr algn="just" rtl="1"/>
            <a:r>
              <a:rPr lang="ar-DZ" sz="4400" b="1" dirty="0" smtClean="0">
                <a:solidFill>
                  <a:schemeClr val="tx1"/>
                </a:solidFill>
              </a:rPr>
              <a:t>كما تحتوي </a:t>
            </a:r>
            <a:r>
              <a:rPr lang="ar-DZ" sz="4400" b="1" dirty="0" err="1" smtClean="0">
                <a:solidFill>
                  <a:schemeClr val="tx1"/>
                </a:solidFill>
              </a:rPr>
              <a:t>البلاستيدات</a:t>
            </a:r>
            <a:r>
              <a:rPr lang="ar-DZ" sz="4400" b="1" dirty="0" smtClean="0">
                <a:solidFill>
                  <a:schemeClr val="tx1"/>
                </a:solidFill>
              </a:rPr>
              <a:t> على النشاء 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7352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xmlns="" val="286864003"/>
              </p:ext>
            </p:extLst>
          </p:nvPr>
        </p:nvGraphicFramePr>
        <p:xfrm>
          <a:off x="107504" y="260648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117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5CB4D-C006-4C8E-8C13-77AD0F61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9E5CB4D-C006-4C8E-8C13-77AD0F61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9E5CB4D-C006-4C8E-8C13-77AD0F61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EE516-8229-4AB5-BB08-4714FF7E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00EE516-8229-4AB5-BB08-4714FF7E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00EE516-8229-4AB5-BB08-4714FF7E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EB21E-A09F-47E8-9287-DD71A0EA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BFEB21E-A09F-47E8-9287-DD71A0EA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BFEB21E-A09F-47E8-9287-DD71A0EA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DDC7F-8822-46E5-82B2-FB847A247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70DDC7F-8822-46E5-82B2-FB847A247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70DDC7F-8822-46E5-82B2-FB847A247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512AF-E290-492A-AEFF-64856AD02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FF512AF-E290-492A-AEFF-64856AD02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FF512AF-E290-492A-AEFF-64856AD02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AFEE5-12AC-46B0-B9C6-921BDDFF8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14AFEE5-12AC-46B0-B9C6-921BDDFF8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14AFEE5-12AC-46B0-B9C6-921BDDFF8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600200"/>
          </a:xfrm>
        </p:spPr>
        <p:txBody>
          <a:bodyPr/>
          <a:lstStyle/>
          <a:p>
            <a:r>
              <a:rPr lang="ar-DZ" sz="8000" dirty="0" smtClean="0"/>
              <a:t>1. التكاثر الجنسي 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365788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60648"/>
            <a:ext cx="6840760" cy="513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75186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smtClean="0"/>
              <a:t>tri génétique </a:t>
            </a:r>
            <a:r>
              <a:rPr lang="fr-FR" altLang="fr-FR" sz="3700" dirty="0"/>
              <a:t>haplodiplophasique </a:t>
            </a:r>
            <a:r>
              <a:rPr lang="fr-FR" altLang="fr-FR" sz="3700" b="1" i="1" dirty="0" smtClean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64001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212566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5241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771775" y="4005263"/>
            <a:ext cx="1584325" cy="576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771775" y="4581525"/>
            <a:ext cx="4392613" cy="1152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79388" y="6092825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i="1">
                <a:solidFill>
                  <a:srgbClr val="3399FF"/>
                </a:solidFill>
                <a:latin typeface="Times New Roman" panose="02020603050405020304" pitchFamily="18" charset="0"/>
              </a:rPr>
              <a:t>Antithamnion.sp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227763" y="191611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651500" y="1844675"/>
            <a:ext cx="23399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Gamétophyte♂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356101" y="6165850"/>
            <a:ext cx="25923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النبات العروسي الأنثوي </a:t>
            </a:r>
            <a:endParaRPr lang="fr-FR" altLang="fr-FR" sz="2400" b="1" dirty="0">
              <a:solidFill>
                <a:srgbClr val="FFFF00"/>
              </a:solidFill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84213" y="63754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642282" y="5373687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dirty="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589713" y="22764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207060" y="2650545"/>
            <a:ext cx="2339975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النبات العروسي الذكري   </a:t>
            </a:r>
            <a:r>
              <a:rPr lang="fr-FR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♂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76120" y="5680051"/>
            <a:ext cx="25923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Gamétophyte</a:t>
            </a:r>
            <a:r>
              <a:rPr lang="fr-FR" altLang="fr-FR" sz="2400" b="1" dirty="0">
                <a:solidFill>
                  <a:srgbClr val="FFFF00"/>
                </a:solidFill>
              </a:rPr>
              <a:t>♀</a:t>
            </a:r>
          </a:p>
        </p:txBody>
      </p:sp>
    </p:spTree>
    <p:extLst>
      <p:ext uri="{BB962C8B-B14F-4D97-AF65-F5344CB8AC3E}">
        <p14:creationId xmlns:p14="http://schemas.microsoft.com/office/powerpoint/2010/main" xmlns="" val="40414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  <p:bldP spid="49160" grpId="0"/>
      <p:bldP spid="49162" grpId="0" animBg="1"/>
      <p:bldP spid="49163" grpId="0" animBg="1"/>
      <p:bldP spid="49164" grpId="0"/>
      <p:bldP spid="49165" grpId="0"/>
      <p:bldP spid="49166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dirty="0"/>
              <a:t>(isomorphe):</a:t>
            </a:r>
            <a:r>
              <a:rPr lang="fr-FR" altLang="fr-FR" sz="3700" dirty="0"/>
              <a:t> </a:t>
            </a:r>
            <a:r>
              <a:rPr lang="fr-FR" altLang="fr-FR" sz="3700" b="1" i="1" dirty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5067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628775"/>
            <a:ext cx="1685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787900" y="1916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latin typeface="Times New Roman" panose="02020603050405020304" pitchFamily="18" charset="0"/>
              </a:rPr>
              <a:t>Spermatocyste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092950" y="2205038"/>
            <a:ext cx="1511300" cy="71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7092950" y="2205038"/>
            <a:ext cx="647700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176713" y="5229225"/>
            <a:ext cx="23399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Gamétophyte♂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492375"/>
            <a:ext cx="12065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860925" y="566102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437188" y="22764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b="1" dirty="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3492500" y="3429000"/>
            <a:ext cx="2951163" cy="14398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87900" y="15748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latin typeface="Times New Roman" panose="02020603050405020304" pitchFamily="18" charset="0"/>
              </a:rPr>
              <a:t>العضو التكاثر الذكري 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7245" y="261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 smtClean="0">
                <a:latin typeface="Times New Roman" panose="02020603050405020304" pitchFamily="18" charset="0"/>
              </a:rPr>
              <a:t>Antheridium</a:t>
            </a:r>
            <a:r>
              <a:rPr lang="fr-FR" altLang="fr-FR" sz="2400" b="1" dirty="0" smtClean="0">
                <a:latin typeface="Times New Roman" panose="02020603050405020304" pitchFamily="18" charset="0"/>
              </a:rPr>
              <a:t> 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4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animBg="1"/>
      <p:bldP spid="50183" grpId="0" animBg="1"/>
      <p:bldP spid="50184" grpId="0" animBg="1"/>
      <p:bldP spid="50186" grpId="0"/>
      <p:bldP spid="50187" grpId="0"/>
      <p:bldP spid="50188" grpId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sz="3700" b="1" i="1" dirty="0" smtClean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8544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492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79838" y="1747838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latin typeface="Times New Roman" panose="02020603050405020304" pitchFamily="18" charset="0"/>
              </a:rPr>
              <a:t>Trichogyne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011863" y="2060575"/>
            <a:ext cx="1008062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3563938" y="2205038"/>
            <a:ext cx="1368425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851275" y="3140076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latin typeface="Times New Roman" panose="02020603050405020304" pitchFamily="18" charset="0"/>
              </a:rPr>
              <a:t>Carpogone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5724525" y="3357563"/>
            <a:ext cx="719138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1188" y="6092825"/>
            <a:ext cx="23399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Gamétophyte</a:t>
            </a:r>
            <a:r>
              <a:rPr lang="fr-FR" altLang="fr-FR" sz="2400" b="1" dirty="0">
                <a:solidFill>
                  <a:srgbClr val="FFFF00"/>
                </a:solidFill>
              </a:rPr>
              <a:t>♀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651500" y="4292600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Rameau carpogonial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1322388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3059113" y="3573463"/>
            <a:ext cx="144145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4284663" y="3573463"/>
            <a:ext cx="21590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917825" y="616585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8461375" y="435768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140200" y="6165850"/>
            <a:ext cx="20161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Trichogamie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508625" y="5013325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3399FF"/>
                </a:solidFill>
                <a:latin typeface="Times New Roman" panose="02020603050405020304" pitchFamily="18" charset="0"/>
              </a:rPr>
              <a:t>Spermatie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 flipV="1">
            <a:off x="4716463" y="4292600"/>
            <a:ext cx="129540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35896" y="2432051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latin typeface="Times New Roman" panose="02020603050405020304" pitchFamily="18" charset="0"/>
              </a:rPr>
              <a:t>الشعيرة المستقبلة 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913563" y="5327956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العروس الذكري</a:t>
            </a:r>
            <a:endParaRPr lang="fr-FR" altLang="fr-FR" sz="2400" b="1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36280" y="5576887"/>
            <a:ext cx="262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البويضة </a:t>
            </a:r>
            <a:r>
              <a:rPr lang="fr-FR" altLang="fr-FR" sz="2400" b="1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Oosphère </a:t>
            </a:r>
            <a:endParaRPr lang="fr-FR" altLang="fr-FR" sz="2400" b="1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75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 animBg="1"/>
      <p:bldP spid="51207" grpId="0" animBg="1"/>
      <p:bldP spid="51208" grpId="0"/>
      <p:bldP spid="51209" grpId="0" animBg="1"/>
      <p:bldP spid="51210" grpId="0" animBg="1"/>
      <p:bldP spid="51211" grpId="0"/>
      <p:bldP spid="51213" grpId="0" animBg="1"/>
      <p:bldP spid="51214" grpId="0" animBg="1"/>
      <p:bldP spid="51215" grpId="0"/>
      <p:bldP spid="51217" grpId="0" animBg="1"/>
      <p:bldP spid="51218" grpId="0"/>
      <p:bldP spid="51219" grpId="0" animBg="1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787900" y="37163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développement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dirty="0"/>
              <a:t>(isomorphe):</a:t>
            </a:r>
            <a:r>
              <a:rPr lang="fr-FR" altLang="fr-FR" sz="3700" dirty="0"/>
              <a:t> </a:t>
            </a:r>
            <a:r>
              <a:rPr lang="fr-FR" altLang="fr-FR" sz="3700" b="1" i="1" dirty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685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14446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97313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87900"/>
            <a:ext cx="1322387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1223963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2411413" y="2205038"/>
            <a:ext cx="1944687" cy="215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59338" y="177323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rgbClr val="3399FF"/>
                </a:solidFill>
                <a:latin typeface="Times New Roman" panose="02020603050405020304" pitchFamily="18" charset="0"/>
              </a:rPr>
              <a:t>Spermatie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4211638" y="2924175"/>
            <a:ext cx="792162" cy="20177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700338" y="2636838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chemeClr val="accent2"/>
                </a:solidFill>
                <a:latin typeface="Times New Roman" panose="02020603050405020304" pitchFamily="18" charset="0"/>
              </a:rPr>
              <a:t>libération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995738" y="551656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rgbClr val="3399FF"/>
                </a:solidFill>
                <a:latin typeface="Times New Roman" panose="02020603050405020304" pitchFamily="18" charset="0"/>
              </a:rPr>
              <a:t>Trichogamie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141663"/>
            <a:ext cx="2087562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4427538" y="3716338"/>
            <a:ext cx="3240087" cy="17287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516688" y="5157788"/>
            <a:ext cx="262731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Carposporophyte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510213" y="21336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645025" y="63754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50825" y="17002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69213" y="558323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(2n)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8172450" y="5805488"/>
            <a:ext cx="0" cy="7921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364163" y="6232526"/>
            <a:ext cx="262731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النبات </a:t>
            </a:r>
            <a:r>
              <a:rPr lang="ar-DZ" altLang="fr-F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البوغي</a:t>
            </a:r>
            <a:r>
              <a:rPr lang="ar-DZ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الثمري 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2872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32" grpId="0" animBg="1"/>
      <p:bldP spid="52233" grpId="0"/>
      <p:bldP spid="52234" grpId="0" animBg="1"/>
      <p:bldP spid="52235" grpId="0"/>
      <p:bldP spid="52236" grpId="0"/>
      <p:bldP spid="52238" grpId="0" animBg="1"/>
      <p:bldP spid="52239" grpId="0" animBg="1"/>
      <p:bldP spid="52240" grpId="0"/>
      <p:bldP spid="52241" grpId="0"/>
      <p:bldP spid="52242" grpId="0"/>
      <p:bldP spid="52243" grpId="0"/>
      <p:bldP spid="52244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dirty="0"/>
              <a:t>(isomorphe):</a:t>
            </a:r>
            <a:r>
              <a:rPr lang="fr-FR" altLang="fr-FR" sz="3700" dirty="0"/>
              <a:t> </a:t>
            </a:r>
            <a:r>
              <a:rPr lang="fr-FR" altLang="fr-FR" sz="3700" b="1" i="1" dirty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2087563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381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2987675" y="2492375"/>
            <a:ext cx="576263" cy="6492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331913" y="436562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latin typeface="Times New Roman" panose="02020603050405020304" pitchFamily="18" charset="0"/>
              </a:rPr>
              <a:t>(2n)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262731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Carposporophyte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472238" y="623728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latin typeface="Times New Roman" panose="02020603050405020304" pitchFamily="18" charset="0"/>
              </a:rPr>
              <a:t>(2n)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508625" y="5805488"/>
            <a:ext cx="26273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Tetrasporophyte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9239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879850" y="27813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latin typeface="Times New Roman" panose="02020603050405020304" pitchFamily="18" charset="0"/>
              </a:rPr>
              <a:t>(2n)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348038" y="3213100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b="1" dirty="0"/>
              <a:t>Carpospore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716463" y="2276475"/>
            <a:ext cx="1150937" cy="7207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419475" y="3828256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altLang="fr-FR" sz="2000" b="1" dirty="0" smtClean="0"/>
              <a:t>جرثومة كربونية </a:t>
            </a:r>
            <a:endParaRPr lang="fr-FR" altLang="fr-FR" sz="2000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22600" y="6274281"/>
            <a:ext cx="26273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النبات رباعي الأبواغ </a:t>
            </a:r>
            <a:endParaRPr lang="fr-FR" altLang="fr-FR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97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3" grpId="1" animBg="1"/>
      <p:bldP spid="53254" grpId="0"/>
      <p:bldP spid="53255" grpId="0" animBg="1"/>
      <p:bldP spid="53256" grpId="0"/>
      <p:bldP spid="53257" grpId="0" animBg="1"/>
      <p:bldP spid="53259" grpId="0"/>
      <p:bldP spid="53260" grpId="0"/>
      <p:bldP spid="53261" grpId="0" animBg="1"/>
      <p:bldP spid="14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dirty="0"/>
              <a:t>(isomorphe):</a:t>
            </a:r>
            <a:r>
              <a:rPr lang="fr-FR" altLang="fr-FR" sz="3700" dirty="0"/>
              <a:t> </a:t>
            </a:r>
            <a:r>
              <a:rPr lang="fr-FR" altLang="fr-FR" sz="3700" b="1" i="1" dirty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381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5661025"/>
            <a:ext cx="26273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Tetrasporophyte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216025" y="602138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latin typeface="Times New Roman" panose="02020603050405020304" pitchFamily="18" charset="0"/>
              </a:rPr>
              <a:t>(2n)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2705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195513" y="4797425"/>
            <a:ext cx="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6516688" y="1700213"/>
            <a:ext cx="0" cy="865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268538" y="4797425"/>
            <a:ext cx="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6588125" y="1700213"/>
            <a:ext cx="0" cy="865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411413" y="47244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R.C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083300" y="26368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R.C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003800" y="4484688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 err="1">
                <a:latin typeface="Times New Roman" panose="02020603050405020304" pitchFamily="18" charset="0"/>
              </a:rPr>
              <a:t>Tetrasporocyste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 flipV="1">
            <a:off x="6084888" y="2708275"/>
            <a:ext cx="71437" cy="18002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2411413" y="4797425"/>
            <a:ext cx="2736651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03800" y="4964906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latin typeface="Times New Roman" panose="02020603050405020304" pitchFamily="18" charset="0"/>
              </a:rPr>
              <a:t>خلية رباعية الابواغ </a:t>
            </a:r>
            <a:endParaRPr lang="fr-FR" altLang="fr-FR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3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  <p:bldP spid="54281" grpId="0" animBg="1"/>
      <p:bldP spid="54282" grpId="0" animBg="1"/>
      <p:bldP spid="54283" grpId="0"/>
      <p:bldP spid="54284" grpId="0"/>
      <p:bldP spid="54285" grpId="0"/>
      <p:bldP spid="54286" grpId="0" animBg="1"/>
      <p:bldP spid="54287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dirty="0"/>
              <a:t>(isomorphe):</a:t>
            </a:r>
            <a:r>
              <a:rPr lang="fr-FR" altLang="fr-FR" sz="3700" dirty="0"/>
              <a:t> </a:t>
            </a:r>
            <a:r>
              <a:rPr lang="fr-FR" altLang="fr-FR" sz="3700" b="1" i="1" dirty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7051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18430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4076700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dirty="0" err="1">
                <a:solidFill>
                  <a:srgbClr val="3399FF"/>
                </a:solidFill>
                <a:latin typeface="Times New Roman" panose="02020603050405020304" pitchFamily="18" charset="0"/>
              </a:rPr>
              <a:t>Tetrasporocyste</a:t>
            </a:r>
            <a:r>
              <a:rPr lang="fr-FR" altLang="fr-FR" sz="2400" dirty="0">
                <a:solidFill>
                  <a:srgbClr val="3399FF"/>
                </a:solidFill>
                <a:latin typeface="Times New Roman" panose="02020603050405020304" pitchFamily="18" charset="0"/>
              </a:rPr>
              <a:t> vide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755650" y="2276475"/>
            <a:ext cx="144463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700338" y="2781300"/>
            <a:ext cx="22320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733036" y="3702903"/>
            <a:ext cx="28566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DZ" altLang="fr-FR" sz="2400" b="1" dirty="0" smtClean="0">
                <a:latin typeface="Times New Roman" panose="02020603050405020304" pitchFamily="18" charset="0"/>
              </a:rPr>
              <a:t>الجراثيم الرباعية </a:t>
            </a:r>
            <a:r>
              <a:rPr lang="fr-FR" altLang="fr-FR" sz="2400" b="1" dirty="0" err="1" smtClean="0">
                <a:latin typeface="Times New Roman" panose="02020603050405020304" pitchFamily="18" charset="0"/>
              </a:rPr>
              <a:t>Tetraspores</a:t>
            </a:r>
            <a:endParaRPr lang="ar-DZ" altLang="fr-FR" sz="2400" b="1" dirty="0" smtClean="0"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alt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4500563" y="304323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♀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959475" y="1916113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♀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591050" y="1916113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♂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5959475" y="2971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</a:rPr>
              <a:t>♂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443663" y="2205038"/>
            <a:ext cx="17287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8172450" y="2276475"/>
            <a:ext cx="0" cy="2160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81525"/>
            <a:ext cx="19446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871663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300788" y="3284538"/>
            <a:ext cx="3587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6659563" y="3284538"/>
            <a:ext cx="0" cy="18732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4500563" y="5157788"/>
            <a:ext cx="215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250825" y="6092825"/>
            <a:ext cx="23399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Gamétophyte♂</a:t>
            </a:r>
            <a:endParaRPr lang="fr-FR" altLang="fr-FR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804025" y="6237288"/>
            <a:ext cx="23399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Gamétophyte</a:t>
            </a:r>
            <a:r>
              <a:rPr lang="fr-FR" altLang="fr-FR" sz="2400" b="1" dirty="0">
                <a:solidFill>
                  <a:srgbClr val="FFFF00"/>
                </a:solidFill>
              </a:rPr>
              <a:t>♀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5030861" y="4584368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dirty="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6589713" y="573405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356100" y="59420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>
                <a:latin typeface="Times New Roman" panose="02020603050405020304" pitchFamily="18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xmlns="" val="214095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 animBg="1"/>
      <p:bldP spid="55303" grpId="0" animBg="1"/>
      <p:bldP spid="55304" grpId="0"/>
      <p:bldP spid="55309" grpId="0" animBg="1"/>
      <p:bldP spid="55310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0" y="1633538"/>
            <a:ext cx="9144000" cy="5224462"/>
            <a:chOff x="0" y="1029"/>
            <a:chExt cx="5760" cy="3291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9"/>
              <a:ext cx="5760" cy="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1650" y="2016"/>
              <a:ext cx="11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err="1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Spermatocyste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2562" y="1162"/>
              <a:ext cx="10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Spermatie</a:t>
              </a: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158" y="2195"/>
              <a:ext cx="12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Gamétophyte♂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158" y="3646"/>
              <a:ext cx="113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Gamétophyte</a:t>
              </a:r>
              <a:r>
                <a:rPr lang="fr-FR" altLang="fr-FR" sz="2000" b="1" dirty="0" smtClean="0">
                  <a:solidFill>
                    <a:srgbClr val="772655"/>
                  </a:solidFill>
                  <a:cs typeface="Arial" panose="020B0604020202020204" pitchFamily="34" charset="0"/>
                </a:rPr>
                <a:t>♀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105" y="1117"/>
              <a:ext cx="13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err="1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Carposporophyte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4241" y="3873"/>
              <a:ext cx="13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err="1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Tetrasporophyte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2381" y="4020"/>
              <a:ext cx="12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err="1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Tetrasporocyste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H="1">
              <a:off x="2562" y="2568"/>
              <a:ext cx="2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H="1">
              <a:off x="2517" y="2704"/>
              <a:ext cx="318" cy="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4105" y="2558"/>
              <a:ext cx="9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140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Carposporete</a:t>
              </a:r>
              <a:endParaRPr lang="fr-FR" altLang="fr-FR" sz="140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340" y="2318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(n)</a:t>
              </a: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339" y="3767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(n)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5239" y="1372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(2n)</a:t>
              </a: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4684" y="4042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(2n)</a:t>
              </a: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2698" y="1842"/>
              <a:ext cx="9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z="2000" b="1" dirty="0" err="1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Trichogamie</a:t>
              </a:r>
              <a:endParaRPr lang="fr-FR" altLang="fr-FR" sz="2000" b="1" dirty="0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3017" y="1344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(n)</a:t>
              </a: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515" y="4016"/>
              <a:ext cx="4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fr-FR" b="1" dirty="0" smtClean="0">
                  <a:solidFill>
                    <a:srgbClr val="772655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(2n)</a:t>
              </a:r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  <a:ln/>
        </p:spPr>
        <p:txBody>
          <a:bodyPr/>
          <a:lstStyle/>
          <a:p>
            <a:r>
              <a:rPr lang="fr-FR" altLang="fr-FR" sz="3700" dirty="0"/>
              <a:t>Cycle </a:t>
            </a:r>
            <a:r>
              <a:rPr lang="fr-FR" altLang="fr-FR" sz="3700" dirty="0" err="1"/>
              <a:t>trigénétique</a:t>
            </a:r>
            <a:r>
              <a:rPr lang="fr-FR" altLang="fr-FR" sz="3700" dirty="0"/>
              <a:t> haplodiplophasique </a:t>
            </a:r>
            <a:r>
              <a:rPr lang="fr-FR" altLang="fr-FR" sz="3700" b="1" i="1" dirty="0" smtClean="0">
                <a:solidFill>
                  <a:schemeClr val="hlink"/>
                </a:solidFill>
              </a:rPr>
              <a:t>Antithamnion </a:t>
            </a:r>
            <a:r>
              <a:rPr lang="fr-FR" altLang="fr-FR" sz="3700" b="1" i="1" dirty="0" err="1">
                <a:solidFill>
                  <a:schemeClr val="hlink"/>
                </a:solidFill>
              </a:rPr>
              <a:t>plumula</a:t>
            </a:r>
            <a:endParaRPr lang="fr-FR" altLang="fr-FR" sz="3700" b="1" i="1" dirty="0">
              <a:solidFill>
                <a:schemeClr val="hlink"/>
              </a:solidFill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409281" y="3943188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 dirty="0" err="1" smtClean="0">
                <a:solidFill>
                  <a:srgbClr val="77265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Trichogyne</a:t>
            </a:r>
            <a:endParaRPr lang="fr-FR" altLang="fr-FR" sz="2000" b="1" dirty="0" smtClean="0">
              <a:solidFill>
                <a:srgbClr val="772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769643" y="4230875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 dirty="0" err="1" smtClean="0">
                <a:solidFill>
                  <a:srgbClr val="77265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Carpogone</a:t>
            </a:r>
            <a:endParaRPr lang="fr-FR" altLang="fr-FR" sz="2000" b="1" dirty="0" smtClean="0">
              <a:solidFill>
                <a:srgbClr val="772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226533" y="4869160"/>
            <a:ext cx="18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b="1" dirty="0" err="1" smtClean="0">
                <a:solidFill>
                  <a:srgbClr val="772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arpogonium</a:t>
            </a:r>
            <a:endParaRPr lang="fr-FR" b="1" dirty="0">
              <a:solidFill>
                <a:srgbClr val="772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9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versalis.fr/data/medias/formule/v20f0025c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701" y="3802316"/>
            <a:ext cx="200597" cy="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xmlns="" val="1783511881"/>
              </p:ext>
            </p:extLst>
          </p:nvPr>
        </p:nvGraphicFramePr>
        <p:xfrm>
          <a:off x="-252536" y="0"/>
          <a:ext cx="93965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مجموعة 4"/>
          <p:cNvGrpSpPr/>
          <p:nvPr/>
        </p:nvGrpSpPr>
        <p:grpSpPr>
          <a:xfrm>
            <a:off x="863588" y="1832641"/>
            <a:ext cx="7776356" cy="4853839"/>
            <a:chOff x="863588" y="1832641"/>
            <a:chExt cx="7776356" cy="4853839"/>
          </a:xfrm>
        </p:grpSpPr>
        <p:sp>
          <p:nvSpPr>
            <p:cNvPr id="3" name="مربع نص 2"/>
            <p:cNvSpPr txBox="1"/>
            <p:nvPr/>
          </p:nvSpPr>
          <p:spPr>
            <a:xfrm>
              <a:off x="111561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4625752" y="183264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8135888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2N</a:t>
              </a:r>
              <a:endParaRPr lang="fr-FR" b="1" dirty="0"/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7236296" y="41490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2N</a:t>
              </a:r>
              <a:endParaRPr lang="fr-FR" b="1" dirty="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3707904" y="41490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2N</a:t>
              </a:r>
              <a:endParaRPr lang="fr-FR" b="1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347369" y="41981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2N</a:t>
              </a:r>
              <a:endParaRPr lang="fr-FR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863588" y="630400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1N</a:t>
              </a:r>
              <a:endParaRPr lang="fr-FR" b="1" dirty="0"/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3929208" y="631714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1N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4156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A21BA-430B-43E5-B775-BF3B1727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60A21BA-430B-43E5-B775-BF3B17278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60A21BA-430B-43E5-B775-BF3B1727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60A21BA-430B-43E5-B775-BF3B1727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E2D094-A9D6-4C5E-9F7C-8A13377C7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6E2D094-A9D6-4C5E-9F7C-8A13377C7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6E2D094-A9D6-4C5E-9F7C-8A13377C7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6E2D094-A9D6-4C5E-9F7C-8A13377C7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EBFD97-35BE-4366-966D-B0F4C37FE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4EBFD97-35BE-4366-966D-B0F4C37FE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4EBFD97-35BE-4366-966D-B0F4C37FE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4EBFD97-35BE-4366-966D-B0F4C37FE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58F780-9524-4939-8D83-ACEC12EC8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B58F780-9524-4939-8D83-ACEC12EC8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B58F780-9524-4939-8D83-ACEC12EC8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B58F780-9524-4939-8D83-ACEC12EC8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15610-4B55-4FA7-B09C-242C25E2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94C15610-4B55-4FA7-B09C-242C25E2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94C15610-4B55-4FA7-B09C-242C25E2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4C15610-4B55-4FA7-B09C-242C25E2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6E1CF0-5192-48EB-9D8A-53A910BA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86E1CF0-5192-48EB-9D8A-53A910BAF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86E1CF0-5192-48EB-9D8A-53A910BA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86E1CF0-5192-48EB-9D8A-53A910BA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98CA1-C621-4978-8166-94152D90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0C98CA1-C621-4978-8166-94152D90F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0C98CA1-C621-4978-8166-94152D90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0C98CA1-C621-4978-8166-94152D90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C9879-5356-47E5-B94D-CB4E54947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B3C9879-5356-47E5-B94D-CB4E54947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B3C9879-5356-47E5-B94D-CB4E54947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B3C9879-5356-47E5-B94D-CB4E54947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828E0-1958-456C-B7FE-F25D7E0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F6828E0-1958-456C-B7FE-F25D7E08C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F6828E0-1958-456C-B7FE-F25D7E0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F6828E0-1958-456C-B7FE-F25D7E0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029CF-B20F-4A02-819F-A3CF2DF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A8029CF-B20F-4A02-819F-A3CF2DFB2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A8029CF-B20F-4A02-819F-A3CF2DF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A8029CF-B20F-4A02-819F-A3CF2DF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1FAAAE-21F2-4F00-AE94-FF55475AC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F1FAAAE-21F2-4F00-AE94-FF55475AC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F1FAAAE-21F2-4F00-AE94-FF55475AC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F1FAAAE-21F2-4F00-AE94-FF55475AC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1AAC7B-6A9F-4B49-AE9B-F798151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31AAC7B-6A9F-4B49-AE9B-F798151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31AAC7B-6A9F-4B49-AE9B-F798151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31AAC7B-6A9F-4B49-AE9B-F798151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CA5FE7-5D24-444B-9C4E-2E9CD7B0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87CA5FE7-5D24-444B-9C4E-2E9CD7B06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7CA5FE7-5D24-444B-9C4E-2E9CD7B0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7CA5FE7-5D24-444B-9C4E-2E9CD7B06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2EB20-962C-4A53-983D-AF1247AF7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CEF2EB20-962C-4A53-983D-AF1247AF7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CEF2EB20-962C-4A53-983D-AF1247AF7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CEF2EB20-962C-4A53-983D-AF1247AF7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7D200-4659-43ED-91E0-6E1A2BF86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9367D200-4659-43ED-91E0-6E1A2BF86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9367D200-4659-43ED-91E0-6E1A2BF86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9367D200-4659-43ED-91E0-6E1A2BF86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078052" cy="5832648"/>
          </a:xfrm>
        </p:spPr>
      </p:pic>
    </p:spTree>
    <p:extLst>
      <p:ext uri="{BB962C8B-B14F-4D97-AF65-F5344CB8AC3E}">
        <p14:creationId xmlns:p14="http://schemas.microsoft.com/office/powerpoint/2010/main" xmlns="" val="145550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7271509" cy="61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63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44756" cy="6597352"/>
          </a:xfrm>
        </p:spPr>
      </p:pic>
      <p:sp>
        <p:nvSpPr>
          <p:cNvPr id="6" name="مربع نص 5"/>
          <p:cNvSpPr txBox="1"/>
          <p:nvPr/>
        </p:nvSpPr>
        <p:spPr>
          <a:xfrm>
            <a:off x="1331640" y="58609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Diploïde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108520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Haploïde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85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47"/>
            <a:ext cx="9057184" cy="4525963"/>
          </a:xfrm>
        </p:spPr>
        <p:txBody>
          <a:bodyPr>
            <a:noAutofit/>
          </a:bodyPr>
          <a:lstStyle/>
          <a:p>
            <a:pPr algn="r" rtl="1"/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التكاثر الجنس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يكٌون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النوع البيضٌي </a:t>
            </a:r>
            <a:r>
              <a:rPr lang="fr-FR" sz="36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Oogamy</a:t>
            </a:r>
            <a:r>
              <a:rPr lang="fr-FR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و بالتحديد </a:t>
            </a:r>
            <a:r>
              <a:rPr lang="fr-FR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Trichogamie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وتكون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الامشاج الذكر ةٌ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فاقدة للأسواط كرويةٌ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الشكل تدعى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Spermatia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تتكون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 حوافظ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تدعى </a:t>
            </a:r>
            <a:r>
              <a:rPr lang="fr-FR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Spermatocyste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DZ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اما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العضو الانثوي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فيسمى</a:t>
            </a:r>
            <a:r>
              <a:rPr lang="fr-FR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Carpogonium</a:t>
            </a:r>
            <a:r>
              <a:rPr lang="fr-F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يحتوي على نهاية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مستدقة تدعى بالشعيرٌة المستقبلة </a:t>
            </a:r>
            <a:r>
              <a:rPr lang="fr-FR" sz="36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Trichogyne</a:t>
            </a:r>
            <a:r>
              <a:rPr lang="fr-FR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وجزء قاعدي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متسع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يحٌتوي على خلية البيضية المفردة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تنتقل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الامشاج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الماء نحو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العضو الانثوي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وتستقر على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الشعيرٌة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المستقبلة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منه حدوث الاخصاب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</a:t>
            </a:r>
            <a:r>
              <a:rPr lang="ar-D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حدوث الاخصاب 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تنقسم البويضة المخصبة لتكون النبات </a:t>
            </a:r>
            <a:r>
              <a:rPr lang="ar-DZ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البوغي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الثمري </a:t>
            </a:r>
            <a:r>
              <a:rPr lang="fr-FR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Carposporophyte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المكون للأبواغ </a:t>
            </a:r>
            <a:r>
              <a:rPr lang="ar-DZ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الثمرية</a:t>
            </a:r>
            <a:r>
              <a:rPr lang="ar-D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هذه الأخيرة التي تعطي النبات </a:t>
            </a:r>
            <a:r>
              <a:rPr lang="ar-DZ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البوغي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0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6590" y="188640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ar-DZ" sz="4000" b="1" dirty="0" smtClean="0">
                <a:solidFill>
                  <a:schemeClr val="tx1"/>
                </a:solidFill>
              </a:rPr>
              <a:t>النبات </a:t>
            </a:r>
            <a:r>
              <a:rPr lang="ar-DZ" sz="4000" b="1" dirty="0" err="1" smtClean="0">
                <a:solidFill>
                  <a:schemeClr val="tx1"/>
                </a:solidFill>
              </a:rPr>
              <a:t>البوغي</a:t>
            </a:r>
            <a:r>
              <a:rPr lang="ar-DZ" sz="4000" b="1" dirty="0" smtClean="0">
                <a:solidFill>
                  <a:schemeClr val="tx1"/>
                </a:solidFill>
              </a:rPr>
              <a:t> (</a:t>
            </a:r>
            <a:r>
              <a:rPr lang="fr-FR" sz="4000" b="1" dirty="0" smtClean="0">
                <a:solidFill>
                  <a:schemeClr val="tx1"/>
                </a:solidFill>
              </a:rPr>
              <a:t>Sporophyte</a:t>
            </a:r>
            <a:r>
              <a:rPr lang="ar-DZ" sz="4000" b="1" dirty="0" smtClean="0">
                <a:solidFill>
                  <a:schemeClr val="tx1"/>
                </a:solidFill>
              </a:rPr>
              <a:t>) المعطي للأبواغ و في كثيرا من أجناس الطحالب يعطي أبواغ رباعية فيسمى بالنبات رباعي </a:t>
            </a:r>
            <a:r>
              <a:rPr lang="ar-DZ" sz="4000" b="1" dirty="0" err="1" smtClean="0">
                <a:solidFill>
                  <a:schemeClr val="tx1"/>
                </a:solidFill>
              </a:rPr>
              <a:t>الابواغ</a:t>
            </a:r>
            <a:r>
              <a:rPr lang="ar-DZ" sz="4000" b="1" dirty="0" smtClean="0">
                <a:solidFill>
                  <a:schemeClr val="tx1"/>
                </a:solidFill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</a:rPr>
              <a:t>Tétrasporophyte</a:t>
            </a:r>
            <a:r>
              <a:rPr lang="ar-DZ" sz="4000" b="1" dirty="0" smtClean="0">
                <a:solidFill>
                  <a:schemeClr val="tx1"/>
                </a:solidFill>
              </a:rPr>
              <a:t>، </a:t>
            </a:r>
            <a:r>
              <a:rPr lang="ar-DZ" sz="4000" b="1" dirty="0" smtClean="0">
                <a:solidFill>
                  <a:schemeClr val="tx1"/>
                </a:solidFill>
              </a:rPr>
              <a:t>تلك الابواغ تنبت مكونة طحلب جديد 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6856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التكاثر </a:t>
            </a:r>
            <a:r>
              <a:rPr lang="ar-DZ" dirty="0" err="1" smtClean="0"/>
              <a:t>اللاجنسي</a:t>
            </a:r>
            <a:r>
              <a:rPr lang="ar-DZ" dirty="0" smtClean="0"/>
              <a:t> </a:t>
            </a:r>
            <a:endParaRPr lang="fr-FR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xmlns="" val="1885544477"/>
              </p:ext>
            </p:extLst>
          </p:nvPr>
        </p:nvGraphicFramePr>
        <p:xfrm>
          <a:off x="179512" y="915776"/>
          <a:ext cx="8856984" cy="575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55129" y="3457713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1N</a:t>
            </a:r>
            <a:endParaRPr lang="fr-FR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876256" y="6335548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2N</a:t>
            </a:r>
            <a:endParaRPr lang="fr-FR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707904" y="6335548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95291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71656-DBF2-42C5-9C55-C03B0DD6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CB71656-DBF2-42C5-9C55-C03B0DD6C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CB71656-DBF2-42C5-9C55-C03B0DD6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BCB71656-DBF2-42C5-9C55-C03B0DD6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AE834-CAEB-4EBD-835C-A82CDEF2E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E8AE834-CAEB-4EBD-835C-A82CDEF2E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1E8AE834-CAEB-4EBD-835C-A82CDEF2E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1E8AE834-CAEB-4EBD-835C-A82CDEF2E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02889E-C058-4D02-A97C-6195A784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802889E-C058-4D02-A97C-6195A7844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A802889E-C058-4D02-A97C-6195A784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802889E-C058-4D02-A97C-6195A784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15E01-EBDC-445B-BDCD-341DDED1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D3615E01-EBDC-445B-BDCD-341DDED17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D3615E01-EBDC-445B-BDCD-341DDED1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D3615E01-EBDC-445B-BDCD-341DDED1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48CF0-3C1A-4267-9DB5-E4911FBB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F348CF0-3C1A-4267-9DB5-E4911FBBE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2F348CF0-3C1A-4267-9DB5-E4911FBB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2F348CF0-3C1A-4267-9DB5-E4911FBB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D7FF3-ED92-4598-BAFF-83FEEAD9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EA9D7FF3-ED92-4598-BAFF-83FEEAD9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EA9D7FF3-ED92-4598-BAFF-83FEEAD9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EA9D7FF3-ED92-4598-BAFF-83FEEAD9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1AB81-E04A-434E-B0B3-C0E0FBA9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421AB81-E04A-434E-B0B3-C0E0FBA95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0421AB81-E04A-434E-B0B3-C0E0FBA9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0421AB81-E04A-434E-B0B3-C0E0FBA9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AEA36-6747-4A01-B988-D7B3B3F5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2EDAEA36-6747-4A01-B988-D7B3B3F54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2EDAEA36-6747-4A01-B988-D7B3B3F5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2EDAEA36-6747-4A01-B988-D7B3B3F5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7C75A-C00E-419B-A351-CDF6D1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CA77C75A-C00E-419B-A351-CDF6D1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CA77C75A-C00E-419B-A351-CDF6D1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CA77C75A-C00E-419B-A351-CDF6D1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BC6E5-EA75-45C7-A8C5-7C060BA8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0BBBC6E5-EA75-45C7-A8C5-7C060BA81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0BBBC6E5-EA75-45C7-A8C5-7C060BA8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0BBBC6E5-EA75-45C7-A8C5-7C060BA8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400B6C-1AD3-475B-9AFC-AFF711C2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91400B6C-1AD3-475B-9AFC-AFF711C21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91400B6C-1AD3-475B-9AFC-AFF711C2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91400B6C-1AD3-475B-9AFC-AFF711C2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501BC-AE5B-4CCE-9067-5FD8A3D8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443501BC-AE5B-4CCE-9067-5FD8A3D88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443501BC-AE5B-4CCE-9067-5FD8A3D8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graphicEl>
                                              <a:dgm id="{443501BC-AE5B-4CCE-9067-5FD8A3D8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AF387-3D5A-4B45-BD50-9FB3496C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9A6AF387-3D5A-4B45-BD50-9FB3496C7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9A6AF387-3D5A-4B45-BD50-9FB3496C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graphicEl>
                                              <a:dgm id="{9A6AF387-3D5A-4B45-BD50-9FB3496C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FECE3-DAF8-464D-9B40-E923DDBA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5FBFECE3-DAF8-464D-9B40-E923DDBA6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5FBFECE3-DAF8-464D-9B40-E923DDBA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5FBFECE3-DAF8-464D-9B40-E923DDBA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14A85-30E8-4204-9801-39C78FFBA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graphicEl>
                                              <a:dgm id="{E7214A85-30E8-4204-9801-39C78FFBA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graphicEl>
                                              <a:dgm id="{E7214A85-30E8-4204-9801-39C78FFBA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graphicEl>
                                              <a:dgm id="{E7214A85-30E8-4204-9801-39C78FFBA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A5FD3-483D-4CA6-9E81-0044BA1E0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graphicEl>
                                              <a:dgm id="{699A5FD3-483D-4CA6-9E81-0044BA1E0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graphicEl>
                                              <a:dgm id="{699A5FD3-483D-4CA6-9E81-0044BA1E0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699A5FD3-483D-4CA6-9E81-0044BA1E0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682BE-DF02-4423-BB93-EE7EB8F4D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8F5682BE-DF02-4423-BB93-EE7EB8F4D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graphicEl>
                                              <a:dgm id="{8F5682BE-DF02-4423-BB93-EE7EB8F4D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>
                                            <p:graphicEl>
                                              <a:dgm id="{8F5682BE-DF02-4423-BB93-EE7EB8F4D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5C155-4A5C-4F26-A472-DEEB2DF3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graphicEl>
                                              <a:dgm id="{9445C155-4A5C-4F26-A472-DEEB2DF3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graphicEl>
                                              <a:dgm id="{9445C155-4A5C-4F26-A472-DEEB2DF3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graphicEl>
                                              <a:dgm id="{9445C155-4A5C-4F26-A472-DEEB2DF3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126DE-2E32-45BA-8103-D6462D0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>
                                            <p:graphicEl>
                                              <a:dgm id="{AAD126DE-2E32-45BA-8103-D6462D0C4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graphicEl>
                                              <a:dgm id="{AAD126DE-2E32-45BA-8103-D6462D0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>
                                            <p:graphicEl>
                                              <a:dgm id="{AAD126DE-2E32-45BA-8103-D6462D0C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-22450"/>
            <a:ext cx="8928992" cy="6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774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22" y="11861"/>
            <a:ext cx="600075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83" y="3140968"/>
            <a:ext cx="5544616" cy="329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376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403648" y="155679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7200" dirty="0" smtClean="0">
                <a:solidFill>
                  <a:srgbClr val="FF0000"/>
                </a:solidFill>
              </a:rPr>
              <a:t>الطحالب الحمراء </a:t>
            </a:r>
            <a:r>
              <a:rPr lang="fr-FR" sz="7200" dirty="0" err="1" smtClean="0">
                <a:solidFill>
                  <a:srgbClr val="FF0000"/>
                </a:solidFill>
              </a:rPr>
              <a:t>Rhodophyta</a:t>
            </a:r>
            <a:r>
              <a:rPr lang="fr-FR" sz="7200" dirty="0" smtClean="0">
                <a:solidFill>
                  <a:srgbClr val="FF0000"/>
                </a:solidFill>
              </a:rPr>
              <a:t> 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FR" dirty="0" err="1" smtClean="0"/>
              <a:t>Rhodophyta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4"/>
          </a:xfrm>
        </p:spPr>
        <p:txBody>
          <a:bodyPr>
            <a:normAutofit/>
          </a:bodyPr>
          <a:lstStyle/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تنتمي إلى مملكة الطلائعيات (</a:t>
            </a:r>
            <a:r>
              <a:rPr lang="fr-FR" sz="4400" b="1" dirty="0" err="1" smtClean="0">
                <a:solidFill>
                  <a:schemeClr val="tx1"/>
                </a:solidFill>
              </a:rPr>
              <a:t>Protista</a:t>
            </a:r>
            <a:r>
              <a:rPr lang="ar-DZ" sz="4400" b="1" dirty="0" smtClean="0">
                <a:solidFill>
                  <a:schemeClr val="tx1"/>
                </a:solidFill>
              </a:rPr>
              <a:t> فهي  من حقيقيات النواة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تمثل أكثر الأعشاب البحرية وفرة إذ تصل عدد الأنواع فيها من 4000-6000 نوع </a:t>
            </a:r>
            <a:endParaRPr lang="fr-FR" sz="44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05063"/>
            <a:ext cx="3360225" cy="28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4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xmlns="" val="372116164"/>
              </p:ext>
            </p:extLst>
          </p:nvPr>
        </p:nvGraphicFramePr>
        <p:xfrm>
          <a:off x="467544" y="476672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36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600200"/>
          </a:xfrm>
        </p:spPr>
        <p:txBody>
          <a:bodyPr/>
          <a:lstStyle/>
          <a:p>
            <a:r>
              <a:rPr lang="ar-DZ" dirty="0" smtClean="0"/>
              <a:t>مميزات الطحالب الحمراء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66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A Phytopath">
  <a:themeElements>
    <a:clrScheme name="">
      <a:dk1>
        <a:srgbClr val="474747"/>
      </a:dk1>
      <a:lt1>
        <a:srgbClr val="FFFFFF"/>
      </a:lt1>
      <a:dk2>
        <a:srgbClr val="772655"/>
      </a:dk2>
      <a:lt2>
        <a:srgbClr val="00DFCA"/>
      </a:lt2>
      <a:accent1>
        <a:srgbClr val="DC0081"/>
      </a:accent1>
      <a:accent2>
        <a:srgbClr val="FAFD00"/>
      </a:accent2>
      <a:accent3>
        <a:srgbClr val="BDACB4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DESA Phytopath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A Phytopa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A Phytopat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A Phytopat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A Phytopat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A Phytopat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A Phytopat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A Phytopat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12567</TotalTime>
  <Words>695</Words>
  <Application>Microsoft Office PowerPoint</Application>
  <PresentationFormat>عرض على الشاشة (3:4)‏</PresentationFormat>
  <Paragraphs>190</Paragraphs>
  <Slides>44</Slides>
  <Notes>8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44</vt:i4>
      </vt:variant>
    </vt:vector>
  </HeadingPairs>
  <TitlesOfParts>
    <vt:vector size="46" baseType="lpstr">
      <vt:lpstr>مدير تنفيذي</vt:lpstr>
      <vt:lpstr>DESA Phytopath</vt:lpstr>
      <vt:lpstr>1. الطحالب Les Algues </vt:lpstr>
      <vt:lpstr>الطحالب حقيقية النواة  Les Algues Eucaryotes </vt:lpstr>
      <vt:lpstr>الشريحة 3</vt:lpstr>
      <vt:lpstr>الشريحة 4</vt:lpstr>
      <vt:lpstr>الشريحة 5</vt:lpstr>
      <vt:lpstr>الشريحة 6</vt:lpstr>
      <vt:lpstr>Rhodophyta </vt:lpstr>
      <vt:lpstr>الشريحة 8</vt:lpstr>
      <vt:lpstr>مميزات الطحالب الحمراء </vt:lpstr>
      <vt:lpstr>الصبغات </vt:lpstr>
      <vt:lpstr>الشريحة 11</vt:lpstr>
      <vt:lpstr>الشريحة 12</vt:lpstr>
      <vt:lpstr>الصبغات </vt:lpstr>
      <vt:lpstr>الشريحة 14</vt:lpstr>
      <vt:lpstr>الشريحة 15</vt:lpstr>
      <vt:lpstr>الشريحة 16</vt:lpstr>
      <vt:lpstr>2. بيئة التواجد </vt:lpstr>
      <vt:lpstr>3. الغذاء المدخر </vt:lpstr>
      <vt:lpstr>تركيب الجدار </vt:lpstr>
      <vt:lpstr>شكل الثالوس </vt:lpstr>
      <vt:lpstr>ثالوس بسيط Archéthalle</vt:lpstr>
      <vt:lpstr>Bangia atropurpurea</vt:lpstr>
      <vt:lpstr>Polysiphonia</vt:lpstr>
      <vt:lpstr>Porphyra</vt:lpstr>
      <vt:lpstr>التركيب الخلوي </vt:lpstr>
      <vt:lpstr>Pitt connections </vt:lpstr>
      <vt:lpstr>التركيب الخلوي </vt:lpstr>
      <vt:lpstr>الشريحة 28</vt:lpstr>
      <vt:lpstr>1. التكاثر الجنسي </vt:lpstr>
      <vt:lpstr>Cycle tri génétique haplodiplophasique Antithamnion plumula</vt:lpstr>
      <vt:lpstr>Cycle trigénétique haplodiplophasique (isomorphe): Antithamnion plumula</vt:lpstr>
      <vt:lpstr>Cycle trigénétique haplodiplophasique Antithamnion plumula</vt:lpstr>
      <vt:lpstr>Cycle trigénétique haplodiplophasique (isomorphe): Antithamnion plumula</vt:lpstr>
      <vt:lpstr>Cycle trigénétique haplodiplophasique (isomorphe): Antithamnion plumula</vt:lpstr>
      <vt:lpstr>Cycle trigénétique haplodiplophasique (isomorphe): Antithamnion plumula</vt:lpstr>
      <vt:lpstr>Cycle trigénétique haplodiplophasique (isomorphe): Antithamnion plumula</vt:lpstr>
      <vt:lpstr>Cycle trigénétique haplodiplophasique Antithamnion plumula</vt:lpstr>
      <vt:lpstr>الشريحة 38</vt:lpstr>
      <vt:lpstr>الشريحة 39</vt:lpstr>
      <vt:lpstr>الشريحة 40</vt:lpstr>
      <vt:lpstr>الشريحة 41</vt:lpstr>
      <vt:lpstr>الشريحة 42</vt:lpstr>
      <vt:lpstr>التكاثر اللاجنسي </vt:lpstr>
      <vt:lpstr>الشريحة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القسم الأول:    الطحالب و الفطريات </dc:title>
  <dc:creator>mouni</dc:creator>
  <cp:lastModifiedBy>user</cp:lastModifiedBy>
  <cp:revision>244</cp:revision>
  <dcterms:created xsi:type="dcterms:W3CDTF">2018-02-03T05:01:03Z</dcterms:created>
  <dcterms:modified xsi:type="dcterms:W3CDTF">2020-03-04T11:41:59Z</dcterms:modified>
</cp:coreProperties>
</file>