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59575" cy="98679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771" autoAdjust="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Étude des courts-circuits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8862" y="0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E9ACA-35FA-43D3-AAEC-2B94C22E0BC0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COURS MCRE            MR GUEHRAR YOUCEF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8862" y="9372792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B47ED-D64C-47AB-9A5C-2F8C83AF90B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Étude des courts-circuits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2E6C9-7F2F-4FE6-B0B4-12DD97C53467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COURS MCRE            MR GUEHRAR YOUCEF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2DB13-90C3-4BDF-86AE-A7D5DBE855D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2DB13-90C3-4BDF-86AE-A7D5DBE855DB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 MCRE            MR GUEHRAR YOUCEF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Étude des courts-circuits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4684A-2931-468B-BF72-0125F89780F1}" type="datetimeFigureOut">
              <a:rPr lang="fr-FR" smtClean="0"/>
              <a:pPr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565A8-3DB5-4451-A916-348842813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Étude des courts-circuits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Défaut 2 lignes – terre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/>
          <a:lstStyle/>
          <a:p>
            <a:pPr marL="0" indent="277813">
              <a:buNone/>
            </a:pPr>
            <a:r>
              <a:rPr lang="fr-FR" dirty="0" smtClean="0"/>
              <a:t>Le défaut est entre la phase « b », « c » et la terre. On se pose que le générateur est initialement non chargé .les conditions de frontières sont:</a:t>
            </a:r>
            <a:endParaRPr lang="fr-FR" dirty="0"/>
          </a:p>
          <a:p>
            <a:pPr marL="0" indent="277813">
              <a:buNone/>
            </a:pPr>
            <a:endParaRPr lang="fr-FR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-269875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-269875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285860"/>
            <a:ext cx="402920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786322"/>
            <a:ext cx="4170432" cy="695072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572140"/>
            <a:ext cx="4014043" cy="642942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-2698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-269875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fr-FR" dirty="0" smtClean="0"/>
              <a:t>On savais que les tensions </a:t>
            </a:r>
            <a:r>
              <a:rPr lang="fr-FR" dirty="0" err="1" smtClean="0"/>
              <a:t>V</a:t>
            </a:r>
            <a:r>
              <a:rPr lang="fr-FR" baseline="-25000" dirty="0" err="1" smtClean="0"/>
              <a:t>b</a:t>
            </a:r>
            <a:r>
              <a:rPr lang="fr-FR" dirty="0" smtClean="0"/>
              <a:t> et </a:t>
            </a:r>
            <a:r>
              <a:rPr lang="fr-FR" dirty="0" err="1" smtClean="0"/>
              <a:t>V</a:t>
            </a:r>
            <a:r>
              <a:rPr lang="fr-FR" baseline="-25000" dirty="0" err="1" smtClean="0"/>
              <a:t>c</a:t>
            </a:r>
            <a:r>
              <a:rPr lang="fr-FR" dirty="0" smtClean="0"/>
              <a:t> sont égales </a:t>
            </a:r>
            <a:r>
              <a:rPr lang="en-US" dirty="0" smtClean="0"/>
              <a:t>à:</a:t>
            </a:r>
          </a:p>
          <a:p>
            <a:endParaRPr lang="en-US" dirty="0"/>
          </a:p>
          <a:p>
            <a:r>
              <a:rPr lang="en-US" dirty="0" err="1" smtClean="0"/>
              <a:t>Donc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fr-FR" dirty="0" smtClean="0"/>
              <a:t>D’autre</a:t>
            </a:r>
            <a:r>
              <a:rPr lang="en-US" dirty="0" smtClean="0"/>
              <a:t> par </a:t>
            </a:r>
            <a:endParaRPr lang="fr-F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857232"/>
            <a:ext cx="3938744" cy="571504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500174"/>
            <a:ext cx="3876960" cy="57150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7" y="2000240"/>
            <a:ext cx="1428761" cy="57461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3" y="2714620"/>
            <a:ext cx="7953031" cy="1643074"/>
          </a:xfrm>
          <a:prstGeom prst="rect">
            <a:avLst/>
          </a:prstGeom>
          <a:noFill/>
        </p:spPr>
      </p:pic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395406"/>
            <a:ext cx="7593890" cy="962420"/>
          </a:xfrm>
          <a:prstGeom prst="rect">
            <a:avLst/>
          </a:prstGeom>
          <a:noFill/>
        </p:spPr>
      </p:pic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217403"/>
            <a:ext cx="4891203" cy="711927"/>
          </a:xfrm>
          <a:prstGeom prst="rect">
            <a:avLst/>
          </a:prstGeom>
          <a:noFill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887939"/>
            <a:ext cx="3071834" cy="1041523"/>
          </a:xfrm>
          <a:prstGeom prst="rect">
            <a:avLst/>
          </a:prstGeom>
          <a:noFill/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260475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260475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260475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fr-FR" dirty="0" smtClean="0"/>
              <a:t>Et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28604"/>
            <a:ext cx="4860642" cy="642942"/>
          </a:xfrm>
          <a:prstGeom prst="rect">
            <a:avLst/>
          </a:prstGeom>
          <a:noFill/>
        </p:spPr>
      </p:pic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285860"/>
            <a:ext cx="2643206" cy="92204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60475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260475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214554"/>
            <a:ext cx="3122034" cy="500066"/>
          </a:xfrm>
          <a:prstGeom prst="rect">
            <a:avLst/>
          </a:prstGeom>
          <a:noFill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4996" y="2928934"/>
            <a:ext cx="6038772" cy="1000132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3" y="4071942"/>
            <a:ext cx="7064223" cy="1000132"/>
          </a:xfrm>
          <a:prstGeom prst="rect">
            <a:avLst/>
          </a:prstGeom>
          <a:noFill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214950"/>
            <a:ext cx="7818175" cy="1357322"/>
          </a:xfrm>
          <a:prstGeom prst="rect">
            <a:avLst/>
          </a:prstGeom>
          <a:noFill/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-269875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-269875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-269875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-269875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-269875" y="524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Si on observe les équations présidentes que l’impédance ((</a:t>
            </a:r>
            <a:r>
              <a:rPr lang="fr-FR" i="1" dirty="0" smtClean="0"/>
              <a:t>3Z</a:t>
            </a:r>
            <a:r>
              <a:rPr lang="fr-FR" i="1" baseline="-25000" dirty="0" smtClean="0"/>
              <a:t>f</a:t>
            </a:r>
            <a:r>
              <a:rPr lang="fr-FR" i="1" dirty="0" smtClean="0"/>
              <a:t> +Z</a:t>
            </a:r>
            <a:r>
              <a:rPr lang="fr-FR" i="1" baseline="-25000" dirty="0" smtClean="0"/>
              <a:t>0</a:t>
            </a:r>
            <a:r>
              <a:rPr lang="fr-FR" dirty="0" smtClean="0"/>
              <a:t>)//</a:t>
            </a:r>
            <a:r>
              <a:rPr lang="fr-FR" i="1" dirty="0" smtClean="0"/>
              <a:t> Z</a:t>
            </a:r>
            <a:r>
              <a:rPr lang="fr-FR" i="1" baseline="-25000" dirty="0" smtClean="0"/>
              <a:t>i</a:t>
            </a:r>
            <a:r>
              <a:rPr lang="fr-FR" dirty="0" smtClean="0"/>
              <a:t>) en série avec </a:t>
            </a:r>
            <a:r>
              <a:rPr lang="fr-FR" i="1" dirty="0" err="1" smtClean="0"/>
              <a:t>Z</a:t>
            </a:r>
            <a:r>
              <a:rPr lang="fr-FR" i="1" baseline="-25000" dirty="0" err="1" smtClean="0"/>
              <a:t>d</a:t>
            </a:r>
            <a:endParaRPr lang="fr-F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253" y="928670"/>
            <a:ext cx="8704446" cy="3143272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peut schématisé ce défaut par: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Finalement  le courant de défaut est:</a:t>
            </a:r>
            <a:endParaRPr lang="fr-FR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00108"/>
            <a:ext cx="6286544" cy="362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357826"/>
            <a:ext cx="2943246" cy="571504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604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Défaut linge-terre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39052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500034" y="1428736"/>
            <a:ext cx="4357718" cy="310854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fr-FR" sz="2800" dirty="0" smtClean="0"/>
              <a:t>ce défaut est entre la phase « </a:t>
            </a:r>
            <a:r>
              <a:rPr lang="fr-FR" sz="2800" i="1" dirty="0" smtClean="0"/>
              <a:t>a</a:t>
            </a:r>
            <a:r>
              <a:rPr lang="fr-FR" sz="2800" dirty="0" smtClean="0"/>
              <a:t> » et la terre à travers l’impédance de défaut </a:t>
            </a:r>
            <a:r>
              <a:rPr lang="fr-FR" sz="2800" i="1" dirty="0" smtClean="0"/>
              <a:t>Z</a:t>
            </a:r>
            <a:r>
              <a:rPr lang="fr-FR" i="1" dirty="0" smtClean="0"/>
              <a:t>f</a:t>
            </a:r>
            <a:r>
              <a:rPr lang="fr-FR" sz="2800" dirty="0" smtClean="0"/>
              <a:t>. On se pose que le générateur est initialement non chargé .les conditions de frontières sont:</a:t>
            </a:r>
            <a:endParaRPr lang="fr-FR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500570"/>
            <a:ext cx="1928826" cy="696521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286388"/>
            <a:ext cx="2000264" cy="571504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269875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269875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fr-FR" dirty="0" smtClean="0"/>
              <a:t>Utilisant l’équation de courant dans les composants symétriques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Donc </a:t>
            </a:r>
          </a:p>
          <a:p>
            <a:endParaRPr lang="fr-FR" dirty="0" smtClean="0"/>
          </a:p>
          <a:p>
            <a:r>
              <a:rPr lang="fr-FR" dirty="0" smtClean="0"/>
              <a:t>La tension de phase « a » en terme de composants symétriques est</a:t>
            </a:r>
            <a:endParaRPr lang="fr-FR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357298"/>
            <a:ext cx="3929090" cy="1357322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-269875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928934"/>
            <a:ext cx="2286016" cy="721316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-269875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143512"/>
            <a:ext cx="8471706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fr-FR" dirty="0" smtClean="0"/>
              <a:t>Donc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Et le courant de défaut est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857232"/>
            <a:ext cx="5786478" cy="642942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711319"/>
            <a:ext cx="3071834" cy="1003301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-269875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-269875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3700" y="4000504"/>
            <a:ext cx="4220134" cy="107157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-269875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fr-FR" dirty="0" smtClean="0"/>
              <a:t>Si on observe les équations présidentes, on peut schématisé ce défaut par:</a:t>
            </a:r>
            <a:endParaRPr lang="fr-F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81187"/>
            <a:ext cx="7724316" cy="3991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Défaut linge-linge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/>
          <a:lstStyle/>
          <a:p>
            <a:pPr marL="0" indent="277813">
              <a:buNone/>
            </a:pPr>
            <a:r>
              <a:rPr lang="fr-FR" dirty="0" smtClean="0"/>
              <a:t>Le défaut est entre la phase « b » et « c ». On se pose que le générateur est initialement non chargé .les conditions de frontières sont:</a:t>
            </a:r>
            <a:endParaRPr lang="fr-FR" dirty="0"/>
          </a:p>
          <a:p>
            <a:pPr marL="0" indent="277813">
              <a:buNone/>
            </a:pPr>
            <a:endParaRPr lang="fr-F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3462208" cy="419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429132"/>
            <a:ext cx="2687168" cy="642942"/>
          </a:xfrm>
          <a:prstGeom prst="rect">
            <a:avLst/>
          </a:prstGeom>
          <a:noFill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072073"/>
            <a:ext cx="2000264" cy="585443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929330"/>
            <a:ext cx="1143008" cy="571504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-269875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-269875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fr-FR" dirty="0" smtClean="0"/>
              <a:t>Utilisant l’équation de courant dans les composants symétriques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Donc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Et d’autre par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-269875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-269875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428736"/>
            <a:ext cx="3786214" cy="131015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000373"/>
            <a:ext cx="1000132" cy="514354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571875"/>
            <a:ext cx="2428892" cy="805499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286256"/>
            <a:ext cx="3357586" cy="81739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-269875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-269875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-269875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929330"/>
            <a:ext cx="5686465" cy="571504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-2698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r>
              <a:rPr lang="fr-FR" dirty="0" smtClean="0"/>
              <a:t>Donc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Mais </a:t>
            </a:r>
          </a:p>
          <a:p>
            <a:endParaRPr lang="fr-FR" dirty="0"/>
          </a:p>
          <a:p>
            <a:r>
              <a:rPr lang="fr-FR" dirty="0" smtClean="0"/>
              <a:t>Donc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On a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-269875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-269875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-269875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71480"/>
            <a:ext cx="7385590" cy="150019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285991"/>
            <a:ext cx="2214578" cy="856467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429000"/>
            <a:ext cx="5873362" cy="928694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429132"/>
            <a:ext cx="3714776" cy="1121442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260475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260475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3" y="5786454"/>
            <a:ext cx="3297733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fr-FR" dirty="0" smtClean="0"/>
              <a:t>Le courant de défaut est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on peut schématisé ce défaut par:</a:t>
            </a:r>
            <a:endParaRPr lang="fr-FR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000108"/>
            <a:ext cx="7429552" cy="2076663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2695" y="3357561"/>
            <a:ext cx="6511271" cy="379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242</Words>
  <Application>Microsoft Office PowerPoint</Application>
  <PresentationFormat>Affichage à l'écran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Étude des courts-circuits</vt:lpstr>
      <vt:lpstr>Défaut linge-terre</vt:lpstr>
      <vt:lpstr>Diapositive 3</vt:lpstr>
      <vt:lpstr>Diapositive 4</vt:lpstr>
      <vt:lpstr>Diapositive 5</vt:lpstr>
      <vt:lpstr>Défaut linge-linge</vt:lpstr>
      <vt:lpstr>Diapositive 7</vt:lpstr>
      <vt:lpstr>Diapositive 8</vt:lpstr>
      <vt:lpstr>Diapositive 9</vt:lpstr>
      <vt:lpstr>Défaut 2 lignes – terre</vt:lpstr>
      <vt:lpstr>Diapositive 11</vt:lpstr>
      <vt:lpstr>Diapositive 12</vt:lpstr>
      <vt:lpstr>Diapositive 13</vt:lpstr>
      <vt:lpstr>on peut schématisé ce défaut par: </vt:lpstr>
    </vt:vector>
  </TitlesOfParts>
  <Company>guehrar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Étude des courts-circuits</dc:title>
  <dc:creator>youcef</dc:creator>
  <cp:lastModifiedBy>youcef</cp:lastModifiedBy>
  <cp:revision>61</cp:revision>
  <dcterms:created xsi:type="dcterms:W3CDTF">2010-03-24T10:52:45Z</dcterms:created>
  <dcterms:modified xsi:type="dcterms:W3CDTF">2010-04-05T20:21:38Z</dcterms:modified>
</cp:coreProperties>
</file>