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59" r:id="rId4"/>
    <p:sldId id="265" r:id="rId5"/>
    <p:sldId id="266" r:id="rId6"/>
    <p:sldId id="270" r:id="rId7"/>
    <p:sldId id="267" r:id="rId8"/>
    <p:sldId id="262" r:id="rId9"/>
    <p:sldId id="268" r:id="rId10"/>
    <p:sldId id="263" r:id="rId11"/>
    <p:sldId id="271" r:id="rId12"/>
    <p:sldId id="264" r:id="rId13"/>
    <p:sldId id="272" r:id="rId14"/>
    <p:sldId id="273" r:id="rId15"/>
    <p:sldId id="274" r:id="rId16"/>
    <p:sldId id="275" r:id="rId17"/>
    <p:sldId id="276" r:id="rId18"/>
    <p:sldId id="277" r:id="rId19"/>
    <p:sldId id="261" r:id="rId20"/>
    <p:sldId id="260" r:id="rId21"/>
    <p:sldId id="257" r:id="rId22"/>
    <p:sldId id="280" r:id="rId23"/>
    <p:sldId id="281" r:id="rId24"/>
    <p:sldId id="282" r:id="rId25"/>
    <p:sldId id="278" r:id="rId26"/>
    <p:sldId id="279" r:id="rId27"/>
  </p:sldIdLst>
  <p:sldSz cx="9144000" cy="6858000" type="screen4x3"/>
  <p:notesSz cx="6759575" cy="98679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9149" cy="493395"/>
          </a:xfrm>
          <a:prstGeom prst="rect">
            <a:avLst/>
          </a:prstGeom>
        </p:spPr>
        <p:txBody>
          <a:bodyPr vert="horz" lIns="91440" tIns="45720" rIns="91440" bIns="45720" rtlCol="0"/>
          <a:lstStyle>
            <a:lvl1pPr algn="l">
              <a:defRPr sz="1200"/>
            </a:lvl1pPr>
          </a:lstStyle>
          <a:p>
            <a:r>
              <a:rPr lang="fr-FR" smtClean="0"/>
              <a:t>les impédances des différents éléments d’un réseau</a:t>
            </a:r>
            <a:endParaRPr lang="fr-FR"/>
          </a:p>
        </p:txBody>
      </p:sp>
      <p:sp>
        <p:nvSpPr>
          <p:cNvPr id="3" name="Espace réservé de la date 2"/>
          <p:cNvSpPr>
            <a:spLocks noGrp="1"/>
          </p:cNvSpPr>
          <p:nvPr>
            <p:ph type="dt" sz="quarter" idx="1"/>
          </p:nvPr>
        </p:nvSpPr>
        <p:spPr>
          <a:xfrm>
            <a:off x="3828862" y="0"/>
            <a:ext cx="2929149" cy="493395"/>
          </a:xfrm>
          <a:prstGeom prst="rect">
            <a:avLst/>
          </a:prstGeom>
        </p:spPr>
        <p:txBody>
          <a:bodyPr vert="horz" lIns="91440" tIns="45720" rIns="91440" bIns="45720" rtlCol="0"/>
          <a:lstStyle>
            <a:lvl1pPr algn="r">
              <a:defRPr sz="1200"/>
            </a:lvl1pPr>
          </a:lstStyle>
          <a:p>
            <a:fld id="{85484482-DB9E-4054-ACCF-454549AC7F54}" type="datetimeFigureOut">
              <a:rPr lang="fr-FR" smtClean="0"/>
              <a:t>05/04/2010</a:t>
            </a:fld>
            <a:endParaRPr lang="fr-FR"/>
          </a:p>
        </p:txBody>
      </p:sp>
      <p:sp>
        <p:nvSpPr>
          <p:cNvPr id="4" name="Espace réservé du pied de page 3"/>
          <p:cNvSpPr>
            <a:spLocks noGrp="1"/>
          </p:cNvSpPr>
          <p:nvPr>
            <p:ph type="ftr" sz="quarter" idx="2"/>
          </p:nvPr>
        </p:nvSpPr>
        <p:spPr>
          <a:xfrm>
            <a:off x="0" y="9372792"/>
            <a:ext cx="2929149" cy="493395"/>
          </a:xfrm>
          <a:prstGeom prst="rect">
            <a:avLst/>
          </a:prstGeom>
        </p:spPr>
        <p:txBody>
          <a:bodyPr vert="horz" lIns="91440" tIns="45720" rIns="91440" bIns="45720" rtlCol="0" anchor="b"/>
          <a:lstStyle>
            <a:lvl1pPr algn="l">
              <a:defRPr sz="1200"/>
            </a:lvl1pPr>
          </a:lstStyle>
          <a:p>
            <a:r>
              <a:rPr lang="en-US" smtClean="0"/>
              <a:t>COURS MCRE              MR GUEHRAR YOUCEF</a:t>
            </a:r>
            <a:endParaRPr lang="fr-FR"/>
          </a:p>
        </p:txBody>
      </p:sp>
      <p:sp>
        <p:nvSpPr>
          <p:cNvPr id="5" name="Espace réservé du numéro de diapositive 4"/>
          <p:cNvSpPr>
            <a:spLocks noGrp="1"/>
          </p:cNvSpPr>
          <p:nvPr>
            <p:ph type="sldNum" sz="quarter" idx="3"/>
          </p:nvPr>
        </p:nvSpPr>
        <p:spPr>
          <a:xfrm>
            <a:off x="3828862" y="9372792"/>
            <a:ext cx="2929149" cy="493395"/>
          </a:xfrm>
          <a:prstGeom prst="rect">
            <a:avLst/>
          </a:prstGeom>
        </p:spPr>
        <p:txBody>
          <a:bodyPr vert="horz" lIns="91440" tIns="45720" rIns="91440" bIns="45720" rtlCol="0" anchor="b"/>
          <a:lstStyle>
            <a:lvl1pPr algn="r">
              <a:defRPr sz="1200"/>
            </a:lvl1pPr>
          </a:lstStyle>
          <a:p>
            <a:fld id="{A58136BB-09A9-4A2E-BF78-DA945DA66E1B}" type="slidenum">
              <a:rPr lang="fr-FR" smtClean="0"/>
              <a:t>‹N°›</a:t>
            </a:fld>
            <a:endParaRPr lang="fr-FR"/>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8938" cy="493713"/>
          </a:xfrm>
          <a:prstGeom prst="rect">
            <a:avLst/>
          </a:prstGeom>
        </p:spPr>
        <p:txBody>
          <a:bodyPr vert="horz" lIns="91440" tIns="45720" rIns="91440" bIns="45720" rtlCol="0"/>
          <a:lstStyle>
            <a:lvl1pPr algn="l">
              <a:defRPr sz="1200"/>
            </a:lvl1pPr>
          </a:lstStyle>
          <a:p>
            <a:r>
              <a:rPr lang="fr-FR" smtClean="0"/>
              <a:t>les impédances des différents éléments d’un réseau</a:t>
            </a:r>
            <a:endParaRPr lang="fr-FR"/>
          </a:p>
        </p:txBody>
      </p:sp>
      <p:sp>
        <p:nvSpPr>
          <p:cNvPr id="3" name="Espace réservé de la date 2"/>
          <p:cNvSpPr>
            <a:spLocks noGrp="1"/>
          </p:cNvSpPr>
          <p:nvPr>
            <p:ph type="dt" idx="1"/>
          </p:nvPr>
        </p:nvSpPr>
        <p:spPr>
          <a:xfrm>
            <a:off x="3829050" y="0"/>
            <a:ext cx="2928938" cy="493713"/>
          </a:xfrm>
          <a:prstGeom prst="rect">
            <a:avLst/>
          </a:prstGeom>
        </p:spPr>
        <p:txBody>
          <a:bodyPr vert="horz" lIns="91440" tIns="45720" rIns="91440" bIns="45720" rtlCol="0"/>
          <a:lstStyle>
            <a:lvl1pPr algn="r">
              <a:defRPr sz="1200"/>
            </a:lvl1pPr>
          </a:lstStyle>
          <a:p>
            <a:fld id="{18881386-D1D3-4CB3-A2A4-E90EE5427931}" type="datetimeFigureOut">
              <a:rPr lang="fr-FR" smtClean="0"/>
              <a:t>05/04/2010</a:t>
            </a:fld>
            <a:endParaRPr lang="fr-FR"/>
          </a:p>
        </p:txBody>
      </p:sp>
      <p:sp>
        <p:nvSpPr>
          <p:cNvPr id="4" name="Espace réservé de l'image des diapositives 3"/>
          <p:cNvSpPr>
            <a:spLocks noGrp="1" noRot="1" noChangeAspect="1"/>
          </p:cNvSpPr>
          <p:nvPr>
            <p:ph type="sldImg" idx="2"/>
          </p:nvPr>
        </p:nvSpPr>
        <p:spPr>
          <a:xfrm>
            <a:off x="912813" y="739775"/>
            <a:ext cx="4933950"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6275" y="4687888"/>
            <a:ext cx="5407025" cy="444023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2600"/>
            <a:ext cx="2928938" cy="493713"/>
          </a:xfrm>
          <a:prstGeom prst="rect">
            <a:avLst/>
          </a:prstGeom>
        </p:spPr>
        <p:txBody>
          <a:bodyPr vert="horz" lIns="91440" tIns="45720" rIns="91440" bIns="45720" rtlCol="0" anchor="b"/>
          <a:lstStyle>
            <a:lvl1pPr algn="l">
              <a:defRPr sz="1200"/>
            </a:lvl1pPr>
          </a:lstStyle>
          <a:p>
            <a:r>
              <a:rPr lang="en-US" smtClean="0"/>
              <a:t>COURS MCRE              MR GUEHRAR YOUCEF</a:t>
            </a:r>
            <a:endParaRPr lang="fr-FR"/>
          </a:p>
        </p:txBody>
      </p:sp>
      <p:sp>
        <p:nvSpPr>
          <p:cNvPr id="7" name="Espace réservé du numéro de diapositive 6"/>
          <p:cNvSpPr>
            <a:spLocks noGrp="1"/>
          </p:cNvSpPr>
          <p:nvPr>
            <p:ph type="sldNum" sz="quarter" idx="5"/>
          </p:nvPr>
        </p:nvSpPr>
        <p:spPr>
          <a:xfrm>
            <a:off x="3829050" y="9372600"/>
            <a:ext cx="2928938" cy="493713"/>
          </a:xfrm>
          <a:prstGeom prst="rect">
            <a:avLst/>
          </a:prstGeom>
        </p:spPr>
        <p:txBody>
          <a:bodyPr vert="horz" lIns="91440" tIns="45720" rIns="91440" bIns="45720" rtlCol="0" anchor="b"/>
          <a:lstStyle>
            <a:lvl1pPr algn="r">
              <a:defRPr sz="1200"/>
            </a:lvl1pPr>
          </a:lstStyle>
          <a:p>
            <a:fld id="{02A971EA-DBFD-464C-9587-6FCDF71BB4AC}" type="slidenum">
              <a:rPr lang="fr-FR" smtClean="0"/>
              <a:t>‹N°›</a:t>
            </a:fld>
            <a:endParaRPr lang="fr-FR"/>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2A971EA-DBFD-464C-9587-6FCDF71BB4AC}" type="slidenum">
              <a:rPr lang="fr-FR" smtClean="0"/>
              <a:t>1</a:t>
            </a:fld>
            <a:endParaRPr lang="fr-FR"/>
          </a:p>
        </p:txBody>
      </p:sp>
      <p:sp>
        <p:nvSpPr>
          <p:cNvPr id="5" name="Espace réservé du pied de page 4"/>
          <p:cNvSpPr>
            <a:spLocks noGrp="1"/>
          </p:cNvSpPr>
          <p:nvPr>
            <p:ph type="ftr" sz="quarter" idx="11"/>
          </p:nvPr>
        </p:nvSpPr>
        <p:spPr/>
        <p:txBody>
          <a:bodyPr/>
          <a:lstStyle/>
          <a:p>
            <a:r>
              <a:rPr lang="en-US" smtClean="0"/>
              <a:t>COURS MCRE              MR GUEHRAR YOUCEF</a:t>
            </a:r>
            <a:endParaRPr lang="fr-FR"/>
          </a:p>
        </p:txBody>
      </p:sp>
      <p:sp>
        <p:nvSpPr>
          <p:cNvPr id="6" name="Espace réservé de l'en-tête 5"/>
          <p:cNvSpPr>
            <a:spLocks noGrp="1"/>
          </p:cNvSpPr>
          <p:nvPr>
            <p:ph type="hdr" sz="quarter" idx="12"/>
          </p:nvPr>
        </p:nvSpPr>
        <p:spPr/>
        <p:txBody>
          <a:bodyPr/>
          <a:lstStyle/>
          <a:p>
            <a:r>
              <a:rPr lang="fr-FR" smtClean="0"/>
              <a:t>les impédances des différents éléments d’un réseau</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D6A145E-ACF1-444F-AFD0-64F4DF9E057A}" type="datetimeFigureOut">
              <a:rPr lang="fr-FR" smtClean="0"/>
              <a:pPr/>
              <a:t>05/04/2010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B3F336-EB43-4C33-8DBA-BE59AD8C927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145E-ACF1-444F-AFD0-64F4DF9E057A}" type="datetimeFigureOut">
              <a:rPr lang="fr-FR" smtClean="0"/>
              <a:pPr/>
              <a:t>05/04/2010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3F336-EB43-4C33-8DBA-BE59AD8C927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71613"/>
            <a:ext cx="7772400" cy="2028838"/>
          </a:xfrm>
        </p:spPr>
        <p:style>
          <a:lnRef idx="0">
            <a:schemeClr val="accent1"/>
          </a:lnRef>
          <a:fillRef idx="3">
            <a:schemeClr val="accent1"/>
          </a:fillRef>
          <a:effectRef idx="3">
            <a:schemeClr val="accent1"/>
          </a:effectRef>
          <a:fontRef idx="minor">
            <a:schemeClr val="lt1"/>
          </a:fontRef>
        </p:style>
        <p:txBody>
          <a:bodyPr>
            <a:normAutofit fontScale="90000"/>
          </a:bodyPr>
          <a:lstStyle/>
          <a:p>
            <a:pPr lvl="0"/>
            <a:r>
              <a:rPr lang="fr-FR" b="1" dirty="0" smtClean="0">
                <a:solidFill>
                  <a:schemeClr val="accent2">
                    <a:lumMod val="75000"/>
                  </a:schemeClr>
                </a:solidFill>
              </a:rPr>
              <a:t>les impédances des différents éléments d’un réseau </a:t>
            </a:r>
            <a:r>
              <a:rPr lang="fr-FR" b="1" dirty="0" smtClean="0">
                <a:solidFill>
                  <a:schemeClr val="accent2">
                    <a:lumMod val="75000"/>
                  </a:schemeClr>
                </a:solidFill>
              </a:rPr>
              <a:t/>
            </a:r>
            <a:br>
              <a:rPr lang="fr-FR" b="1" dirty="0" smtClean="0">
                <a:solidFill>
                  <a:schemeClr val="accent2">
                    <a:lumMod val="75000"/>
                  </a:schemeClr>
                </a:solidFill>
              </a:rPr>
            </a:br>
            <a:endParaRPr lang="fr-FR" b="1" dirty="0">
              <a:solidFill>
                <a:schemeClr val="accent2">
                  <a:lumMod val="75000"/>
                </a:schemeClr>
              </a:solidFill>
            </a:endParaRPr>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143000"/>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fr-FR" dirty="0" smtClean="0"/>
              <a:t>3 Les impédances symétriques d’une linge de transport</a:t>
            </a:r>
            <a:endParaRPr lang="fr-FR" dirty="0"/>
          </a:p>
        </p:txBody>
      </p:sp>
      <p:sp>
        <p:nvSpPr>
          <p:cNvPr id="3" name="Espace réservé du contenu 2"/>
          <p:cNvSpPr>
            <a:spLocks noGrp="1"/>
          </p:cNvSpPr>
          <p:nvPr>
            <p:ph idx="1"/>
          </p:nvPr>
        </p:nvSpPr>
        <p:spPr>
          <a:xfrm>
            <a:off x="457200" y="1357299"/>
            <a:ext cx="8229600" cy="4143404"/>
          </a:xfrm>
        </p:spPr>
        <p:txBody>
          <a:bodyPr>
            <a:normAutofit lnSpcReduction="10000"/>
          </a:bodyPr>
          <a:lstStyle/>
          <a:p>
            <a:pPr marL="3175" indent="290513">
              <a:buNone/>
            </a:pPr>
            <a:r>
              <a:rPr lang="fr-FR" dirty="0" smtClean="0">
                <a:latin typeface="Times New Roman" pitchFamily="18" charset="0"/>
                <a:cs typeface="Times New Roman" pitchFamily="18" charset="0"/>
              </a:rPr>
              <a:t>Considérons une ligne de transport triphasé d’impédance </a:t>
            </a:r>
            <a:r>
              <a:rPr lang="fr-FR" i="1" dirty="0" err="1" smtClean="0">
                <a:latin typeface="Times New Roman" pitchFamily="18" charset="0"/>
                <a:cs typeface="Times New Roman" pitchFamily="18" charset="0"/>
              </a:rPr>
              <a:t>Z</a:t>
            </a:r>
            <a:r>
              <a:rPr lang="fr-FR" i="1" baseline="-25000" dirty="0" err="1" smtClean="0">
                <a:latin typeface="Times New Roman" pitchFamily="18" charset="0"/>
                <a:cs typeface="Times New Roman" pitchFamily="18" charset="0"/>
              </a:rPr>
              <a:t>l</a:t>
            </a:r>
            <a:r>
              <a:rPr lang="fr-FR" dirty="0" smtClean="0">
                <a:latin typeface="Times New Roman" pitchFamily="18" charset="0"/>
                <a:cs typeface="Times New Roman" pitchFamily="18" charset="0"/>
              </a:rPr>
              <a:t>, et l’impédance de retour (ou neutre) est </a:t>
            </a:r>
            <a:r>
              <a:rPr lang="fr-FR" i="1" dirty="0" smtClean="0">
                <a:latin typeface="Times New Roman" pitchFamily="18" charset="0"/>
                <a:cs typeface="Times New Roman" pitchFamily="18" charset="0"/>
              </a:rPr>
              <a:t>Z</a:t>
            </a:r>
            <a:r>
              <a:rPr lang="fr-FR" i="1" baseline="-25000" dirty="0" smtClean="0">
                <a:latin typeface="Times New Roman" pitchFamily="18" charset="0"/>
                <a:cs typeface="Times New Roman" pitchFamily="18" charset="0"/>
              </a:rPr>
              <a:t>N</a:t>
            </a:r>
            <a:r>
              <a:rPr lang="fr-FR" dirty="0" smtClean="0">
                <a:latin typeface="Times New Roman" pitchFamily="18" charset="0"/>
                <a:cs typeface="Times New Roman" pitchFamily="18" charset="0"/>
              </a:rPr>
              <a:t>. Si le système de tension est  déséquilibré, on a un courant dans le neutre. </a:t>
            </a:r>
            <a:r>
              <a:rPr lang="en-US" dirty="0" err="1" smtClean="0">
                <a:latin typeface="Times New Roman" pitchFamily="18" charset="0"/>
                <a:cs typeface="Times New Roman" pitchFamily="18" charset="0"/>
              </a:rPr>
              <a:t>Ainsi</a:t>
            </a:r>
            <a:r>
              <a:rPr lang="en-US"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marL="3175" indent="290513">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n</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a</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b</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c</a:t>
            </a:r>
            <a:endParaRPr lang="fr-FR" dirty="0" smtClean="0">
              <a:latin typeface="Times New Roman" pitchFamily="18" charset="0"/>
              <a:cs typeface="Times New Roman" pitchFamily="18" charset="0"/>
            </a:endParaRPr>
          </a:p>
          <a:p>
            <a:pPr marL="3175" indent="290513">
              <a:buNone/>
            </a:pPr>
            <a:r>
              <a:rPr lang="fr-FR" dirty="0" smtClean="0">
                <a:latin typeface="Times New Roman" pitchFamily="18" charset="0"/>
                <a:cs typeface="Times New Roman" pitchFamily="18" charset="0"/>
              </a:rPr>
              <a:t>Les chutes de tension dans la ligne </a:t>
            </a:r>
            <a:r>
              <a:rPr lang="fr-FR" i="1" dirty="0" smtClean="0">
                <a:latin typeface="Times New Roman" pitchFamily="18" charset="0"/>
                <a:cs typeface="Times New Roman" pitchFamily="18" charset="0"/>
              </a:rPr>
              <a:t>∆V</a:t>
            </a:r>
            <a:r>
              <a:rPr lang="fr-FR" i="1" baseline="-25000" dirty="0" smtClean="0">
                <a:latin typeface="Times New Roman" pitchFamily="18" charset="0"/>
                <a:cs typeface="Times New Roman" pitchFamily="18" charset="0"/>
              </a:rPr>
              <a:t>a</a:t>
            </a:r>
            <a:r>
              <a:rPr lang="fr-FR" i="1"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V</a:t>
            </a:r>
            <a:r>
              <a:rPr lang="fr-FR" i="1" baseline="-25000" dirty="0" err="1" smtClean="0">
                <a:latin typeface="Times New Roman" pitchFamily="18" charset="0"/>
                <a:cs typeface="Times New Roman" pitchFamily="18" charset="0"/>
              </a:rPr>
              <a:t>b</a:t>
            </a:r>
            <a:r>
              <a:rPr lang="fr-FR" dirty="0" smtClean="0">
                <a:latin typeface="Times New Roman" pitchFamily="18" charset="0"/>
                <a:cs typeface="Times New Roman" pitchFamily="18" charset="0"/>
              </a:rPr>
              <a:t> et </a:t>
            </a:r>
            <a:r>
              <a:rPr lang="fr-FR" i="1" dirty="0" smtClean="0">
                <a:latin typeface="Times New Roman" pitchFamily="18" charset="0"/>
                <a:cs typeface="Times New Roman" pitchFamily="18" charset="0"/>
              </a:rPr>
              <a:t>∆</a:t>
            </a:r>
            <a:r>
              <a:rPr lang="fr-FR" i="1" dirty="0" err="1" smtClean="0">
                <a:latin typeface="Times New Roman" pitchFamily="18" charset="0"/>
                <a:cs typeface="Times New Roman" pitchFamily="18" charset="0"/>
              </a:rPr>
              <a:t>V</a:t>
            </a:r>
            <a:r>
              <a:rPr lang="fr-FR" i="1" baseline="-25000" dirty="0" err="1" smtClean="0">
                <a:latin typeface="Times New Roman" pitchFamily="18" charset="0"/>
                <a:cs typeface="Times New Roman" pitchFamily="18" charset="0"/>
              </a:rPr>
              <a:t>c</a:t>
            </a:r>
            <a:r>
              <a:rPr lang="fr-FR" dirty="0" smtClean="0">
                <a:latin typeface="Times New Roman" pitchFamily="18" charset="0"/>
                <a:cs typeface="Times New Roman" pitchFamily="18" charset="0"/>
              </a:rPr>
              <a:t> sont :</a:t>
            </a:r>
            <a:endParaRPr lang="fr-FR" dirty="0">
              <a:latin typeface="Times New Roman" pitchFamily="18" charset="0"/>
              <a:cs typeface="Times New Roman" pitchFamily="18" charset="0"/>
            </a:endParaRPr>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38" y="5214950"/>
            <a:ext cx="6845441" cy="1285884"/>
          </a:xfrm>
          <a:prstGeom prst="rect">
            <a:avLst/>
          </a:prstGeom>
          <a:noFill/>
          <a:effectLst>
            <a:innerShdw blurRad="114300">
              <a:prstClr val="black"/>
            </a:innerShdw>
          </a:effectLst>
        </p:spPr>
      </p:pic>
      <p:sp>
        <p:nvSpPr>
          <p:cNvPr id="5123" name="Rectangle 3"/>
          <p:cNvSpPr>
            <a:spLocks noChangeArrowheads="1"/>
          </p:cNvSpPr>
          <p:nvPr/>
        </p:nvSpPr>
        <p:spPr bwMode="auto">
          <a:xfrm>
            <a:off x="-269875"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829196"/>
          </a:xfrm>
        </p:spPr>
        <p:txBody>
          <a:bodyPr>
            <a:normAutofit/>
          </a:bodyPr>
          <a:lstStyle/>
          <a:p>
            <a:r>
              <a:rPr lang="fr-FR" dirty="0" smtClean="0"/>
              <a:t>Sous forme matriciel:</a:t>
            </a:r>
          </a:p>
          <a:p>
            <a:endParaRPr lang="fr-FR" dirty="0" smtClean="0"/>
          </a:p>
          <a:p>
            <a:endParaRPr lang="fr-FR" dirty="0" smtClean="0"/>
          </a:p>
          <a:p>
            <a:r>
              <a:rPr lang="fr-FR" dirty="0" smtClean="0"/>
              <a:t>La transformation en composants symétriques dont:</a:t>
            </a:r>
          </a:p>
          <a:p>
            <a:endParaRPr lang="fr-FR" dirty="0" smtClean="0"/>
          </a:p>
          <a:p>
            <a:endParaRPr lang="fr-FR" dirty="0" smtClean="0"/>
          </a:p>
          <a:p>
            <a:r>
              <a:rPr lang="fr-FR" dirty="0" smtClean="0"/>
              <a:t>Donc </a:t>
            </a:r>
            <a:r>
              <a:rPr lang="fr-FR" i="1" dirty="0" smtClean="0"/>
              <a:t>Z</a:t>
            </a:r>
            <a:r>
              <a:rPr lang="fr-FR" i="1" baseline="-25000" dirty="0" smtClean="0"/>
              <a:t>0</a:t>
            </a:r>
            <a:r>
              <a:rPr lang="fr-FR" i="1" dirty="0" smtClean="0"/>
              <a:t>=</a:t>
            </a:r>
            <a:r>
              <a:rPr lang="fr-FR" i="1" dirty="0" err="1" smtClean="0"/>
              <a:t>Z</a:t>
            </a:r>
            <a:r>
              <a:rPr lang="fr-FR" i="1" baseline="-25000" dirty="0" err="1" smtClean="0"/>
              <a:t>l</a:t>
            </a:r>
            <a:r>
              <a:rPr lang="fr-FR" i="1" dirty="0" smtClean="0"/>
              <a:t>+3 Z</a:t>
            </a:r>
            <a:r>
              <a:rPr lang="fr-FR" i="1" baseline="-25000" dirty="0" smtClean="0"/>
              <a:t>N</a:t>
            </a:r>
            <a:r>
              <a:rPr lang="fr-FR" i="1" dirty="0" smtClean="0"/>
              <a:t> et </a:t>
            </a:r>
            <a:r>
              <a:rPr lang="fr-FR" i="1" dirty="0" err="1" smtClean="0"/>
              <a:t>Z</a:t>
            </a:r>
            <a:r>
              <a:rPr lang="fr-FR" i="1" baseline="-25000" dirty="0" err="1" smtClean="0"/>
              <a:t>d</a:t>
            </a:r>
            <a:r>
              <a:rPr lang="fr-FR" i="1" dirty="0" smtClean="0"/>
              <a:t>= Z</a:t>
            </a:r>
            <a:r>
              <a:rPr lang="fr-FR" i="1" baseline="-25000" dirty="0" smtClean="0"/>
              <a:t>i</a:t>
            </a:r>
            <a:r>
              <a:rPr lang="fr-FR" i="1" dirty="0" smtClean="0"/>
              <a:t>=</a:t>
            </a:r>
            <a:r>
              <a:rPr lang="fr-FR" i="1" dirty="0" err="1" smtClean="0"/>
              <a:t>Z</a:t>
            </a:r>
            <a:r>
              <a:rPr lang="fr-FR" i="1" baseline="-25000" dirty="0" err="1" smtClean="0"/>
              <a:t>l</a:t>
            </a:r>
            <a:endParaRPr lang="fr-FR" dirty="0" smtClean="0"/>
          </a:p>
          <a:p>
            <a:endParaRPr lang="fr-FR" dirty="0" smtClean="0"/>
          </a:p>
          <a:p>
            <a:endParaRPr lang="fr-FR"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2143116"/>
            <a:ext cx="6635647" cy="1285884"/>
          </a:xfrm>
          <a:prstGeom prst="rect">
            <a:avLst/>
          </a:prstGeom>
          <a:noFill/>
        </p:spPr>
      </p:pic>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76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4320159"/>
            <a:ext cx="5143536" cy="139485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a:t>4</a:t>
            </a:r>
            <a:r>
              <a:rPr lang="fr-FR" dirty="0" smtClean="0"/>
              <a:t> Les impédances symétriques d’un transformateur</a:t>
            </a:r>
            <a:endParaRPr lang="fr-FR" dirty="0"/>
          </a:p>
        </p:txBody>
      </p:sp>
      <p:sp>
        <p:nvSpPr>
          <p:cNvPr id="3" name="Espace réservé du contenu 2"/>
          <p:cNvSpPr>
            <a:spLocks noGrp="1"/>
          </p:cNvSpPr>
          <p:nvPr>
            <p:ph idx="1"/>
          </p:nvPr>
        </p:nvSpPr>
        <p:spPr/>
        <p:txBody>
          <a:bodyPr/>
          <a:lstStyle/>
          <a:p>
            <a:r>
              <a:rPr lang="fr-FR" dirty="0" smtClean="0"/>
              <a:t>Les impédance directe et inverse de transformateur sont égale à leur impédance cyclique.</a:t>
            </a:r>
          </a:p>
          <a:p>
            <a:r>
              <a:rPr lang="fr-FR" dirty="0" smtClean="0"/>
              <a:t>Mais l’impédance homopolaire dépend de couplage et de mise à la terre de bobinage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78595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smtClean="0"/>
              <a:t>Circuit équivalente de séquence homopolaire d’un transformateur triphasé</a:t>
            </a:r>
            <a:r>
              <a:rPr lang="fr-FR" i="1" dirty="0" smtClean="0"/>
              <a:t> </a:t>
            </a:r>
            <a:r>
              <a:rPr lang="fr-FR" i="1" dirty="0" err="1" smtClean="0"/>
              <a:t>Y</a:t>
            </a:r>
            <a:r>
              <a:rPr lang="fr-FR" i="1" baseline="-25000" dirty="0" err="1" smtClean="0"/>
              <a:t>N</a:t>
            </a:r>
            <a:r>
              <a:rPr lang="fr-FR" i="1" dirty="0" err="1" smtClean="0"/>
              <a:t>y</a:t>
            </a:r>
            <a:r>
              <a:rPr lang="fr-FR" i="1" baseline="-25000" dirty="0" err="1" smtClean="0"/>
              <a:t>n</a:t>
            </a:r>
            <a:endParaRPr lang="fr-FR" dirty="0"/>
          </a:p>
        </p:txBody>
      </p:sp>
      <p:grpSp>
        <p:nvGrpSpPr>
          <p:cNvPr id="28674" name="Group 2"/>
          <p:cNvGrpSpPr>
            <a:grpSpLocks/>
          </p:cNvGrpSpPr>
          <p:nvPr/>
        </p:nvGrpSpPr>
        <p:grpSpPr bwMode="auto">
          <a:xfrm>
            <a:off x="857224" y="2000240"/>
            <a:ext cx="1604311" cy="1764427"/>
            <a:chOff x="927" y="2132"/>
            <a:chExt cx="1980" cy="1778"/>
          </a:xfrm>
        </p:grpSpPr>
        <p:grpSp>
          <p:nvGrpSpPr>
            <p:cNvPr id="28675" name="Group 3"/>
            <p:cNvGrpSpPr>
              <a:grpSpLocks/>
            </p:cNvGrpSpPr>
            <p:nvPr/>
          </p:nvGrpSpPr>
          <p:grpSpPr bwMode="auto">
            <a:xfrm>
              <a:off x="1287" y="2132"/>
              <a:ext cx="1441" cy="1231"/>
              <a:chOff x="735" y="11998"/>
              <a:chExt cx="1441" cy="1231"/>
            </a:xfrm>
          </p:grpSpPr>
          <p:grpSp>
            <p:nvGrpSpPr>
              <p:cNvPr id="28676" name="Group 4"/>
              <p:cNvGrpSpPr>
                <a:grpSpLocks/>
              </p:cNvGrpSpPr>
              <p:nvPr/>
            </p:nvGrpSpPr>
            <p:grpSpPr bwMode="auto">
              <a:xfrm>
                <a:off x="879" y="11998"/>
                <a:ext cx="1009" cy="720"/>
                <a:chOff x="1" y="-1"/>
                <a:chExt cx="19998" cy="20001"/>
              </a:xfrm>
            </p:grpSpPr>
            <p:grpSp>
              <p:nvGrpSpPr>
                <p:cNvPr id="28677" name="Group 5"/>
                <p:cNvGrpSpPr>
                  <a:grpSpLocks/>
                </p:cNvGrpSpPr>
                <p:nvPr/>
              </p:nvGrpSpPr>
              <p:grpSpPr bwMode="auto">
                <a:xfrm>
                  <a:off x="6165" y="-1"/>
                  <a:ext cx="2418" cy="20001"/>
                  <a:chOff x="0" y="-1"/>
                  <a:chExt cx="20000" cy="20001"/>
                </a:xfrm>
              </p:grpSpPr>
              <p:grpSp>
                <p:nvGrpSpPr>
                  <p:cNvPr id="28678" name="Group 6"/>
                  <p:cNvGrpSpPr>
                    <a:grpSpLocks/>
                  </p:cNvGrpSpPr>
                  <p:nvPr/>
                </p:nvGrpSpPr>
                <p:grpSpPr bwMode="auto">
                  <a:xfrm>
                    <a:off x="331" y="2694"/>
                    <a:ext cx="19669" cy="12806"/>
                    <a:chOff x="0" y="0"/>
                    <a:chExt cx="20000" cy="20002"/>
                  </a:xfrm>
                </p:grpSpPr>
                <p:grpSp>
                  <p:nvGrpSpPr>
                    <p:cNvPr id="28679" name="Group 7"/>
                    <p:cNvGrpSpPr>
                      <a:grpSpLocks/>
                    </p:cNvGrpSpPr>
                    <p:nvPr/>
                  </p:nvGrpSpPr>
                  <p:grpSpPr bwMode="auto">
                    <a:xfrm>
                      <a:off x="0" y="0"/>
                      <a:ext cx="20000" cy="6682"/>
                      <a:chOff x="0" y="0"/>
                      <a:chExt cx="20000" cy="20002"/>
                    </a:xfrm>
                  </p:grpSpPr>
                  <p:sp>
                    <p:nvSpPr>
                      <p:cNvPr id="28680" name="Arc 8"/>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681" name="Arc 9"/>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682" name="Group 10"/>
                    <p:cNvGrpSpPr>
                      <a:grpSpLocks/>
                    </p:cNvGrpSpPr>
                    <p:nvPr/>
                  </p:nvGrpSpPr>
                  <p:grpSpPr bwMode="auto">
                    <a:xfrm>
                      <a:off x="0" y="13276"/>
                      <a:ext cx="20000" cy="6726"/>
                      <a:chOff x="0" y="-3"/>
                      <a:chExt cx="20000" cy="20003"/>
                    </a:xfrm>
                  </p:grpSpPr>
                  <p:sp>
                    <p:nvSpPr>
                      <p:cNvPr id="28683" name="Arc 11"/>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684" name="Arc 12"/>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685" name="Group 13"/>
                    <p:cNvGrpSpPr>
                      <a:grpSpLocks/>
                    </p:cNvGrpSpPr>
                    <p:nvPr/>
                  </p:nvGrpSpPr>
                  <p:grpSpPr bwMode="auto">
                    <a:xfrm>
                      <a:off x="0" y="6638"/>
                      <a:ext cx="20000" cy="6638"/>
                      <a:chOff x="0" y="0"/>
                      <a:chExt cx="20000" cy="19999"/>
                    </a:xfrm>
                  </p:grpSpPr>
                  <p:sp>
                    <p:nvSpPr>
                      <p:cNvPr id="28686" name="Arc 14"/>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687" name="Arc 15"/>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688" name="Line 16"/>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689" name="Line 17"/>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690" name="Group 18"/>
                <p:cNvGrpSpPr>
                  <a:grpSpLocks/>
                </p:cNvGrpSpPr>
                <p:nvPr/>
              </p:nvGrpSpPr>
              <p:grpSpPr bwMode="auto">
                <a:xfrm>
                  <a:off x="11417" y="-1"/>
                  <a:ext cx="2418" cy="20001"/>
                  <a:chOff x="0" y="-1"/>
                  <a:chExt cx="20000" cy="20001"/>
                </a:xfrm>
              </p:grpSpPr>
              <p:grpSp>
                <p:nvGrpSpPr>
                  <p:cNvPr id="28691" name="Group 19"/>
                  <p:cNvGrpSpPr>
                    <a:grpSpLocks/>
                  </p:cNvGrpSpPr>
                  <p:nvPr/>
                </p:nvGrpSpPr>
                <p:grpSpPr bwMode="auto">
                  <a:xfrm>
                    <a:off x="0" y="4499"/>
                    <a:ext cx="19669" cy="12806"/>
                    <a:chOff x="0" y="-2"/>
                    <a:chExt cx="20000" cy="20002"/>
                  </a:xfrm>
                </p:grpSpPr>
                <p:grpSp>
                  <p:nvGrpSpPr>
                    <p:cNvPr id="28692" name="Group 20"/>
                    <p:cNvGrpSpPr>
                      <a:grpSpLocks/>
                    </p:cNvGrpSpPr>
                    <p:nvPr/>
                  </p:nvGrpSpPr>
                  <p:grpSpPr bwMode="auto">
                    <a:xfrm>
                      <a:off x="0" y="13318"/>
                      <a:ext cx="20000" cy="6682"/>
                      <a:chOff x="0" y="0"/>
                      <a:chExt cx="20000" cy="20000"/>
                    </a:xfrm>
                  </p:grpSpPr>
                  <p:sp>
                    <p:nvSpPr>
                      <p:cNvPr id="28693" name="Arc 21"/>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694" name="Arc 22"/>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695" name="Group 23"/>
                    <p:cNvGrpSpPr>
                      <a:grpSpLocks/>
                    </p:cNvGrpSpPr>
                    <p:nvPr/>
                  </p:nvGrpSpPr>
                  <p:grpSpPr bwMode="auto">
                    <a:xfrm>
                      <a:off x="0" y="-2"/>
                      <a:ext cx="20000" cy="6726"/>
                      <a:chOff x="0" y="0"/>
                      <a:chExt cx="20000" cy="20003"/>
                    </a:xfrm>
                  </p:grpSpPr>
                  <p:sp>
                    <p:nvSpPr>
                      <p:cNvPr id="28696" name="Arc 24"/>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697" name="Arc 25"/>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698" name="Group 26"/>
                    <p:cNvGrpSpPr>
                      <a:grpSpLocks/>
                    </p:cNvGrpSpPr>
                    <p:nvPr/>
                  </p:nvGrpSpPr>
                  <p:grpSpPr bwMode="auto">
                    <a:xfrm>
                      <a:off x="0" y="6724"/>
                      <a:ext cx="20000" cy="6638"/>
                      <a:chOff x="0" y="1"/>
                      <a:chExt cx="20000" cy="19999"/>
                    </a:xfrm>
                  </p:grpSpPr>
                  <p:sp>
                    <p:nvSpPr>
                      <p:cNvPr id="28699" name="Arc 27"/>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00" name="Arc 28"/>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701" name="Line 29"/>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02" name="Line 30"/>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28703" name="Line 31"/>
                <p:cNvSpPr>
                  <a:spLocks noChangeShapeType="1"/>
                </p:cNvSpPr>
                <p:nvPr/>
              </p:nvSpPr>
              <p:spPr bwMode="auto">
                <a:xfrm>
                  <a:off x="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04" name="Line 32"/>
                <p:cNvSpPr>
                  <a:spLocks noChangeShapeType="1"/>
                </p:cNvSpPr>
                <p:nvPr/>
              </p:nvSpPr>
              <p:spPr bwMode="auto">
                <a:xfrm>
                  <a:off x="1427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05" name="Group 33"/>
              <p:cNvGrpSpPr>
                <a:grpSpLocks/>
              </p:cNvGrpSpPr>
              <p:nvPr/>
            </p:nvGrpSpPr>
            <p:grpSpPr bwMode="auto">
              <a:xfrm>
                <a:off x="735" y="12796"/>
                <a:ext cx="1441" cy="433"/>
                <a:chOff x="-1" y="0"/>
                <a:chExt cx="20002" cy="20000"/>
              </a:xfrm>
            </p:grpSpPr>
            <p:grpSp>
              <p:nvGrpSpPr>
                <p:cNvPr id="28706" name="Group 34"/>
                <p:cNvGrpSpPr>
                  <a:grpSpLocks/>
                </p:cNvGrpSpPr>
                <p:nvPr/>
              </p:nvGrpSpPr>
              <p:grpSpPr bwMode="auto">
                <a:xfrm>
                  <a:off x="-1" y="0"/>
                  <a:ext cx="11257" cy="20000"/>
                  <a:chOff x="-2" y="0"/>
                  <a:chExt cx="20002" cy="20000"/>
                </a:xfrm>
              </p:grpSpPr>
              <p:sp>
                <p:nvSpPr>
                  <p:cNvPr id="28707" name="Oval 35"/>
                  <p:cNvSpPr>
                    <a:spLocks noChangeArrowheads="1"/>
                  </p:cNvSpPr>
                  <p:nvPr/>
                </p:nvSpPr>
                <p:spPr bwMode="auto">
                  <a:xfrm>
                    <a:off x="8877" y="0"/>
                    <a:ext cx="11123"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08" name="Line 36"/>
                  <p:cNvSpPr>
                    <a:spLocks noChangeShapeType="1"/>
                  </p:cNvSpPr>
                  <p:nvPr/>
                </p:nvSpPr>
                <p:spPr bwMode="auto">
                  <a:xfrm flipH="1">
                    <a:off x="-2" y="12009"/>
                    <a:ext cx="8904"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09" name="Group 37"/>
                <p:cNvGrpSpPr>
                  <a:grpSpLocks/>
                </p:cNvGrpSpPr>
                <p:nvPr/>
              </p:nvGrpSpPr>
              <p:grpSpPr bwMode="auto">
                <a:xfrm>
                  <a:off x="8744" y="0"/>
                  <a:ext cx="11257" cy="20000"/>
                  <a:chOff x="0" y="0"/>
                  <a:chExt cx="20000" cy="20000"/>
                </a:xfrm>
              </p:grpSpPr>
              <p:sp>
                <p:nvSpPr>
                  <p:cNvPr id="28710" name="Oval 38"/>
                  <p:cNvSpPr>
                    <a:spLocks noChangeArrowheads="1"/>
                  </p:cNvSpPr>
                  <p:nvPr/>
                </p:nvSpPr>
                <p:spPr bwMode="auto">
                  <a:xfrm>
                    <a:off x="0" y="0"/>
                    <a:ext cx="11122"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11" name="Line 39"/>
                  <p:cNvSpPr>
                    <a:spLocks noChangeShapeType="1"/>
                  </p:cNvSpPr>
                  <p:nvPr/>
                </p:nvSpPr>
                <p:spPr bwMode="auto">
                  <a:xfrm>
                    <a:off x="11097" y="7991"/>
                    <a:ext cx="8903"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grpSp>
        <p:sp>
          <p:nvSpPr>
            <p:cNvPr id="28712" name="Text Box 40"/>
            <p:cNvSpPr txBox="1">
              <a:spLocks noChangeArrowheads="1"/>
            </p:cNvSpPr>
            <p:nvPr/>
          </p:nvSpPr>
          <p:spPr bwMode="auto">
            <a:xfrm>
              <a:off x="1340" y="2334"/>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8713" name="Text Box 41"/>
            <p:cNvSpPr txBox="1">
              <a:spLocks noChangeArrowheads="1"/>
            </p:cNvSpPr>
            <p:nvPr/>
          </p:nvSpPr>
          <p:spPr bwMode="auto">
            <a:xfrm>
              <a:off x="2060" y="2334"/>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nvGrpSpPr>
            <p:cNvPr id="28714" name="Group 42"/>
            <p:cNvGrpSpPr>
              <a:grpSpLocks/>
            </p:cNvGrpSpPr>
            <p:nvPr/>
          </p:nvGrpSpPr>
          <p:grpSpPr bwMode="auto">
            <a:xfrm>
              <a:off x="927" y="3370"/>
              <a:ext cx="900" cy="540"/>
              <a:chOff x="2367" y="2736"/>
              <a:chExt cx="900" cy="540"/>
            </a:xfrm>
          </p:grpSpPr>
          <p:grpSp>
            <p:nvGrpSpPr>
              <p:cNvPr id="28715" name="Group 43"/>
              <p:cNvGrpSpPr>
                <a:grpSpLocks/>
              </p:cNvGrpSpPr>
              <p:nvPr/>
            </p:nvGrpSpPr>
            <p:grpSpPr bwMode="auto">
              <a:xfrm>
                <a:off x="2750" y="2934"/>
                <a:ext cx="433" cy="289"/>
                <a:chOff x="-1" y="0"/>
                <a:chExt cx="20002" cy="20001"/>
              </a:xfrm>
            </p:grpSpPr>
            <p:sp>
              <p:nvSpPr>
                <p:cNvPr id="28716" name="Line 44"/>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17" name="Line 45"/>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18" name="Line 46"/>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19" name="Line 47"/>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20" name="Line 48"/>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21" name="Line 49"/>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28722" name="Text Box 50"/>
              <p:cNvSpPr txBox="1">
                <a:spLocks noChangeArrowheads="1"/>
              </p:cNvSpPr>
              <p:nvPr/>
            </p:nvSpPr>
            <p:spPr bwMode="auto">
              <a:xfrm>
                <a:off x="2367" y="2736"/>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sym typeface="Symbol" pitchFamily="18" charset="2"/>
                  </a:rPr>
                  <a:t></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28723" name="Group 51"/>
            <p:cNvGrpSpPr>
              <a:grpSpLocks/>
            </p:cNvGrpSpPr>
            <p:nvPr/>
          </p:nvGrpSpPr>
          <p:grpSpPr bwMode="auto">
            <a:xfrm>
              <a:off x="2007" y="3363"/>
              <a:ext cx="900" cy="540"/>
              <a:chOff x="2367" y="2736"/>
              <a:chExt cx="900" cy="540"/>
            </a:xfrm>
          </p:grpSpPr>
          <p:grpSp>
            <p:nvGrpSpPr>
              <p:cNvPr id="28724" name="Group 52"/>
              <p:cNvGrpSpPr>
                <a:grpSpLocks/>
              </p:cNvGrpSpPr>
              <p:nvPr/>
            </p:nvGrpSpPr>
            <p:grpSpPr bwMode="auto">
              <a:xfrm>
                <a:off x="2750" y="2934"/>
                <a:ext cx="433" cy="289"/>
                <a:chOff x="-1" y="0"/>
                <a:chExt cx="20002" cy="20001"/>
              </a:xfrm>
            </p:grpSpPr>
            <p:sp>
              <p:nvSpPr>
                <p:cNvPr id="28725" name="Line 53"/>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26" name="Line 54"/>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27" name="Line 55"/>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28" name="Line 56"/>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29" name="Line 57"/>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30" name="Line 58"/>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28731" name="Text Box 59"/>
              <p:cNvSpPr txBox="1">
                <a:spLocks noChangeArrowheads="1"/>
              </p:cNvSpPr>
              <p:nvPr/>
            </p:nvSpPr>
            <p:spPr bwMode="auto">
              <a:xfrm>
                <a:off x="2367" y="2736"/>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sym typeface="Symbol" pitchFamily="18" charset="2"/>
                  </a:rPr>
                  <a:t></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grpSp>
        <p:nvGrpSpPr>
          <p:cNvPr id="28732" name="Group 60"/>
          <p:cNvGrpSpPr>
            <a:grpSpLocks/>
          </p:cNvGrpSpPr>
          <p:nvPr/>
        </p:nvGrpSpPr>
        <p:grpSpPr bwMode="auto">
          <a:xfrm>
            <a:off x="4695682" y="2071678"/>
            <a:ext cx="4448318" cy="2352571"/>
            <a:chOff x="3057" y="1917"/>
            <a:chExt cx="5490" cy="2370"/>
          </a:xfrm>
        </p:grpSpPr>
        <p:grpSp>
          <p:nvGrpSpPr>
            <p:cNvPr id="28733" name="Group 61"/>
            <p:cNvGrpSpPr>
              <a:grpSpLocks/>
            </p:cNvGrpSpPr>
            <p:nvPr/>
          </p:nvGrpSpPr>
          <p:grpSpPr bwMode="auto">
            <a:xfrm>
              <a:off x="3377" y="1917"/>
              <a:ext cx="2335" cy="2370"/>
              <a:chOff x="3377" y="1917"/>
              <a:chExt cx="2335" cy="2370"/>
            </a:xfrm>
          </p:grpSpPr>
          <p:grpSp>
            <p:nvGrpSpPr>
              <p:cNvPr id="28734" name="Group 62"/>
              <p:cNvGrpSpPr>
                <a:grpSpLocks/>
              </p:cNvGrpSpPr>
              <p:nvPr/>
            </p:nvGrpSpPr>
            <p:grpSpPr bwMode="auto">
              <a:xfrm>
                <a:off x="3912" y="2367"/>
                <a:ext cx="1800" cy="900"/>
                <a:chOff x="8596" y="9987"/>
                <a:chExt cx="1428" cy="901"/>
              </a:xfrm>
            </p:grpSpPr>
            <p:grpSp>
              <p:nvGrpSpPr>
                <p:cNvPr id="28735" name="Group 63"/>
                <p:cNvGrpSpPr>
                  <a:grpSpLocks/>
                </p:cNvGrpSpPr>
                <p:nvPr/>
              </p:nvGrpSpPr>
              <p:grpSpPr bwMode="auto">
                <a:xfrm rot="3662318" flipH="1" flipV="1">
                  <a:off x="8895" y="10451"/>
                  <a:ext cx="122" cy="720"/>
                  <a:chOff x="0" y="-1"/>
                  <a:chExt cx="20000" cy="20001"/>
                </a:xfrm>
              </p:grpSpPr>
              <p:grpSp>
                <p:nvGrpSpPr>
                  <p:cNvPr id="28736" name="Group 64"/>
                  <p:cNvGrpSpPr>
                    <a:grpSpLocks/>
                  </p:cNvGrpSpPr>
                  <p:nvPr/>
                </p:nvGrpSpPr>
                <p:grpSpPr bwMode="auto">
                  <a:xfrm>
                    <a:off x="331" y="2694"/>
                    <a:ext cx="19669" cy="12806"/>
                    <a:chOff x="0" y="0"/>
                    <a:chExt cx="20000" cy="20002"/>
                  </a:xfrm>
                </p:grpSpPr>
                <p:grpSp>
                  <p:nvGrpSpPr>
                    <p:cNvPr id="28737" name="Group 65"/>
                    <p:cNvGrpSpPr>
                      <a:grpSpLocks/>
                    </p:cNvGrpSpPr>
                    <p:nvPr/>
                  </p:nvGrpSpPr>
                  <p:grpSpPr bwMode="auto">
                    <a:xfrm>
                      <a:off x="0" y="0"/>
                      <a:ext cx="20000" cy="6682"/>
                      <a:chOff x="0" y="0"/>
                      <a:chExt cx="20000" cy="20002"/>
                    </a:xfrm>
                  </p:grpSpPr>
                  <p:sp>
                    <p:nvSpPr>
                      <p:cNvPr id="28738" name="Arc 66"/>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39" name="Arc 67"/>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40" name="Group 68"/>
                    <p:cNvGrpSpPr>
                      <a:grpSpLocks/>
                    </p:cNvGrpSpPr>
                    <p:nvPr/>
                  </p:nvGrpSpPr>
                  <p:grpSpPr bwMode="auto">
                    <a:xfrm>
                      <a:off x="0" y="13276"/>
                      <a:ext cx="20000" cy="6726"/>
                      <a:chOff x="0" y="-3"/>
                      <a:chExt cx="20000" cy="20003"/>
                    </a:xfrm>
                  </p:grpSpPr>
                  <p:sp>
                    <p:nvSpPr>
                      <p:cNvPr id="28741" name="Arc 69"/>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42" name="Arc 70"/>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43" name="Group 71"/>
                    <p:cNvGrpSpPr>
                      <a:grpSpLocks/>
                    </p:cNvGrpSpPr>
                    <p:nvPr/>
                  </p:nvGrpSpPr>
                  <p:grpSpPr bwMode="auto">
                    <a:xfrm>
                      <a:off x="0" y="6638"/>
                      <a:ext cx="20000" cy="6638"/>
                      <a:chOff x="0" y="0"/>
                      <a:chExt cx="20000" cy="19999"/>
                    </a:xfrm>
                  </p:grpSpPr>
                  <p:sp>
                    <p:nvSpPr>
                      <p:cNvPr id="28744" name="Arc 72"/>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45" name="Arc 73"/>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746" name="Line 74"/>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47" name="Line 75"/>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48" name="Group 76"/>
                <p:cNvGrpSpPr>
                  <a:grpSpLocks/>
                </p:cNvGrpSpPr>
                <p:nvPr/>
              </p:nvGrpSpPr>
              <p:grpSpPr bwMode="auto">
                <a:xfrm rot="-3815464" flipH="1" flipV="1">
                  <a:off x="9603" y="10467"/>
                  <a:ext cx="122" cy="720"/>
                  <a:chOff x="0" y="-1"/>
                  <a:chExt cx="20000" cy="20001"/>
                </a:xfrm>
              </p:grpSpPr>
              <p:grpSp>
                <p:nvGrpSpPr>
                  <p:cNvPr id="28749" name="Group 77"/>
                  <p:cNvGrpSpPr>
                    <a:grpSpLocks/>
                  </p:cNvGrpSpPr>
                  <p:nvPr/>
                </p:nvGrpSpPr>
                <p:grpSpPr bwMode="auto">
                  <a:xfrm>
                    <a:off x="0" y="4499"/>
                    <a:ext cx="19669" cy="12806"/>
                    <a:chOff x="0" y="-2"/>
                    <a:chExt cx="20000" cy="20002"/>
                  </a:xfrm>
                </p:grpSpPr>
                <p:grpSp>
                  <p:nvGrpSpPr>
                    <p:cNvPr id="28750" name="Group 78"/>
                    <p:cNvGrpSpPr>
                      <a:grpSpLocks/>
                    </p:cNvGrpSpPr>
                    <p:nvPr/>
                  </p:nvGrpSpPr>
                  <p:grpSpPr bwMode="auto">
                    <a:xfrm>
                      <a:off x="0" y="13318"/>
                      <a:ext cx="20000" cy="6682"/>
                      <a:chOff x="0" y="0"/>
                      <a:chExt cx="20000" cy="20000"/>
                    </a:xfrm>
                  </p:grpSpPr>
                  <p:sp>
                    <p:nvSpPr>
                      <p:cNvPr id="28751" name="Arc 79"/>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52" name="Arc 80"/>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53" name="Group 81"/>
                    <p:cNvGrpSpPr>
                      <a:grpSpLocks/>
                    </p:cNvGrpSpPr>
                    <p:nvPr/>
                  </p:nvGrpSpPr>
                  <p:grpSpPr bwMode="auto">
                    <a:xfrm>
                      <a:off x="0" y="-2"/>
                      <a:ext cx="20000" cy="6726"/>
                      <a:chOff x="0" y="0"/>
                      <a:chExt cx="20000" cy="20003"/>
                    </a:xfrm>
                  </p:grpSpPr>
                  <p:sp>
                    <p:nvSpPr>
                      <p:cNvPr id="28754" name="Arc 82"/>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55" name="Arc 83"/>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56" name="Group 84"/>
                    <p:cNvGrpSpPr>
                      <a:grpSpLocks/>
                    </p:cNvGrpSpPr>
                    <p:nvPr/>
                  </p:nvGrpSpPr>
                  <p:grpSpPr bwMode="auto">
                    <a:xfrm>
                      <a:off x="0" y="6724"/>
                      <a:ext cx="20000" cy="6638"/>
                      <a:chOff x="0" y="1"/>
                      <a:chExt cx="20000" cy="19999"/>
                    </a:xfrm>
                  </p:grpSpPr>
                  <p:sp>
                    <p:nvSpPr>
                      <p:cNvPr id="28757" name="Arc 85"/>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58" name="Arc 86"/>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759" name="Line 87"/>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60" name="Line 88"/>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61" name="Group 89"/>
                <p:cNvGrpSpPr>
                  <a:grpSpLocks/>
                </p:cNvGrpSpPr>
                <p:nvPr/>
              </p:nvGrpSpPr>
              <p:grpSpPr bwMode="auto">
                <a:xfrm rot="-33995" flipH="1" flipV="1">
                  <a:off x="9303" y="9987"/>
                  <a:ext cx="122" cy="720"/>
                  <a:chOff x="0" y="-1"/>
                  <a:chExt cx="20000" cy="20001"/>
                </a:xfrm>
              </p:grpSpPr>
              <p:grpSp>
                <p:nvGrpSpPr>
                  <p:cNvPr id="28762" name="Group 90"/>
                  <p:cNvGrpSpPr>
                    <a:grpSpLocks/>
                  </p:cNvGrpSpPr>
                  <p:nvPr/>
                </p:nvGrpSpPr>
                <p:grpSpPr bwMode="auto">
                  <a:xfrm>
                    <a:off x="0" y="4499"/>
                    <a:ext cx="19669" cy="12806"/>
                    <a:chOff x="0" y="-2"/>
                    <a:chExt cx="20000" cy="20002"/>
                  </a:xfrm>
                </p:grpSpPr>
                <p:grpSp>
                  <p:nvGrpSpPr>
                    <p:cNvPr id="28763" name="Group 91"/>
                    <p:cNvGrpSpPr>
                      <a:grpSpLocks/>
                    </p:cNvGrpSpPr>
                    <p:nvPr/>
                  </p:nvGrpSpPr>
                  <p:grpSpPr bwMode="auto">
                    <a:xfrm>
                      <a:off x="0" y="13318"/>
                      <a:ext cx="20000" cy="6682"/>
                      <a:chOff x="0" y="0"/>
                      <a:chExt cx="20000" cy="20000"/>
                    </a:xfrm>
                  </p:grpSpPr>
                  <p:sp>
                    <p:nvSpPr>
                      <p:cNvPr id="28764" name="Arc 9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65" name="Arc 9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66" name="Group 94"/>
                    <p:cNvGrpSpPr>
                      <a:grpSpLocks/>
                    </p:cNvGrpSpPr>
                    <p:nvPr/>
                  </p:nvGrpSpPr>
                  <p:grpSpPr bwMode="auto">
                    <a:xfrm>
                      <a:off x="0" y="-2"/>
                      <a:ext cx="20000" cy="6726"/>
                      <a:chOff x="0" y="0"/>
                      <a:chExt cx="20000" cy="20003"/>
                    </a:xfrm>
                  </p:grpSpPr>
                  <p:sp>
                    <p:nvSpPr>
                      <p:cNvPr id="28767" name="Arc 9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68" name="Arc 9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769" name="Group 97"/>
                    <p:cNvGrpSpPr>
                      <a:grpSpLocks/>
                    </p:cNvGrpSpPr>
                    <p:nvPr/>
                  </p:nvGrpSpPr>
                  <p:grpSpPr bwMode="auto">
                    <a:xfrm>
                      <a:off x="0" y="6724"/>
                      <a:ext cx="20000" cy="6638"/>
                      <a:chOff x="0" y="1"/>
                      <a:chExt cx="20000" cy="19999"/>
                    </a:xfrm>
                  </p:grpSpPr>
                  <p:sp>
                    <p:nvSpPr>
                      <p:cNvPr id="28770" name="Arc 9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71" name="Arc 9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772" name="Line 10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73" name="Line 10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grpSp>
            <p:nvGrpSpPr>
              <p:cNvPr id="28774" name="Group 102"/>
              <p:cNvGrpSpPr>
                <a:grpSpLocks/>
              </p:cNvGrpSpPr>
              <p:nvPr/>
            </p:nvGrpSpPr>
            <p:grpSpPr bwMode="auto">
              <a:xfrm flipH="1">
                <a:off x="4527" y="3713"/>
                <a:ext cx="433" cy="289"/>
                <a:chOff x="-1" y="0"/>
                <a:chExt cx="20002" cy="20001"/>
              </a:xfrm>
            </p:grpSpPr>
            <p:sp>
              <p:nvSpPr>
                <p:cNvPr id="28775" name="Line 103"/>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76" name="Line 104"/>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77" name="Line 105"/>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78" name="Line 106"/>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79" name="Line 107"/>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80" name="Line 108"/>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28781" name="Line 109"/>
              <p:cNvSpPr>
                <a:spLocks noChangeShapeType="1"/>
              </p:cNvSpPr>
              <p:nvPr/>
            </p:nvSpPr>
            <p:spPr bwMode="auto">
              <a:xfrm flipH="1">
                <a:off x="3452" y="346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82" name="Line 110"/>
              <p:cNvSpPr>
                <a:spLocks noChangeShapeType="1"/>
              </p:cNvSpPr>
              <p:nvPr/>
            </p:nvSpPr>
            <p:spPr bwMode="auto">
              <a:xfrm flipH="1">
                <a:off x="3452" y="418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83" name="Line 111"/>
              <p:cNvSpPr>
                <a:spLocks noChangeShapeType="1"/>
              </p:cNvSpPr>
              <p:nvPr/>
            </p:nvSpPr>
            <p:spPr bwMode="auto">
              <a:xfrm>
                <a:off x="4782" y="302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84" name="Line 112"/>
              <p:cNvSpPr>
                <a:spLocks noChangeShapeType="1"/>
              </p:cNvSpPr>
              <p:nvPr/>
            </p:nvSpPr>
            <p:spPr bwMode="auto">
              <a:xfrm>
                <a:off x="5622" y="344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85" name="Line 113"/>
              <p:cNvSpPr>
                <a:spLocks noChangeShapeType="1"/>
              </p:cNvSpPr>
              <p:nvPr/>
            </p:nvSpPr>
            <p:spPr bwMode="auto">
              <a:xfrm flipH="1">
                <a:off x="3452" y="238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nvGrpSpPr>
              <p:cNvPr id="28786" name="Group 114"/>
              <p:cNvGrpSpPr>
                <a:grpSpLocks/>
              </p:cNvGrpSpPr>
              <p:nvPr/>
            </p:nvGrpSpPr>
            <p:grpSpPr bwMode="auto">
              <a:xfrm>
                <a:off x="3447" y="1917"/>
                <a:ext cx="720" cy="540"/>
                <a:chOff x="4602" y="1602"/>
                <a:chExt cx="720" cy="540"/>
              </a:xfrm>
            </p:grpSpPr>
            <p:sp>
              <p:nvSpPr>
                <p:cNvPr id="28787" name="Line 115"/>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88" name="Text Box 116"/>
                <p:cNvSpPr txBox="1">
                  <a:spLocks noChangeArrowheads="1"/>
                </p:cNvSpPr>
                <p:nvPr/>
              </p:nvSpPr>
              <p:spPr bwMode="auto">
                <a:xfrm>
                  <a:off x="4602" y="160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28789" name="Group 117"/>
              <p:cNvGrpSpPr>
                <a:grpSpLocks/>
              </p:cNvGrpSpPr>
              <p:nvPr/>
            </p:nvGrpSpPr>
            <p:grpSpPr bwMode="auto">
              <a:xfrm>
                <a:off x="3377" y="3025"/>
                <a:ext cx="720" cy="540"/>
                <a:chOff x="4602" y="1602"/>
                <a:chExt cx="720" cy="540"/>
              </a:xfrm>
            </p:grpSpPr>
            <p:sp>
              <p:nvSpPr>
                <p:cNvPr id="28790" name="Line 118"/>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91" name="Text Box 119"/>
                <p:cNvSpPr txBox="1">
                  <a:spLocks noChangeArrowheads="1"/>
                </p:cNvSpPr>
                <p:nvPr/>
              </p:nvSpPr>
              <p:spPr bwMode="auto">
                <a:xfrm>
                  <a:off x="4602" y="160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28792" name="Line 120"/>
              <p:cNvSpPr>
                <a:spLocks noChangeShapeType="1"/>
              </p:cNvSpPr>
              <p:nvPr/>
            </p:nvSpPr>
            <p:spPr bwMode="auto">
              <a:xfrm flipV="1">
                <a:off x="4092" y="2967"/>
                <a:ext cx="360" cy="18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93" name="Line 121"/>
              <p:cNvSpPr>
                <a:spLocks noChangeShapeType="1"/>
              </p:cNvSpPr>
              <p:nvPr/>
            </p:nvSpPr>
            <p:spPr bwMode="auto">
              <a:xfrm flipH="1" flipV="1">
                <a:off x="5112" y="2967"/>
                <a:ext cx="360" cy="18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94" name="Line 122"/>
              <p:cNvSpPr>
                <a:spLocks noChangeShapeType="1"/>
              </p:cNvSpPr>
              <p:nvPr/>
            </p:nvSpPr>
            <p:spPr bwMode="auto">
              <a:xfrm>
                <a:off x="4887" y="3267"/>
                <a:ext cx="0" cy="36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95" name="Line 123"/>
              <p:cNvSpPr>
                <a:spLocks noChangeShapeType="1"/>
              </p:cNvSpPr>
              <p:nvPr/>
            </p:nvSpPr>
            <p:spPr bwMode="auto">
              <a:xfrm>
                <a:off x="5037" y="2517"/>
                <a:ext cx="0" cy="36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nvGrpSpPr>
              <p:cNvPr id="28796" name="Group 124"/>
              <p:cNvGrpSpPr>
                <a:grpSpLocks/>
              </p:cNvGrpSpPr>
              <p:nvPr/>
            </p:nvGrpSpPr>
            <p:grpSpPr bwMode="auto">
              <a:xfrm>
                <a:off x="3392" y="3747"/>
                <a:ext cx="720" cy="540"/>
                <a:chOff x="4602" y="1602"/>
                <a:chExt cx="720" cy="540"/>
              </a:xfrm>
            </p:grpSpPr>
            <p:sp>
              <p:nvSpPr>
                <p:cNvPr id="28797" name="Line 125"/>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798" name="Text Box 126"/>
                <p:cNvSpPr txBox="1">
                  <a:spLocks noChangeArrowheads="1"/>
                </p:cNvSpPr>
                <p:nvPr/>
              </p:nvSpPr>
              <p:spPr bwMode="auto">
                <a:xfrm>
                  <a:off x="4602" y="160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28799" name="Text Box 127"/>
              <p:cNvSpPr txBox="1">
                <a:spLocks noChangeArrowheads="1"/>
              </p:cNvSpPr>
              <p:nvPr/>
            </p:nvSpPr>
            <p:spPr bwMode="auto">
              <a:xfrm>
                <a:off x="4782" y="3235"/>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3Ia0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28800" name="Group 128"/>
            <p:cNvGrpSpPr>
              <a:grpSpLocks/>
            </p:cNvGrpSpPr>
            <p:nvPr/>
          </p:nvGrpSpPr>
          <p:grpSpPr bwMode="auto">
            <a:xfrm>
              <a:off x="7392" y="1917"/>
              <a:ext cx="720" cy="540"/>
              <a:chOff x="4602" y="1602"/>
              <a:chExt cx="720" cy="540"/>
            </a:xfrm>
          </p:grpSpPr>
          <p:sp>
            <p:nvSpPr>
              <p:cNvPr id="28801" name="Line 129"/>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02" name="Text Box 130"/>
              <p:cNvSpPr txBox="1">
                <a:spLocks noChangeArrowheads="1"/>
              </p:cNvSpPr>
              <p:nvPr/>
            </p:nvSpPr>
            <p:spPr bwMode="auto">
              <a:xfrm>
                <a:off x="4602" y="160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28803" name="Group 131"/>
            <p:cNvGrpSpPr>
              <a:grpSpLocks/>
            </p:cNvGrpSpPr>
            <p:nvPr/>
          </p:nvGrpSpPr>
          <p:grpSpPr bwMode="auto">
            <a:xfrm>
              <a:off x="7527" y="3025"/>
              <a:ext cx="720" cy="540"/>
              <a:chOff x="4602" y="1602"/>
              <a:chExt cx="720" cy="540"/>
            </a:xfrm>
          </p:grpSpPr>
          <p:sp>
            <p:nvSpPr>
              <p:cNvPr id="28804" name="Line 132"/>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05" name="Text Box 133"/>
              <p:cNvSpPr txBox="1">
                <a:spLocks noChangeArrowheads="1"/>
              </p:cNvSpPr>
              <p:nvPr/>
            </p:nvSpPr>
            <p:spPr bwMode="auto">
              <a:xfrm>
                <a:off x="4602" y="160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28806" name="Group 134"/>
            <p:cNvGrpSpPr>
              <a:grpSpLocks/>
            </p:cNvGrpSpPr>
            <p:nvPr/>
          </p:nvGrpSpPr>
          <p:grpSpPr bwMode="auto">
            <a:xfrm flipH="1">
              <a:off x="5867" y="2367"/>
              <a:ext cx="1800" cy="900"/>
              <a:chOff x="8596" y="9987"/>
              <a:chExt cx="1428" cy="901"/>
            </a:xfrm>
          </p:grpSpPr>
          <p:grpSp>
            <p:nvGrpSpPr>
              <p:cNvPr id="28807" name="Group 135"/>
              <p:cNvGrpSpPr>
                <a:grpSpLocks/>
              </p:cNvGrpSpPr>
              <p:nvPr/>
            </p:nvGrpSpPr>
            <p:grpSpPr bwMode="auto">
              <a:xfrm rot="3662318" flipH="1" flipV="1">
                <a:off x="8895" y="10451"/>
                <a:ext cx="122" cy="720"/>
                <a:chOff x="0" y="-1"/>
                <a:chExt cx="20000" cy="20001"/>
              </a:xfrm>
            </p:grpSpPr>
            <p:grpSp>
              <p:nvGrpSpPr>
                <p:cNvPr id="28808" name="Group 136"/>
                <p:cNvGrpSpPr>
                  <a:grpSpLocks/>
                </p:cNvGrpSpPr>
                <p:nvPr/>
              </p:nvGrpSpPr>
              <p:grpSpPr bwMode="auto">
                <a:xfrm>
                  <a:off x="331" y="2694"/>
                  <a:ext cx="19669" cy="12806"/>
                  <a:chOff x="0" y="0"/>
                  <a:chExt cx="20000" cy="20002"/>
                </a:xfrm>
              </p:grpSpPr>
              <p:grpSp>
                <p:nvGrpSpPr>
                  <p:cNvPr id="28809" name="Group 137"/>
                  <p:cNvGrpSpPr>
                    <a:grpSpLocks/>
                  </p:cNvGrpSpPr>
                  <p:nvPr/>
                </p:nvGrpSpPr>
                <p:grpSpPr bwMode="auto">
                  <a:xfrm>
                    <a:off x="0" y="0"/>
                    <a:ext cx="20000" cy="6682"/>
                    <a:chOff x="0" y="0"/>
                    <a:chExt cx="20000" cy="20002"/>
                  </a:xfrm>
                </p:grpSpPr>
                <p:sp>
                  <p:nvSpPr>
                    <p:cNvPr id="28810" name="Arc 138"/>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11" name="Arc 139"/>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12" name="Group 140"/>
                  <p:cNvGrpSpPr>
                    <a:grpSpLocks/>
                  </p:cNvGrpSpPr>
                  <p:nvPr/>
                </p:nvGrpSpPr>
                <p:grpSpPr bwMode="auto">
                  <a:xfrm>
                    <a:off x="0" y="13276"/>
                    <a:ext cx="20000" cy="6726"/>
                    <a:chOff x="0" y="-3"/>
                    <a:chExt cx="20000" cy="20003"/>
                  </a:xfrm>
                </p:grpSpPr>
                <p:sp>
                  <p:nvSpPr>
                    <p:cNvPr id="28813" name="Arc 141"/>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14" name="Arc 142"/>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15" name="Group 143"/>
                  <p:cNvGrpSpPr>
                    <a:grpSpLocks/>
                  </p:cNvGrpSpPr>
                  <p:nvPr/>
                </p:nvGrpSpPr>
                <p:grpSpPr bwMode="auto">
                  <a:xfrm>
                    <a:off x="0" y="6638"/>
                    <a:ext cx="20000" cy="6638"/>
                    <a:chOff x="0" y="0"/>
                    <a:chExt cx="20000" cy="19999"/>
                  </a:xfrm>
                </p:grpSpPr>
                <p:sp>
                  <p:nvSpPr>
                    <p:cNvPr id="28816" name="Arc 144"/>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17" name="Arc 145"/>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818" name="Line 146"/>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19" name="Line 147"/>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20" name="Group 148"/>
              <p:cNvGrpSpPr>
                <a:grpSpLocks/>
              </p:cNvGrpSpPr>
              <p:nvPr/>
            </p:nvGrpSpPr>
            <p:grpSpPr bwMode="auto">
              <a:xfrm rot="-3815464" flipH="1" flipV="1">
                <a:off x="9603" y="10467"/>
                <a:ext cx="122" cy="720"/>
                <a:chOff x="0" y="-1"/>
                <a:chExt cx="20000" cy="20001"/>
              </a:xfrm>
            </p:grpSpPr>
            <p:grpSp>
              <p:nvGrpSpPr>
                <p:cNvPr id="28821" name="Group 149"/>
                <p:cNvGrpSpPr>
                  <a:grpSpLocks/>
                </p:cNvGrpSpPr>
                <p:nvPr/>
              </p:nvGrpSpPr>
              <p:grpSpPr bwMode="auto">
                <a:xfrm>
                  <a:off x="0" y="4499"/>
                  <a:ext cx="19669" cy="12806"/>
                  <a:chOff x="0" y="-2"/>
                  <a:chExt cx="20000" cy="20002"/>
                </a:xfrm>
              </p:grpSpPr>
              <p:grpSp>
                <p:nvGrpSpPr>
                  <p:cNvPr id="28822" name="Group 150"/>
                  <p:cNvGrpSpPr>
                    <a:grpSpLocks/>
                  </p:cNvGrpSpPr>
                  <p:nvPr/>
                </p:nvGrpSpPr>
                <p:grpSpPr bwMode="auto">
                  <a:xfrm>
                    <a:off x="0" y="13318"/>
                    <a:ext cx="20000" cy="6682"/>
                    <a:chOff x="0" y="0"/>
                    <a:chExt cx="20000" cy="20000"/>
                  </a:xfrm>
                </p:grpSpPr>
                <p:sp>
                  <p:nvSpPr>
                    <p:cNvPr id="28823" name="Arc 151"/>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24" name="Arc 152"/>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25" name="Group 153"/>
                  <p:cNvGrpSpPr>
                    <a:grpSpLocks/>
                  </p:cNvGrpSpPr>
                  <p:nvPr/>
                </p:nvGrpSpPr>
                <p:grpSpPr bwMode="auto">
                  <a:xfrm>
                    <a:off x="0" y="-2"/>
                    <a:ext cx="20000" cy="6726"/>
                    <a:chOff x="0" y="0"/>
                    <a:chExt cx="20000" cy="20003"/>
                  </a:xfrm>
                </p:grpSpPr>
                <p:sp>
                  <p:nvSpPr>
                    <p:cNvPr id="28826" name="Arc 154"/>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27" name="Arc 155"/>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28" name="Group 156"/>
                  <p:cNvGrpSpPr>
                    <a:grpSpLocks/>
                  </p:cNvGrpSpPr>
                  <p:nvPr/>
                </p:nvGrpSpPr>
                <p:grpSpPr bwMode="auto">
                  <a:xfrm>
                    <a:off x="0" y="6724"/>
                    <a:ext cx="20000" cy="6638"/>
                    <a:chOff x="0" y="1"/>
                    <a:chExt cx="20000" cy="19999"/>
                  </a:xfrm>
                </p:grpSpPr>
                <p:sp>
                  <p:nvSpPr>
                    <p:cNvPr id="28829" name="Arc 157"/>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30" name="Arc 158"/>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831" name="Line 159"/>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32" name="Line 160"/>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33" name="Group 161"/>
              <p:cNvGrpSpPr>
                <a:grpSpLocks/>
              </p:cNvGrpSpPr>
              <p:nvPr/>
            </p:nvGrpSpPr>
            <p:grpSpPr bwMode="auto">
              <a:xfrm rot="-33995" flipH="1" flipV="1">
                <a:off x="9303" y="9987"/>
                <a:ext cx="122" cy="720"/>
                <a:chOff x="0" y="-1"/>
                <a:chExt cx="20000" cy="20001"/>
              </a:xfrm>
            </p:grpSpPr>
            <p:grpSp>
              <p:nvGrpSpPr>
                <p:cNvPr id="28834" name="Group 162"/>
                <p:cNvGrpSpPr>
                  <a:grpSpLocks/>
                </p:cNvGrpSpPr>
                <p:nvPr/>
              </p:nvGrpSpPr>
              <p:grpSpPr bwMode="auto">
                <a:xfrm>
                  <a:off x="0" y="4499"/>
                  <a:ext cx="19669" cy="12806"/>
                  <a:chOff x="0" y="-2"/>
                  <a:chExt cx="20000" cy="20002"/>
                </a:xfrm>
              </p:grpSpPr>
              <p:grpSp>
                <p:nvGrpSpPr>
                  <p:cNvPr id="28835" name="Group 163"/>
                  <p:cNvGrpSpPr>
                    <a:grpSpLocks/>
                  </p:cNvGrpSpPr>
                  <p:nvPr/>
                </p:nvGrpSpPr>
                <p:grpSpPr bwMode="auto">
                  <a:xfrm>
                    <a:off x="0" y="13318"/>
                    <a:ext cx="20000" cy="6682"/>
                    <a:chOff x="0" y="0"/>
                    <a:chExt cx="20000" cy="20000"/>
                  </a:xfrm>
                </p:grpSpPr>
                <p:sp>
                  <p:nvSpPr>
                    <p:cNvPr id="28836" name="Arc 164"/>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37" name="Arc 165"/>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38" name="Group 166"/>
                  <p:cNvGrpSpPr>
                    <a:grpSpLocks/>
                  </p:cNvGrpSpPr>
                  <p:nvPr/>
                </p:nvGrpSpPr>
                <p:grpSpPr bwMode="auto">
                  <a:xfrm>
                    <a:off x="0" y="-2"/>
                    <a:ext cx="20000" cy="6726"/>
                    <a:chOff x="0" y="0"/>
                    <a:chExt cx="20000" cy="20003"/>
                  </a:xfrm>
                </p:grpSpPr>
                <p:sp>
                  <p:nvSpPr>
                    <p:cNvPr id="28839" name="Arc 167"/>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40" name="Arc 168"/>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41" name="Group 169"/>
                  <p:cNvGrpSpPr>
                    <a:grpSpLocks/>
                  </p:cNvGrpSpPr>
                  <p:nvPr/>
                </p:nvGrpSpPr>
                <p:grpSpPr bwMode="auto">
                  <a:xfrm>
                    <a:off x="0" y="6724"/>
                    <a:ext cx="20000" cy="6638"/>
                    <a:chOff x="0" y="1"/>
                    <a:chExt cx="20000" cy="19999"/>
                  </a:xfrm>
                </p:grpSpPr>
                <p:sp>
                  <p:nvSpPr>
                    <p:cNvPr id="28842" name="Arc 170"/>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43" name="Arc 171"/>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844" name="Line 172"/>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45" name="Line 173"/>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grpSp>
          <p:nvGrpSpPr>
            <p:cNvPr id="28846" name="Group 174"/>
            <p:cNvGrpSpPr>
              <a:grpSpLocks/>
            </p:cNvGrpSpPr>
            <p:nvPr/>
          </p:nvGrpSpPr>
          <p:grpSpPr bwMode="auto">
            <a:xfrm>
              <a:off x="6619" y="3713"/>
              <a:ext cx="433" cy="289"/>
              <a:chOff x="-1" y="0"/>
              <a:chExt cx="20002" cy="20001"/>
            </a:xfrm>
          </p:grpSpPr>
          <p:sp>
            <p:nvSpPr>
              <p:cNvPr id="28847" name="Line 175"/>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48" name="Line 176"/>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49" name="Line 177"/>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0" name="Line 178"/>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1" name="Line 179"/>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2" name="Line 180"/>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28853" name="Line 181"/>
            <p:cNvSpPr>
              <a:spLocks noChangeShapeType="1"/>
            </p:cNvSpPr>
            <p:nvPr/>
          </p:nvSpPr>
          <p:spPr bwMode="auto">
            <a:xfrm>
              <a:off x="7587" y="346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4" name="Line 182"/>
            <p:cNvSpPr>
              <a:spLocks noChangeShapeType="1"/>
            </p:cNvSpPr>
            <p:nvPr/>
          </p:nvSpPr>
          <p:spPr bwMode="auto">
            <a:xfrm>
              <a:off x="5952" y="418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5" name="Line 183"/>
            <p:cNvSpPr>
              <a:spLocks noChangeShapeType="1"/>
            </p:cNvSpPr>
            <p:nvPr/>
          </p:nvSpPr>
          <p:spPr bwMode="auto">
            <a:xfrm flipH="1">
              <a:off x="6797" y="302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6" name="Line 184"/>
            <p:cNvSpPr>
              <a:spLocks noChangeShapeType="1"/>
            </p:cNvSpPr>
            <p:nvPr/>
          </p:nvSpPr>
          <p:spPr bwMode="auto">
            <a:xfrm flipH="1">
              <a:off x="5957" y="344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7" name="Line 185"/>
            <p:cNvSpPr>
              <a:spLocks noChangeShapeType="1"/>
            </p:cNvSpPr>
            <p:nvPr/>
          </p:nvSpPr>
          <p:spPr bwMode="auto">
            <a:xfrm>
              <a:off x="6762" y="238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8" name="Line 186"/>
            <p:cNvSpPr>
              <a:spLocks noChangeShapeType="1"/>
            </p:cNvSpPr>
            <p:nvPr/>
          </p:nvSpPr>
          <p:spPr bwMode="auto">
            <a:xfrm rot="10800000" flipH="1" flipV="1">
              <a:off x="7127" y="2967"/>
              <a:ext cx="360" cy="18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59" name="Line 187"/>
            <p:cNvSpPr>
              <a:spLocks noChangeShapeType="1"/>
            </p:cNvSpPr>
            <p:nvPr/>
          </p:nvSpPr>
          <p:spPr bwMode="auto">
            <a:xfrm rot="10800000" flipV="1">
              <a:off x="6107" y="2967"/>
              <a:ext cx="360" cy="18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60" name="Line 188"/>
            <p:cNvSpPr>
              <a:spLocks noChangeShapeType="1"/>
            </p:cNvSpPr>
            <p:nvPr/>
          </p:nvSpPr>
          <p:spPr bwMode="auto">
            <a:xfrm rot="10800000" flipH="1">
              <a:off x="6692" y="3267"/>
              <a:ext cx="0" cy="36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61" name="Line 189"/>
            <p:cNvSpPr>
              <a:spLocks noChangeShapeType="1"/>
            </p:cNvSpPr>
            <p:nvPr/>
          </p:nvSpPr>
          <p:spPr bwMode="auto">
            <a:xfrm flipH="1">
              <a:off x="6542" y="2517"/>
              <a:ext cx="0" cy="360"/>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nvGrpSpPr>
            <p:cNvPr id="28862" name="Group 190"/>
            <p:cNvGrpSpPr>
              <a:grpSpLocks/>
            </p:cNvGrpSpPr>
            <p:nvPr/>
          </p:nvGrpSpPr>
          <p:grpSpPr bwMode="auto">
            <a:xfrm>
              <a:off x="7497" y="3747"/>
              <a:ext cx="720" cy="540"/>
              <a:chOff x="4602" y="1602"/>
              <a:chExt cx="720" cy="540"/>
            </a:xfrm>
          </p:grpSpPr>
          <p:sp>
            <p:nvSpPr>
              <p:cNvPr id="28863" name="Line 191"/>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64" name="Text Box 192"/>
              <p:cNvSpPr txBox="1">
                <a:spLocks noChangeArrowheads="1"/>
              </p:cNvSpPr>
              <p:nvPr/>
            </p:nvSpPr>
            <p:spPr bwMode="auto">
              <a:xfrm>
                <a:off x="4602" y="160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28865" name="Text Box 193"/>
            <p:cNvSpPr txBox="1">
              <a:spLocks noChangeArrowheads="1"/>
            </p:cNvSpPr>
            <p:nvPr/>
          </p:nvSpPr>
          <p:spPr bwMode="auto">
            <a:xfrm>
              <a:off x="6072" y="3295"/>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3Ia0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8866" name="Oval 194"/>
            <p:cNvSpPr>
              <a:spLocks noChangeArrowheads="1"/>
            </p:cNvSpPr>
            <p:nvPr/>
          </p:nvSpPr>
          <p:spPr bwMode="auto">
            <a:xfrm>
              <a:off x="4682" y="2980"/>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67" name="Oval 195"/>
            <p:cNvSpPr>
              <a:spLocks noChangeArrowheads="1"/>
            </p:cNvSpPr>
            <p:nvPr/>
          </p:nvSpPr>
          <p:spPr bwMode="auto">
            <a:xfrm>
              <a:off x="6687" y="2997"/>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68" name="Text Box 196"/>
            <p:cNvSpPr txBox="1">
              <a:spLocks noChangeArrowheads="1"/>
            </p:cNvSpPr>
            <p:nvPr/>
          </p:nvSpPr>
          <p:spPr bwMode="auto">
            <a:xfrm>
              <a:off x="3057" y="209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8869" name="Text Box 197"/>
            <p:cNvSpPr txBox="1">
              <a:spLocks noChangeArrowheads="1"/>
            </p:cNvSpPr>
            <p:nvPr/>
          </p:nvSpPr>
          <p:spPr bwMode="auto">
            <a:xfrm>
              <a:off x="8007" y="212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28870" name="Group 198"/>
          <p:cNvGrpSpPr>
            <a:grpSpLocks/>
          </p:cNvGrpSpPr>
          <p:nvPr/>
        </p:nvGrpSpPr>
        <p:grpSpPr bwMode="auto">
          <a:xfrm>
            <a:off x="3357554" y="4698995"/>
            <a:ext cx="2554340" cy="2159005"/>
            <a:chOff x="8424" y="2232"/>
            <a:chExt cx="3153" cy="2175"/>
          </a:xfrm>
        </p:grpSpPr>
        <p:grpSp>
          <p:nvGrpSpPr>
            <p:cNvPr id="28871" name="Group 199"/>
            <p:cNvGrpSpPr>
              <a:grpSpLocks/>
            </p:cNvGrpSpPr>
            <p:nvPr/>
          </p:nvGrpSpPr>
          <p:grpSpPr bwMode="auto">
            <a:xfrm>
              <a:off x="8672" y="2560"/>
              <a:ext cx="2509" cy="313"/>
              <a:chOff x="1" y="0"/>
              <a:chExt cx="19997" cy="20000"/>
            </a:xfrm>
          </p:grpSpPr>
          <p:grpSp>
            <p:nvGrpSpPr>
              <p:cNvPr id="28872" name="Group 200"/>
              <p:cNvGrpSpPr>
                <a:grpSpLocks/>
              </p:cNvGrpSpPr>
              <p:nvPr/>
            </p:nvGrpSpPr>
            <p:grpSpPr bwMode="auto">
              <a:xfrm>
                <a:off x="4285" y="0"/>
                <a:ext cx="5717" cy="20000"/>
                <a:chOff x="0" y="0"/>
                <a:chExt cx="20002" cy="20000"/>
              </a:xfrm>
            </p:grpSpPr>
            <p:grpSp>
              <p:nvGrpSpPr>
                <p:cNvPr id="28873" name="Group 201"/>
                <p:cNvGrpSpPr>
                  <a:grpSpLocks/>
                </p:cNvGrpSpPr>
                <p:nvPr/>
              </p:nvGrpSpPr>
              <p:grpSpPr bwMode="auto">
                <a:xfrm>
                  <a:off x="0" y="0"/>
                  <a:ext cx="6679" cy="20000"/>
                  <a:chOff x="0" y="0"/>
                  <a:chExt cx="20003" cy="20000"/>
                </a:xfrm>
              </p:grpSpPr>
              <p:sp>
                <p:nvSpPr>
                  <p:cNvPr id="28874" name="Arc 202"/>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75" name="Arc 203"/>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76" name="Group 204"/>
                <p:cNvGrpSpPr>
                  <a:grpSpLocks/>
                </p:cNvGrpSpPr>
                <p:nvPr/>
              </p:nvGrpSpPr>
              <p:grpSpPr bwMode="auto">
                <a:xfrm>
                  <a:off x="13323" y="0"/>
                  <a:ext cx="6679" cy="20000"/>
                  <a:chOff x="0" y="0"/>
                  <a:chExt cx="19999" cy="20000"/>
                </a:xfrm>
              </p:grpSpPr>
              <p:sp>
                <p:nvSpPr>
                  <p:cNvPr id="28877" name="Arc 205"/>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78" name="Arc 206"/>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8879" name="Group 207"/>
                <p:cNvGrpSpPr>
                  <a:grpSpLocks/>
                </p:cNvGrpSpPr>
                <p:nvPr/>
              </p:nvGrpSpPr>
              <p:grpSpPr bwMode="auto">
                <a:xfrm>
                  <a:off x="6662" y="0"/>
                  <a:ext cx="6678" cy="20000"/>
                  <a:chOff x="0" y="0"/>
                  <a:chExt cx="20000" cy="20000"/>
                </a:xfrm>
              </p:grpSpPr>
              <p:sp>
                <p:nvSpPr>
                  <p:cNvPr id="28880" name="Arc 208"/>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81" name="Arc 209"/>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8882" name="Line 210"/>
              <p:cNvSpPr>
                <a:spLocks noChangeShapeType="1"/>
              </p:cNvSpPr>
              <p:nvPr/>
            </p:nvSpPr>
            <p:spPr bwMode="auto">
              <a:xfrm>
                <a:off x="9997" y="19931"/>
                <a:ext cx="10001"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83" name="Line 211"/>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28884" name="Text Box 212"/>
            <p:cNvSpPr txBox="1">
              <a:spLocks noChangeArrowheads="1"/>
            </p:cNvSpPr>
            <p:nvPr/>
          </p:nvSpPr>
          <p:spPr bwMode="auto">
            <a:xfrm>
              <a:off x="9312" y="223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8885" name="Line 213"/>
            <p:cNvSpPr>
              <a:spLocks noChangeShapeType="1"/>
            </p:cNvSpPr>
            <p:nvPr/>
          </p:nvSpPr>
          <p:spPr bwMode="auto">
            <a:xfrm>
              <a:off x="8659" y="4032"/>
              <a:ext cx="2554"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8886" name="Text Box 214"/>
            <p:cNvSpPr txBox="1">
              <a:spLocks noChangeArrowheads="1"/>
            </p:cNvSpPr>
            <p:nvPr/>
          </p:nvSpPr>
          <p:spPr bwMode="auto">
            <a:xfrm>
              <a:off x="8424" y="3777"/>
              <a:ext cx="549" cy="6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887" name="Text Box 215"/>
            <p:cNvSpPr txBox="1">
              <a:spLocks noChangeArrowheads="1"/>
            </p:cNvSpPr>
            <p:nvPr/>
          </p:nvSpPr>
          <p:spPr bwMode="auto">
            <a:xfrm>
              <a:off x="11028" y="3768"/>
              <a:ext cx="549" cy="6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888" name="Text Box 216"/>
            <p:cNvSpPr txBox="1">
              <a:spLocks noChangeArrowheads="1"/>
            </p:cNvSpPr>
            <p:nvPr/>
          </p:nvSpPr>
          <p:spPr bwMode="auto">
            <a:xfrm>
              <a:off x="8439" y="2622"/>
              <a:ext cx="549" cy="6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889" name="Text Box 217"/>
            <p:cNvSpPr txBox="1">
              <a:spLocks noChangeArrowheads="1"/>
            </p:cNvSpPr>
            <p:nvPr/>
          </p:nvSpPr>
          <p:spPr bwMode="auto">
            <a:xfrm>
              <a:off x="11012" y="2635"/>
              <a:ext cx="549" cy="6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85926"/>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smtClean="0"/>
              <a:t>Circuit équivalente de séquence homopolaire d’un transformateur triphasé</a:t>
            </a:r>
            <a:r>
              <a:rPr lang="fr-FR" i="1" dirty="0" smtClean="0"/>
              <a:t> </a:t>
            </a:r>
            <a:r>
              <a:rPr lang="fr-FR" i="1" dirty="0" err="1" smtClean="0"/>
              <a:t>Y</a:t>
            </a:r>
            <a:r>
              <a:rPr lang="fr-FR" i="1" baseline="-25000" dirty="0" err="1" smtClean="0"/>
              <a:t>N</a:t>
            </a:r>
            <a:r>
              <a:rPr lang="fr-FR" i="1" dirty="0" err="1" smtClean="0"/>
              <a:t>y</a:t>
            </a:r>
            <a:endParaRPr lang="fr-FR" dirty="0"/>
          </a:p>
        </p:txBody>
      </p:sp>
      <p:grpSp>
        <p:nvGrpSpPr>
          <p:cNvPr id="29698" name="Group 2"/>
          <p:cNvGrpSpPr>
            <a:grpSpLocks/>
          </p:cNvGrpSpPr>
          <p:nvPr/>
        </p:nvGrpSpPr>
        <p:grpSpPr bwMode="auto">
          <a:xfrm>
            <a:off x="474662" y="2428868"/>
            <a:ext cx="2097073" cy="1589095"/>
            <a:chOff x="747" y="4729"/>
            <a:chExt cx="1980" cy="1778"/>
          </a:xfrm>
        </p:grpSpPr>
        <p:grpSp>
          <p:nvGrpSpPr>
            <p:cNvPr id="29699" name="Group 3"/>
            <p:cNvGrpSpPr>
              <a:grpSpLocks/>
            </p:cNvGrpSpPr>
            <p:nvPr/>
          </p:nvGrpSpPr>
          <p:grpSpPr bwMode="auto">
            <a:xfrm>
              <a:off x="1107" y="4729"/>
              <a:ext cx="1441" cy="1231"/>
              <a:chOff x="735" y="11998"/>
              <a:chExt cx="1441" cy="1231"/>
            </a:xfrm>
          </p:grpSpPr>
          <p:grpSp>
            <p:nvGrpSpPr>
              <p:cNvPr id="29700" name="Group 4"/>
              <p:cNvGrpSpPr>
                <a:grpSpLocks/>
              </p:cNvGrpSpPr>
              <p:nvPr/>
            </p:nvGrpSpPr>
            <p:grpSpPr bwMode="auto">
              <a:xfrm>
                <a:off x="879" y="11998"/>
                <a:ext cx="1009" cy="720"/>
                <a:chOff x="1" y="-1"/>
                <a:chExt cx="19998" cy="20001"/>
              </a:xfrm>
            </p:grpSpPr>
            <p:grpSp>
              <p:nvGrpSpPr>
                <p:cNvPr id="29701" name="Group 5"/>
                <p:cNvGrpSpPr>
                  <a:grpSpLocks/>
                </p:cNvGrpSpPr>
                <p:nvPr/>
              </p:nvGrpSpPr>
              <p:grpSpPr bwMode="auto">
                <a:xfrm>
                  <a:off x="6165" y="-1"/>
                  <a:ext cx="2418" cy="20001"/>
                  <a:chOff x="0" y="-1"/>
                  <a:chExt cx="20000" cy="20001"/>
                </a:xfrm>
              </p:grpSpPr>
              <p:grpSp>
                <p:nvGrpSpPr>
                  <p:cNvPr id="29702" name="Group 6"/>
                  <p:cNvGrpSpPr>
                    <a:grpSpLocks/>
                  </p:cNvGrpSpPr>
                  <p:nvPr/>
                </p:nvGrpSpPr>
                <p:grpSpPr bwMode="auto">
                  <a:xfrm>
                    <a:off x="331" y="2694"/>
                    <a:ext cx="19669" cy="12806"/>
                    <a:chOff x="0" y="0"/>
                    <a:chExt cx="20000" cy="20002"/>
                  </a:xfrm>
                </p:grpSpPr>
                <p:grpSp>
                  <p:nvGrpSpPr>
                    <p:cNvPr id="29703" name="Group 7"/>
                    <p:cNvGrpSpPr>
                      <a:grpSpLocks/>
                    </p:cNvGrpSpPr>
                    <p:nvPr/>
                  </p:nvGrpSpPr>
                  <p:grpSpPr bwMode="auto">
                    <a:xfrm>
                      <a:off x="0" y="0"/>
                      <a:ext cx="20000" cy="6682"/>
                      <a:chOff x="0" y="0"/>
                      <a:chExt cx="20000" cy="20002"/>
                    </a:xfrm>
                  </p:grpSpPr>
                  <p:sp>
                    <p:nvSpPr>
                      <p:cNvPr id="29704" name="Arc 8"/>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05" name="Arc 9"/>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06" name="Group 10"/>
                    <p:cNvGrpSpPr>
                      <a:grpSpLocks/>
                    </p:cNvGrpSpPr>
                    <p:nvPr/>
                  </p:nvGrpSpPr>
                  <p:grpSpPr bwMode="auto">
                    <a:xfrm>
                      <a:off x="0" y="13276"/>
                      <a:ext cx="20000" cy="6726"/>
                      <a:chOff x="0" y="-3"/>
                      <a:chExt cx="20000" cy="20003"/>
                    </a:xfrm>
                  </p:grpSpPr>
                  <p:sp>
                    <p:nvSpPr>
                      <p:cNvPr id="29707" name="Arc 11"/>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08" name="Arc 12"/>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09" name="Group 13"/>
                    <p:cNvGrpSpPr>
                      <a:grpSpLocks/>
                    </p:cNvGrpSpPr>
                    <p:nvPr/>
                  </p:nvGrpSpPr>
                  <p:grpSpPr bwMode="auto">
                    <a:xfrm>
                      <a:off x="0" y="6638"/>
                      <a:ext cx="20000" cy="6638"/>
                      <a:chOff x="0" y="0"/>
                      <a:chExt cx="20000" cy="19999"/>
                    </a:xfrm>
                  </p:grpSpPr>
                  <p:sp>
                    <p:nvSpPr>
                      <p:cNvPr id="29710" name="Arc 14"/>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11" name="Arc 15"/>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712" name="Line 16"/>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13" name="Line 17"/>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714" name="Group 18"/>
                <p:cNvGrpSpPr>
                  <a:grpSpLocks/>
                </p:cNvGrpSpPr>
                <p:nvPr/>
              </p:nvGrpSpPr>
              <p:grpSpPr bwMode="auto">
                <a:xfrm>
                  <a:off x="11417" y="-1"/>
                  <a:ext cx="2418" cy="20001"/>
                  <a:chOff x="0" y="-1"/>
                  <a:chExt cx="20000" cy="20001"/>
                </a:xfrm>
              </p:grpSpPr>
              <p:grpSp>
                <p:nvGrpSpPr>
                  <p:cNvPr id="29715" name="Group 19"/>
                  <p:cNvGrpSpPr>
                    <a:grpSpLocks/>
                  </p:cNvGrpSpPr>
                  <p:nvPr/>
                </p:nvGrpSpPr>
                <p:grpSpPr bwMode="auto">
                  <a:xfrm>
                    <a:off x="0" y="4499"/>
                    <a:ext cx="19669" cy="12806"/>
                    <a:chOff x="0" y="-2"/>
                    <a:chExt cx="20000" cy="20002"/>
                  </a:xfrm>
                </p:grpSpPr>
                <p:grpSp>
                  <p:nvGrpSpPr>
                    <p:cNvPr id="29716" name="Group 20"/>
                    <p:cNvGrpSpPr>
                      <a:grpSpLocks/>
                    </p:cNvGrpSpPr>
                    <p:nvPr/>
                  </p:nvGrpSpPr>
                  <p:grpSpPr bwMode="auto">
                    <a:xfrm>
                      <a:off x="0" y="13318"/>
                      <a:ext cx="20000" cy="6682"/>
                      <a:chOff x="0" y="0"/>
                      <a:chExt cx="20000" cy="20000"/>
                    </a:xfrm>
                  </p:grpSpPr>
                  <p:sp>
                    <p:nvSpPr>
                      <p:cNvPr id="29717" name="Arc 21"/>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18" name="Arc 22"/>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19" name="Group 23"/>
                    <p:cNvGrpSpPr>
                      <a:grpSpLocks/>
                    </p:cNvGrpSpPr>
                    <p:nvPr/>
                  </p:nvGrpSpPr>
                  <p:grpSpPr bwMode="auto">
                    <a:xfrm>
                      <a:off x="0" y="-2"/>
                      <a:ext cx="20000" cy="6726"/>
                      <a:chOff x="0" y="0"/>
                      <a:chExt cx="20000" cy="20003"/>
                    </a:xfrm>
                  </p:grpSpPr>
                  <p:sp>
                    <p:nvSpPr>
                      <p:cNvPr id="29720" name="Arc 24"/>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21" name="Arc 25"/>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22" name="Group 26"/>
                    <p:cNvGrpSpPr>
                      <a:grpSpLocks/>
                    </p:cNvGrpSpPr>
                    <p:nvPr/>
                  </p:nvGrpSpPr>
                  <p:grpSpPr bwMode="auto">
                    <a:xfrm>
                      <a:off x="0" y="6724"/>
                      <a:ext cx="20000" cy="6638"/>
                      <a:chOff x="0" y="1"/>
                      <a:chExt cx="20000" cy="19999"/>
                    </a:xfrm>
                  </p:grpSpPr>
                  <p:sp>
                    <p:nvSpPr>
                      <p:cNvPr id="29723" name="Arc 27"/>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24" name="Arc 28"/>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725" name="Line 29"/>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26" name="Line 30"/>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sp>
              <p:nvSpPr>
                <p:cNvPr id="29727" name="Line 31"/>
                <p:cNvSpPr>
                  <a:spLocks noChangeShapeType="1"/>
                </p:cNvSpPr>
                <p:nvPr/>
              </p:nvSpPr>
              <p:spPr bwMode="auto">
                <a:xfrm>
                  <a:off x="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28" name="Line 32"/>
                <p:cNvSpPr>
                  <a:spLocks noChangeShapeType="1"/>
                </p:cNvSpPr>
                <p:nvPr/>
              </p:nvSpPr>
              <p:spPr bwMode="auto">
                <a:xfrm>
                  <a:off x="1427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729" name="Group 33"/>
              <p:cNvGrpSpPr>
                <a:grpSpLocks/>
              </p:cNvGrpSpPr>
              <p:nvPr/>
            </p:nvGrpSpPr>
            <p:grpSpPr bwMode="auto">
              <a:xfrm>
                <a:off x="735" y="12796"/>
                <a:ext cx="1441" cy="433"/>
                <a:chOff x="-1" y="0"/>
                <a:chExt cx="20002" cy="20000"/>
              </a:xfrm>
            </p:grpSpPr>
            <p:grpSp>
              <p:nvGrpSpPr>
                <p:cNvPr id="29730" name="Group 34"/>
                <p:cNvGrpSpPr>
                  <a:grpSpLocks/>
                </p:cNvGrpSpPr>
                <p:nvPr/>
              </p:nvGrpSpPr>
              <p:grpSpPr bwMode="auto">
                <a:xfrm>
                  <a:off x="-1" y="0"/>
                  <a:ext cx="11257" cy="20000"/>
                  <a:chOff x="-2" y="0"/>
                  <a:chExt cx="20002" cy="20000"/>
                </a:xfrm>
              </p:grpSpPr>
              <p:sp>
                <p:nvSpPr>
                  <p:cNvPr id="29731" name="Oval 35"/>
                  <p:cNvSpPr>
                    <a:spLocks noChangeArrowheads="1"/>
                  </p:cNvSpPr>
                  <p:nvPr/>
                </p:nvSpPr>
                <p:spPr bwMode="auto">
                  <a:xfrm>
                    <a:off x="8877" y="0"/>
                    <a:ext cx="11123"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32" name="Line 36"/>
                  <p:cNvSpPr>
                    <a:spLocks noChangeShapeType="1"/>
                  </p:cNvSpPr>
                  <p:nvPr/>
                </p:nvSpPr>
                <p:spPr bwMode="auto">
                  <a:xfrm flipH="1">
                    <a:off x="-2" y="12009"/>
                    <a:ext cx="8904"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733" name="Group 37"/>
                <p:cNvGrpSpPr>
                  <a:grpSpLocks/>
                </p:cNvGrpSpPr>
                <p:nvPr/>
              </p:nvGrpSpPr>
              <p:grpSpPr bwMode="auto">
                <a:xfrm>
                  <a:off x="8744" y="0"/>
                  <a:ext cx="11257" cy="20000"/>
                  <a:chOff x="0" y="0"/>
                  <a:chExt cx="20000" cy="20000"/>
                </a:xfrm>
              </p:grpSpPr>
              <p:sp>
                <p:nvSpPr>
                  <p:cNvPr id="29734" name="Oval 38"/>
                  <p:cNvSpPr>
                    <a:spLocks noChangeArrowheads="1"/>
                  </p:cNvSpPr>
                  <p:nvPr/>
                </p:nvSpPr>
                <p:spPr bwMode="auto">
                  <a:xfrm>
                    <a:off x="0" y="0"/>
                    <a:ext cx="11122"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35" name="Line 39"/>
                  <p:cNvSpPr>
                    <a:spLocks noChangeShapeType="1"/>
                  </p:cNvSpPr>
                  <p:nvPr/>
                </p:nvSpPr>
                <p:spPr bwMode="auto">
                  <a:xfrm>
                    <a:off x="11097" y="7991"/>
                    <a:ext cx="8903"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grpSp>
        <p:sp>
          <p:nvSpPr>
            <p:cNvPr id="29736" name="Text Box 40"/>
            <p:cNvSpPr txBox="1">
              <a:spLocks noChangeArrowheads="1"/>
            </p:cNvSpPr>
            <p:nvPr/>
          </p:nvSpPr>
          <p:spPr bwMode="auto">
            <a:xfrm>
              <a:off x="1160" y="4988"/>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P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37" name="Text Box 41"/>
            <p:cNvSpPr txBox="1">
              <a:spLocks noChangeArrowheads="1"/>
            </p:cNvSpPr>
            <p:nvPr/>
          </p:nvSpPr>
          <p:spPr bwMode="auto">
            <a:xfrm>
              <a:off x="1917" y="4988"/>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9738" name="Group 42"/>
            <p:cNvGrpSpPr>
              <a:grpSpLocks/>
            </p:cNvGrpSpPr>
            <p:nvPr/>
          </p:nvGrpSpPr>
          <p:grpSpPr bwMode="auto">
            <a:xfrm>
              <a:off x="747" y="5967"/>
              <a:ext cx="900" cy="540"/>
              <a:chOff x="2367" y="2736"/>
              <a:chExt cx="900" cy="540"/>
            </a:xfrm>
          </p:grpSpPr>
          <p:grpSp>
            <p:nvGrpSpPr>
              <p:cNvPr id="29739" name="Group 43"/>
              <p:cNvGrpSpPr>
                <a:grpSpLocks/>
              </p:cNvGrpSpPr>
              <p:nvPr/>
            </p:nvGrpSpPr>
            <p:grpSpPr bwMode="auto">
              <a:xfrm>
                <a:off x="2750" y="2934"/>
                <a:ext cx="433" cy="289"/>
                <a:chOff x="-1" y="0"/>
                <a:chExt cx="20002" cy="20001"/>
              </a:xfrm>
            </p:grpSpPr>
            <p:sp>
              <p:nvSpPr>
                <p:cNvPr id="29740" name="Line 44"/>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41" name="Line 45"/>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42" name="Line 46"/>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43" name="Line 47"/>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44" name="Line 48"/>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45" name="Line 49"/>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sp>
            <p:nvSpPr>
              <p:cNvPr id="29746" name="Text Box 50"/>
              <p:cNvSpPr txBox="1">
                <a:spLocks noChangeArrowheads="1"/>
              </p:cNvSpPr>
              <p:nvPr/>
            </p:nvSpPr>
            <p:spPr bwMode="auto">
              <a:xfrm>
                <a:off x="2367" y="2736"/>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smtClean="0">
                    <a:ln>
                      <a:noFill/>
                    </a:ln>
                    <a:solidFill>
                      <a:schemeClr val="tx1"/>
                    </a:solidFill>
                    <a:effectLst/>
                    <a:latin typeface="Arial" pitchFamily="34" charset="0"/>
                    <a:ea typeface="Arial" pitchFamily="34" charset="0"/>
                    <a:cs typeface="Arial" pitchFamily="34" charset="0"/>
                    <a:sym typeface="Symbol" pitchFamily="18" charset="2"/>
                  </a:rPr>
                  <a:t></a:t>
                </a:r>
                <a:r>
                  <a:rPr kumimoji="0" lang="fr-FR" sz="1600" b="1" i="0" u="none" strike="noStrike" cap="none" normalizeH="0" baseline="0" smtClean="0">
                    <a:ln>
                      <a:noFill/>
                    </a:ln>
                    <a:solidFill>
                      <a:schemeClr val="tx1"/>
                    </a:solidFill>
                    <a:effectLst/>
                    <a:latin typeface="Calibri" pitchFamily="34" charset="0"/>
                    <a:ea typeface="Arial" pitchFamily="34" charset="0"/>
                    <a:cs typeface="Arial" pitchFamily="34" charset="0"/>
                  </a:rPr>
                  <a:t>  </a:t>
                </a:r>
                <a:r>
                  <a:rPr kumimoji="0" lang="nl-NL" sz="1600" b="1" i="0" u="none" strike="noStrike" cap="none" normalizeH="0" baseline="0" smtClean="0">
                    <a:ln>
                      <a:noFill/>
                    </a:ln>
                    <a:solidFill>
                      <a:schemeClr val="tx1"/>
                    </a:solidFill>
                    <a:effectLst/>
                    <a:latin typeface="Calibri" pitchFamily="34" charset="0"/>
                    <a:ea typeface="Arial" pitchFamily="34" charset="0"/>
                    <a:cs typeface="Arial" pitchFamily="34" charset="0"/>
                  </a:rPr>
                  <a:t> </a:t>
                </a: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grpSp>
        <p:sp>
          <p:nvSpPr>
            <p:cNvPr id="29747" name="Text Box 51"/>
            <p:cNvSpPr txBox="1">
              <a:spLocks noChangeArrowheads="1"/>
            </p:cNvSpPr>
            <p:nvPr/>
          </p:nvSpPr>
          <p:spPr bwMode="auto">
            <a:xfrm>
              <a:off x="1827" y="5960"/>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smtClean="0">
                  <a:ln>
                    <a:noFill/>
                  </a:ln>
                  <a:solidFill>
                    <a:schemeClr val="tx1"/>
                  </a:solidFill>
                  <a:effectLst/>
                  <a:latin typeface="Arial" pitchFamily="34" charset="0"/>
                  <a:ea typeface="Arial" pitchFamily="34" charset="0"/>
                  <a:cs typeface="Arial" pitchFamily="34" charset="0"/>
                  <a:sym typeface="Symbol" pitchFamily="18" charset="2"/>
                </a:rPr>
                <a:t></a:t>
              </a:r>
              <a:r>
                <a:rPr kumimoji="0" lang="fr-FR" sz="1600" b="1" i="0" u="none" strike="noStrike" cap="none" normalizeH="0" baseline="0" smtClean="0">
                  <a:ln>
                    <a:noFill/>
                  </a:ln>
                  <a:solidFill>
                    <a:schemeClr val="tx1"/>
                  </a:solidFill>
                  <a:effectLst/>
                  <a:latin typeface="Calibri" pitchFamily="34" charset="0"/>
                  <a:ea typeface="Arial" pitchFamily="34" charset="0"/>
                  <a:cs typeface="Arial" pitchFamily="34" charset="0"/>
                </a:rPr>
                <a:t>  </a:t>
              </a:r>
              <a:r>
                <a:rPr kumimoji="0" lang="nl-NL" sz="1600" b="1" i="0" u="none" strike="noStrike" cap="none" normalizeH="0" baseline="0" smtClean="0">
                  <a:ln>
                    <a:noFill/>
                  </a:ln>
                  <a:solidFill>
                    <a:schemeClr val="tx1"/>
                  </a:solidFill>
                  <a:effectLst/>
                  <a:latin typeface="Calibri" pitchFamily="34" charset="0"/>
                  <a:ea typeface="Arial" pitchFamily="34" charset="0"/>
                  <a:cs typeface="Arial" pitchFamily="34" charset="0"/>
                </a:rPr>
                <a:t> </a:t>
              </a: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9748" name="Group 52"/>
          <p:cNvGrpSpPr>
            <a:grpSpLocks/>
          </p:cNvGrpSpPr>
          <p:nvPr/>
        </p:nvGrpSpPr>
        <p:grpSpPr bwMode="auto">
          <a:xfrm>
            <a:off x="3143240" y="4500572"/>
            <a:ext cx="2357454" cy="1785940"/>
            <a:chOff x="5218" y="3976"/>
            <a:chExt cx="3141" cy="2325"/>
          </a:xfrm>
        </p:grpSpPr>
        <p:grpSp>
          <p:nvGrpSpPr>
            <p:cNvPr id="29749" name="Group 53"/>
            <p:cNvGrpSpPr>
              <a:grpSpLocks/>
            </p:cNvGrpSpPr>
            <p:nvPr/>
          </p:nvGrpSpPr>
          <p:grpSpPr bwMode="auto">
            <a:xfrm>
              <a:off x="6015" y="4492"/>
              <a:ext cx="238" cy="313"/>
              <a:chOff x="0" y="0"/>
              <a:chExt cx="20003" cy="20000"/>
            </a:xfrm>
          </p:grpSpPr>
          <p:sp>
            <p:nvSpPr>
              <p:cNvPr id="29750" name="Arc 54"/>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751" name="Arc 55"/>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9752" name="Group 56"/>
            <p:cNvGrpSpPr>
              <a:grpSpLocks/>
            </p:cNvGrpSpPr>
            <p:nvPr/>
          </p:nvGrpSpPr>
          <p:grpSpPr bwMode="auto">
            <a:xfrm>
              <a:off x="6492" y="4492"/>
              <a:ext cx="239" cy="313"/>
              <a:chOff x="0" y="0"/>
              <a:chExt cx="19999" cy="20000"/>
            </a:xfrm>
          </p:grpSpPr>
          <p:sp>
            <p:nvSpPr>
              <p:cNvPr id="29753" name="Arc 57"/>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754" name="Arc 58"/>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9755" name="Group 59"/>
            <p:cNvGrpSpPr>
              <a:grpSpLocks/>
            </p:cNvGrpSpPr>
            <p:nvPr/>
          </p:nvGrpSpPr>
          <p:grpSpPr bwMode="auto">
            <a:xfrm>
              <a:off x="6253" y="4492"/>
              <a:ext cx="239" cy="313"/>
              <a:chOff x="0" y="0"/>
              <a:chExt cx="20000" cy="20000"/>
            </a:xfrm>
          </p:grpSpPr>
          <p:sp>
            <p:nvSpPr>
              <p:cNvPr id="29756" name="Arc 6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757" name="Arc 61"/>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29758" name="Line 62"/>
            <p:cNvSpPr>
              <a:spLocks noChangeShapeType="1"/>
            </p:cNvSpPr>
            <p:nvPr/>
          </p:nvSpPr>
          <p:spPr bwMode="auto">
            <a:xfrm>
              <a:off x="5476" y="4804"/>
              <a:ext cx="539" cy="1"/>
            </a:xfrm>
            <a:prstGeom prst="line">
              <a:avLst/>
            </a:prstGeom>
            <a:noFill/>
            <a:ln w="38100">
              <a:solidFill>
                <a:srgbClr val="000000"/>
              </a:solidFill>
              <a:round/>
              <a:headEnd type="oval"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29759" name="Line 63"/>
            <p:cNvSpPr>
              <a:spLocks noChangeShapeType="1"/>
            </p:cNvSpPr>
            <p:nvPr/>
          </p:nvSpPr>
          <p:spPr bwMode="auto">
            <a:xfrm>
              <a:off x="5436" y="5928"/>
              <a:ext cx="2554"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29760" name="Line 64"/>
            <p:cNvSpPr>
              <a:spLocks noChangeShapeType="1"/>
            </p:cNvSpPr>
            <p:nvPr/>
          </p:nvSpPr>
          <p:spPr bwMode="auto">
            <a:xfrm>
              <a:off x="6725" y="4809"/>
              <a:ext cx="361" cy="0"/>
            </a:xfrm>
            <a:prstGeom prst="line">
              <a:avLst/>
            </a:prstGeom>
            <a:noFill/>
            <a:ln w="38100">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29761" name="Line 65"/>
            <p:cNvSpPr>
              <a:spLocks noChangeShapeType="1"/>
            </p:cNvSpPr>
            <p:nvPr/>
          </p:nvSpPr>
          <p:spPr bwMode="auto">
            <a:xfrm>
              <a:off x="7445" y="4809"/>
              <a:ext cx="540"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29762" name="Text Box 66"/>
            <p:cNvSpPr txBox="1">
              <a:spLocks noChangeArrowheads="1"/>
            </p:cNvSpPr>
            <p:nvPr/>
          </p:nvSpPr>
          <p:spPr bwMode="auto">
            <a:xfrm>
              <a:off x="7810" y="4562"/>
              <a:ext cx="549" cy="631"/>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63" name="Text Box 67"/>
            <p:cNvSpPr txBox="1">
              <a:spLocks noChangeArrowheads="1"/>
            </p:cNvSpPr>
            <p:nvPr/>
          </p:nvSpPr>
          <p:spPr bwMode="auto">
            <a:xfrm>
              <a:off x="7806" y="5665"/>
              <a:ext cx="549" cy="629"/>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64" name="Text Box 68"/>
            <p:cNvSpPr txBox="1">
              <a:spLocks noChangeArrowheads="1"/>
            </p:cNvSpPr>
            <p:nvPr/>
          </p:nvSpPr>
          <p:spPr bwMode="auto">
            <a:xfrm>
              <a:off x="5260" y="4562"/>
              <a:ext cx="549" cy="631"/>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9765" name="Group 69"/>
            <p:cNvGrpSpPr>
              <a:grpSpLocks/>
            </p:cNvGrpSpPr>
            <p:nvPr/>
          </p:nvGrpSpPr>
          <p:grpSpPr bwMode="auto">
            <a:xfrm>
              <a:off x="5218" y="3976"/>
              <a:ext cx="1634" cy="2325"/>
              <a:chOff x="8397" y="6342"/>
              <a:chExt cx="1635" cy="2325"/>
            </a:xfrm>
          </p:grpSpPr>
          <p:sp>
            <p:nvSpPr>
              <p:cNvPr id="29766" name="Text Box 70"/>
              <p:cNvSpPr txBox="1">
                <a:spLocks noChangeArrowheads="1"/>
              </p:cNvSpPr>
              <p:nvPr/>
            </p:nvSpPr>
            <p:spPr bwMode="auto">
              <a:xfrm>
                <a:off x="9312" y="634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Z</a:t>
                </a:r>
                <a:r>
                  <a:rPr kumimoji="0" lang="nl-NL" b="1" i="0" u="none" strike="noStrike" cap="none" normalizeH="0" baseline="0" dirty="0" smtClean="0">
                    <a:ln>
                      <a:noFill/>
                    </a:ln>
                    <a:solidFill>
                      <a:schemeClr val="tx1"/>
                    </a:solidFill>
                    <a:effectLst/>
                    <a:latin typeface="Calibri" pitchFamily="34" charset="0"/>
                    <a:ea typeface="Arial" pitchFamily="34" charset="0"/>
                    <a:cs typeface="Arial" pitchFamily="34" charset="0"/>
                  </a:rPr>
                  <a:t>o</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29767" name="Text Box 71"/>
              <p:cNvSpPr txBox="1">
                <a:spLocks noChangeArrowheads="1"/>
              </p:cNvSpPr>
              <p:nvPr/>
            </p:nvSpPr>
            <p:spPr bwMode="auto">
              <a:xfrm>
                <a:off x="8397" y="8037"/>
                <a:ext cx="549" cy="6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grpSp>
      <p:grpSp>
        <p:nvGrpSpPr>
          <p:cNvPr id="29768" name="Group 72"/>
          <p:cNvGrpSpPr>
            <a:grpSpLocks/>
          </p:cNvGrpSpPr>
          <p:nvPr/>
        </p:nvGrpSpPr>
        <p:grpSpPr bwMode="auto">
          <a:xfrm>
            <a:off x="3658569" y="2071663"/>
            <a:ext cx="4913958" cy="1822468"/>
            <a:chOff x="3104" y="4592"/>
            <a:chExt cx="5473" cy="2168"/>
          </a:xfrm>
        </p:grpSpPr>
        <p:grpSp>
          <p:nvGrpSpPr>
            <p:cNvPr id="29769" name="Group 73"/>
            <p:cNvGrpSpPr>
              <a:grpSpLocks/>
            </p:cNvGrpSpPr>
            <p:nvPr/>
          </p:nvGrpSpPr>
          <p:grpSpPr bwMode="auto">
            <a:xfrm>
              <a:off x="3942" y="4947"/>
              <a:ext cx="1800" cy="900"/>
              <a:chOff x="8596" y="9987"/>
              <a:chExt cx="1428" cy="901"/>
            </a:xfrm>
          </p:grpSpPr>
          <p:grpSp>
            <p:nvGrpSpPr>
              <p:cNvPr id="29770" name="Group 74"/>
              <p:cNvGrpSpPr>
                <a:grpSpLocks/>
              </p:cNvGrpSpPr>
              <p:nvPr/>
            </p:nvGrpSpPr>
            <p:grpSpPr bwMode="auto">
              <a:xfrm rot="3662318" flipH="1" flipV="1">
                <a:off x="8895" y="10451"/>
                <a:ext cx="122" cy="720"/>
                <a:chOff x="0" y="-1"/>
                <a:chExt cx="20000" cy="20001"/>
              </a:xfrm>
            </p:grpSpPr>
            <p:grpSp>
              <p:nvGrpSpPr>
                <p:cNvPr id="29771" name="Group 75"/>
                <p:cNvGrpSpPr>
                  <a:grpSpLocks/>
                </p:cNvGrpSpPr>
                <p:nvPr/>
              </p:nvGrpSpPr>
              <p:grpSpPr bwMode="auto">
                <a:xfrm>
                  <a:off x="331" y="2694"/>
                  <a:ext cx="19669" cy="12806"/>
                  <a:chOff x="0" y="0"/>
                  <a:chExt cx="20000" cy="20002"/>
                </a:xfrm>
              </p:grpSpPr>
              <p:grpSp>
                <p:nvGrpSpPr>
                  <p:cNvPr id="29772" name="Group 76"/>
                  <p:cNvGrpSpPr>
                    <a:grpSpLocks/>
                  </p:cNvGrpSpPr>
                  <p:nvPr/>
                </p:nvGrpSpPr>
                <p:grpSpPr bwMode="auto">
                  <a:xfrm>
                    <a:off x="0" y="0"/>
                    <a:ext cx="20000" cy="6682"/>
                    <a:chOff x="0" y="0"/>
                    <a:chExt cx="20000" cy="20002"/>
                  </a:xfrm>
                </p:grpSpPr>
                <p:sp>
                  <p:nvSpPr>
                    <p:cNvPr id="29773" name="Arc 77"/>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74" name="Arc 78"/>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75" name="Group 79"/>
                  <p:cNvGrpSpPr>
                    <a:grpSpLocks/>
                  </p:cNvGrpSpPr>
                  <p:nvPr/>
                </p:nvGrpSpPr>
                <p:grpSpPr bwMode="auto">
                  <a:xfrm>
                    <a:off x="0" y="13276"/>
                    <a:ext cx="20000" cy="6726"/>
                    <a:chOff x="0" y="-3"/>
                    <a:chExt cx="20000" cy="20003"/>
                  </a:xfrm>
                </p:grpSpPr>
                <p:sp>
                  <p:nvSpPr>
                    <p:cNvPr id="29776" name="Arc 80"/>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77" name="Arc 81"/>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78" name="Group 82"/>
                  <p:cNvGrpSpPr>
                    <a:grpSpLocks/>
                  </p:cNvGrpSpPr>
                  <p:nvPr/>
                </p:nvGrpSpPr>
                <p:grpSpPr bwMode="auto">
                  <a:xfrm>
                    <a:off x="0" y="6638"/>
                    <a:ext cx="20000" cy="6638"/>
                    <a:chOff x="0" y="0"/>
                    <a:chExt cx="20000" cy="19999"/>
                  </a:xfrm>
                </p:grpSpPr>
                <p:sp>
                  <p:nvSpPr>
                    <p:cNvPr id="29779" name="Arc 83"/>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80" name="Arc 84"/>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781" name="Line 85"/>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82" name="Line 86"/>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783" name="Group 87"/>
              <p:cNvGrpSpPr>
                <a:grpSpLocks/>
              </p:cNvGrpSpPr>
              <p:nvPr/>
            </p:nvGrpSpPr>
            <p:grpSpPr bwMode="auto">
              <a:xfrm rot="-3815464" flipH="1" flipV="1">
                <a:off x="9603" y="10467"/>
                <a:ext cx="122" cy="720"/>
                <a:chOff x="0" y="-1"/>
                <a:chExt cx="20000" cy="20001"/>
              </a:xfrm>
            </p:grpSpPr>
            <p:grpSp>
              <p:nvGrpSpPr>
                <p:cNvPr id="29784" name="Group 88"/>
                <p:cNvGrpSpPr>
                  <a:grpSpLocks/>
                </p:cNvGrpSpPr>
                <p:nvPr/>
              </p:nvGrpSpPr>
              <p:grpSpPr bwMode="auto">
                <a:xfrm>
                  <a:off x="0" y="4499"/>
                  <a:ext cx="19669" cy="12806"/>
                  <a:chOff x="0" y="-2"/>
                  <a:chExt cx="20000" cy="20002"/>
                </a:xfrm>
              </p:grpSpPr>
              <p:grpSp>
                <p:nvGrpSpPr>
                  <p:cNvPr id="29785" name="Group 89"/>
                  <p:cNvGrpSpPr>
                    <a:grpSpLocks/>
                  </p:cNvGrpSpPr>
                  <p:nvPr/>
                </p:nvGrpSpPr>
                <p:grpSpPr bwMode="auto">
                  <a:xfrm>
                    <a:off x="0" y="13318"/>
                    <a:ext cx="20000" cy="6682"/>
                    <a:chOff x="0" y="0"/>
                    <a:chExt cx="20000" cy="20000"/>
                  </a:xfrm>
                </p:grpSpPr>
                <p:sp>
                  <p:nvSpPr>
                    <p:cNvPr id="29786" name="Arc 90"/>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87" name="Arc 91"/>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88" name="Group 92"/>
                  <p:cNvGrpSpPr>
                    <a:grpSpLocks/>
                  </p:cNvGrpSpPr>
                  <p:nvPr/>
                </p:nvGrpSpPr>
                <p:grpSpPr bwMode="auto">
                  <a:xfrm>
                    <a:off x="0" y="-2"/>
                    <a:ext cx="20000" cy="6726"/>
                    <a:chOff x="0" y="0"/>
                    <a:chExt cx="20000" cy="20003"/>
                  </a:xfrm>
                </p:grpSpPr>
                <p:sp>
                  <p:nvSpPr>
                    <p:cNvPr id="29789" name="Arc 93"/>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90" name="Arc 94"/>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791" name="Group 95"/>
                  <p:cNvGrpSpPr>
                    <a:grpSpLocks/>
                  </p:cNvGrpSpPr>
                  <p:nvPr/>
                </p:nvGrpSpPr>
                <p:grpSpPr bwMode="auto">
                  <a:xfrm>
                    <a:off x="0" y="6724"/>
                    <a:ext cx="20000" cy="6638"/>
                    <a:chOff x="0" y="1"/>
                    <a:chExt cx="20000" cy="19999"/>
                  </a:xfrm>
                </p:grpSpPr>
                <p:sp>
                  <p:nvSpPr>
                    <p:cNvPr id="29792" name="Arc 96"/>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793" name="Arc 97"/>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794" name="Line 98"/>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795" name="Line 99"/>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796" name="Group 100"/>
              <p:cNvGrpSpPr>
                <a:grpSpLocks/>
              </p:cNvGrpSpPr>
              <p:nvPr/>
            </p:nvGrpSpPr>
            <p:grpSpPr bwMode="auto">
              <a:xfrm rot="-33995" flipH="1" flipV="1">
                <a:off x="9303" y="9987"/>
                <a:ext cx="122" cy="720"/>
                <a:chOff x="0" y="-1"/>
                <a:chExt cx="20000" cy="20001"/>
              </a:xfrm>
            </p:grpSpPr>
            <p:grpSp>
              <p:nvGrpSpPr>
                <p:cNvPr id="29797" name="Group 101"/>
                <p:cNvGrpSpPr>
                  <a:grpSpLocks/>
                </p:cNvGrpSpPr>
                <p:nvPr/>
              </p:nvGrpSpPr>
              <p:grpSpPr bwMode="auto">
                <a:xfrm>
                  <a:off x="0" y="4499"/>
                  <a:ext cx="19669" cy="12806"/>
                  <a:chOff x="0" y="-2"/>
                  <a:chExt cx="20000" cy="20002"/>
                </a:xfrm>
              </p:grpSpPr>
              <p:grpSp>
                <p:nvGrpSpPr>
                  <p:cNvPr id="29798" name="Group 102"/>
                  <p:cNvGrpSpPr>
                    <a:grpSpLocks/>
                  </p:cNvGrpSpPr>
                  <p:nvPr/>
                </p:nvGrpSpPr>
                <p:grpSpPr bwMode="auto">
                  <a:xfrm>
                    <a:off x="0" y="13318"/>
                    <a:ext cx="20000" cy="6682"/>
                    <a:chOff x="0" y="0"/>
                    <a:chExt cx="20000" cy="20000"/>
                  </a:xfrm>
                </p:grpSpPr>
                <p:sp>
                  <p:nvSpPr>
                    <p:cNvPr id="29799" name="Arc 103"/>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00" name="Arc 104"/>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01" name="Group 105"/>
                  <p:cNvGrpSpPr>
                    <a:grpSpLocks/>
                  </p:cNvGrpSpPr>
                  <p:nvPr/>
                </p:nvGrpSpPr>
                <p:grpSpPr bwMode="auto">
                  <a:xfrm>
                    <a:off x="0" y="-2"/>
                    <a:ext cx="20000" cy="6726"/>
                    <a:chOff x="0" y="0"/>
                    <a:chExt cx="20000" cy="20003"/>
                  </a:xfrm>
                </p:grpSpPr>
                <p:sp>
                  <p:nvSpPr>
                    <p:cNvPr id="29802" name="Arc 106"/>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03" name="Arc 107"/>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04" name="Group 108"/>
                  <p:cNvGrpSpPr>
                    <a:grpSpLocks/>
                  </p:cNvGrpSpPr>
                  <p:nvPr/>
                </p:nvGrpSpPr>
                <p:grpSpPr bwMode="auto">
                  <a:xfrm>
                    <a:off x="0" y="6724"/>
                    <a:ext cx="20000" cy="6638"/>
                    <a:chOff x="0" y="1"/>
                    <a:chExt cx="20000" cy="19999"/>
                  </a:xfrm>
                </p:grpSpPr>
                <p:sp>
                  <p:nvSpPr>
                    <p:cNvPr id="29805" name="Arc 109"/>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06" name="Arc 110"/>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807" name="Line 111"/>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08" name="Line 112"/>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grpSp>
          <p:nvGrpSpPr>
            <p:cNvPr id="29809" name="Group 113"/>
            <p:cNvGrpSpPr>
              <a:grpSpLocks/>
            </p:cNvGrpSpPr>
            <p:nvPr/>
          </p:nvGrpSpPr>
          <p:grpSpPr bwMode="auto">
            <a:xfrm flipH="1">
              <a:off x="4557" y="6293"/>
              <a:ext cx="433" cy="289"/>
              <a:chOff x="-1" y="0"/>
              <a:chExt cx="20002" cy="20001"/>
            </a:xfrm>
          </p:grpSpPr>
          <p:sp>
            <p:nvSpPr>
              <p:cNvPr id="29810" name="Line 114"/>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11" name="Line 115"/>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12" name="Line 116"/>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13" name="Line 117"/>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14" name="Line 118"/>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15" name="Line 119"/>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sp>
          <p:nvSpPr>
            <p:cNvPr id="29816" name="Line 120"/>
            <p:cNvSpPr>
              <a:spLocks noChangeShapeType="1"/>
            </p:cNvSpPr>
            <p:nvPr/>
          </p:nvSpPr>
          <p:spPr bwMode="auto">
            <a:xfrm flipH="1">
              <a:off x="3482" y="604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17" name="Line 121"/>
            <p:cNvSpPr>
              <a:spLocks noChangeShapeType="1"/>
            </p:cNvSpPr>
            <p:nvPr/>
          </p:nvSpPr>
          <p:spPr bwMode="auto">
            <a:xfrm flipH="1">
              <a:off x="3482" y="676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18" name="Line 122"/>
            <p:cNvSpPr>
              <a:spLocks noChangeShapeType="1"/>
            </p:cNvSpPr>
            <p:nvPr/>
          </p:nvSpPr>
          <p:spPr bwMode="auto">
            <a:xfrm>
              <a:off x="4812" y="560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19" name="Line 123"/>
            <p:cNvSpPr>
              <a:spLocks noChangeShapeType="1"/>
            </p:cNvSpPr>
            <p:nvPr/>
          </p:nvSpPr>
          <p:spPr bwMode="auto">
            <a:xfrm>
              <a:off x="5652" y="602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20" name="Line 124"/>
            <p:cNvSpPr>
              <a:spLocks noChangeShapeType="1"/>
            </p:cNvSpPr>
            <p:nvPr/>
          </p:nvSpPr>
          <p:spPr bwMode="auto">
            <a:xfrm flipH="1">
              <a:off x="3482" y="496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nvGrpSpPr>
            <p:cNvPr id="29821" name="Group 125"/>
            <p:cNvGrpSpPr>
              <a:grpSpLocks/>
            </p:cNvGrpSpPr>
            <p:nvPr/>
          </p:nvGrpSpPr>
          <p:grpSpPr bwMode="auto">
            <a:xfrm flipH="1">
              <a:off x="5897" y="4947"/>
              <a:ext cx="1800" cy="900"/>
              <a:chOff x="8596" y="9987"/>
              <a:chExt cx="1428" cy="901"/>
            </a:xfrm>
          </p:grpSpPr>
          <p:grpSp>
            <p:nvGrpSpPr>
              <p:cNvPr id="29822" name="Group 126"/>
              <p:cNvGrpSpPr>
                <a:grpSpLocks/>
              </p:cNvGrpSpPr>
              <p:nvPr/>
            </p:nvGrpSpPr>
            <p:grpSpPr bwMode="auto">
              <a:xfrm rot="3662318" flipH="1" flipV="1">
                <a:off x="8895" y="10451"/>
                <a:ext cx="122" cy="720"/>
                <a:chOff x="0" y="-1"/>
                <a:chExt cx="20000" cy="20001"/>
              </a:xfrm>
            </p:grpSpPr>
            <p:grpSp>
              <p:nvGrpSpPr>
                <p:cNvPr id="29823" name="Group 127"/>
                <p:cNvGrpSpPr>
                  <a:grpSpLocks/>
                </p:cNvGrpSpPr>
                <p:nvPr/>
              </p:nvGrpSpPr>
              <p:grpSpPr bwMode="auto">
                <a:xfrm>
                  <a:off x="331" y="2694"/>
                  <a:ext cx="19669" cy="12806"/>
                  <a:chOff x="0" y="0"/>
                  <a:chExt cx="20000" cy="20002"/>
                </a:xfrm>
              </p:grpSpPr>
              <p:grpSp>
                <p:nvGrpSpPr>
                  <p:cNvPr id="29824" name="Group 128"/>
                  <p:cNvGrpSpPr>
                    <a:grpSpLocks/>
                  </p:cNvGrpSpPr>
                  <p:nvPr/>
                </p:nvGrpSpPr>
                <p:grpSpPr bwMode="auto">
                  <a:xfrm>
                    <a:off x="0" y="0"/>
                    <a:ext cx="20000" cy="6682"/>
                    <a:chOff x="0" y="0"/>
                    <a:chExt cx="20000" cy="20002"/>
                  </a:xfrm>
                </p:grpSpPr>
                <p:sp>
                  <p:nvSpPr>
                    <p:cNvPr id="29825" name="Arc 129"/>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26" name="Arc 130"/>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27" name="Group 131"/>
                  <p:cNvGrpSpPr>
                    <a:grpSpLocks/>
                  </p:cNvGrpSpPr>
                  <p:nvPr/>
                </p:nvGrpSpPr>
                <p:grpSpPr bwMode="auto">
                  <a:xfrm>
                    <a:off x="0" y="13276"/>
                    <a:ext cx="20000" cy="6726"/>
                    <a:chOff x="0" y="-3"/>
                    <a:chExt cx="20000" cy="20003"/>
                  </a:xfrm>
                </p:grpSpPr>
                <p:sp>
                  <p:nvSpPr>
                    <p:cNvPr id="29828" name="Arc 132"/>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29" name="Arc 133"/>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30" name="Group 134"/>
                  <p:cNvGrpSpPr>
                    <a:grpSpLocks/>
                  </p:cNvGrpSpPr>
                  <p:nvPr/>
                </p:nvGrpSpPr>
                <p:grpSpPr bwMode="auto">
                  <a:xfrm>
                    <a:off x="0" y="6638"/>
                    <a:ext cx="20000" cy="6638"/>
                    <a:chOff x="0" y="0"/>
                    <a:chExt cx="20000" cy="19999"/>
                  </a:xfrm>
                </p:grpSpPr>
                <p:sp>
                  <p:nvSpPr>
                    <p:cNvPr id="29831" name="Arc 135"/>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32" name="Arc 136"/>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833" name="Line 137"/>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34" name="Line 138"/>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835" name="Group 139"/>
              <p:cNvGrpSpPr>
                <a:grpSpLocks/>
              </p:cNvGrpSpPr>
              <p:nvPr/>
            </p:nvGrpSpPr>
            <p:grpSpPr bwMode="auto">
              <a:xfrm rot="-3815464" flipH="1" flipV="1">
                <a:off x="9603" y="10467"/>
                <a:ext cx="122" cy="720"/>
                <a:chOff x="0" y="-1"/>
                <a:chExt cx="20000" cy="20001"/>
              </a:xfrm>
            </p:grpSpPr>
            <p:grpSp>
              <p:nvGrpSpPr>
                <p:cNvPr id="29836" name="Group 140"/>
                <p:cNvGrpSpPr>
                  <a:grpSpLocks/>
                </p:cNvGrpSpPr>
                <p:nvPr/>
              </p:nvGrpSpPr>
              <p:grpSpPr bwMode="auto">
                <a:xfrm>
                  <a:off x="0" y="4499"/>
                  <a:ext cx="19669" cy="12806"/>
                  <a:chOff x="0" y="-2"/>
                  <a:chExt cx="20000" cy="20002"/>
                </a:xfrm>
              </p:grpSpPr>
              <p:grpSp>
                <p:nvGrpSpPr>
                  <p:cNvPr id="29837" name="Group 141"/>
                  <p:cNvGrpSpPr>
                    <a:grpSpLocks/>
                  </p:cNvGrpSpPr>
                  <p:nvPr/>
                </p:nvGrpSpPr>
                <p:grpSpPr bwMode="auto">
                  <a:xfrm>
                    <a:off x="0" y="13318"/>
                    <a:ext cx="20000" cy="6682"/>
                    <a:chOff x="0" y="0"/>
                    <a:chExt cx="20000" cy="20000"/>
                  </a:xfrm>
                </p:grpSpPr>
                <p:sp>
                  <p:nvSpPr>
                    <p:cNvPr id="29838" name="Arc 14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39" name="Arc 14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40" name="Group 144"/>
                  <p:cNvGrpSpPr>
                    <a:grpSpLocks/>
                  </p:cNvGrpSpPr>
                  <p:nvPr/>
                </p:nvGrpSpPr>
                <p:grpSpPr bwMode="auto">
                  <a:xfrm>
                    <a:off x="0" y="-2"/>
                    <a:ext cx="20000" cy="6726"/>
                    <a:chOff x="0" y="0"/>
                    <a:chExt cx="20000" cy="20003"/>
                  </a:xfrm>
                </p:grpSpPr>
                <p:sp>
                  <p:nvSpPr>
                    <p:cNvPr id="29841" name="Arc 14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42" name="Arc 14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43" name="Group 147"/>
                  <p:cNvGrpSpPr>
                    <a:grpSpLocks/>
                  </p:cNvGrpSpPr>
                  <p:nvPr/>
                </p:nvGrpSpPr>
                <p:grpSpPr bwMode="auto">
                  <a:xfrm>
                    <a:off x="0" y="6724"/>
                    <a:ext cx="20000" cy="6638"/>
                    <a:chOff x="0" y="1"/>
                    <a:chExt cx="20000" cy="19999"/>
                  </a:xfrm>
                </p:grpSpPr>
                <p:sp>
                  <p:nvSpPr>
                    <p:cNvPr id="29844" name="Arc 14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45" name="Arc 14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846" name="Line 15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47" name="Line 15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29848" name="Group 152"/>
              <p:cNvGrpSpPr>
                <a:grpSpLocks/>
              </p:cNvGrpSpPr>
              <p:nvPr/>
            </p:nvGrpSpPr>
            <p:grpSpPr bwMode="auto">
              <a:xfrm rot="-33995" flipH="1" flipV="1">
                <a:off x="9303" y="9987"/>
                <a:ext cx="122" cy="720"/>
                <a:chOff x="0" y="-1"/>
                <a:chExt cx="20000" cy="20001"/>
              </a:xfrm>
            </p:grpSpPr>
            <p:grpSp>
              <p:nvGrpSpPr>
                <p:cNvPr id="29849" name="Group 153"/>
                <p:cNvGrpSpPr>
                  <a:grpSpLocks/>
                </p:cNvGrpSpPr>
                <p:nvPr/>
              </p:nvGrpSpPr>
              <p:grpSpPr bwMode="auto">
                <a:xfrm>
                  <a:off x="0" y="4499"/>
                  <a:ext cx="19669" cy="12806"/>
                  <a:chOff x="0" y="-2"/>
                  <a:chExt cx="20000" cy="20002"/>
                </a:xfrm>
              </p:grpSpPr>
              <p:grpSp>
                <p:nvGrpSpPr>
                  <p:cNvPr id="29850" name="Group 154"/>
                  <p:cNvGrpSpPr>
                    <a:grpSpLocks/>
                  </p:cNvGrpSpPr>
                  <p:nvPr/>
                </p:nvGrpSpPr>
                <p:grpSpPr bwMode="auto">
                  <a:xfrm>
                    <a:off x="0" y="13318"/>
                    <a:ext cx="20000" cy="6682"/>
                    <a:chOff x="0" y="0"/>
                    <a:chExt cx="20000" cy="20000"/>
                  </a:xfrm>
                </p:grpSpPr>
                <p:sp>
                  <p:nvSpPr>
                    <p:cNvPr id="29851" name="Arc 155"/>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52" name="Arc 156"/>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53" name="Group 157"/>
                  <p:cNvGrpSpPr>
                    <a:grpSpLocks/>
                  </p:cNvGrpSpPr>
                  <p:nvPr/>
                </p:nvGrpSpPr>
                <p:grpSpPr bwMode="auto">
                  <a:xfrm>
                    <a:off x="0" y="-2"/>
                    <a:ext cx="20000" cy="6726"/>
                    <a:chOff x="0" y="0"/>
                    <a:chExt cx="20000" cy="20003"/>
                  </a:xfrm>
                </p:grpSpPr>
                <p:sp>
                  <p:nvSpPr>
                    <p:cNvPr id="29854" name="Arc 158"/>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55" name="Arc 159"/>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29856" name="Group 160"/>
                  <p:cNvGrpSpPr>
                    <a:grpSpLocks/>
                  </p:cNvGrpSpPr>
                  <p:nvPr/>
                </p:nvGrpSpPr>
                <p:grpSpPr bwMode="auto">
                  <a:xfrm>
                    <a:off x="0" y="6724"/>
                    <a:ext cx="20000" cy="6638"/>
                    <a:chOff x="0" y="1"/>
                    <a:chExt cx="20000" cy="19999"/>
                  </a:xfrm>
                </p:grpSpPr>
                <p:sp>
                  <p:nvSpPr>
                    <p:cNvPr id="29857" name="Arc 161"/>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58" name="Arc 162"/>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29859" name="Line 163"/>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29860" name="Line 164"/>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sp>
          <p:nvSpPr>
            <p:cNvPr id="29861" name="Line 165"/>
            <p:cNvSpPr>
              <a:spLocks noChangeShapeType="1"/>
            </p:cNvSpPr>
            <p:nvPr/>
          </p:nvSpPr>
          <p:spPr bwMode="auto">
            <a:xfrm>
              <a:off x="7617" y="604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62" name="Line 166"/>
            <p:cNvSpPr>
              <a:spLocks noChangeShapeType="1"/>
            </p:cNvSpPr>
            <p:nvPr/>
          </p:nvSpPr>
          <p:spPr bwMode="auto">
            <a:xfrm>
              <a:off x="5982" y="676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63" name="Line 167"/>
            <p:cNvSpPr>
              <a:spLocks noChangeShapeType="1"/>
            </p:cNvSpPr>
            <p:nvPr/>
          </p:nvSpPr>
          <p:spPr bwMode="auto">
            <a:xfrm flipH="1">
              <a:off x="5987" y="602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64" name="Line 168"/>
            <p:cNvSpPr>
              <a:spLocks noChangeShapeType="1"/>
            </p:cNvSpPr>
            <p:nvPr/>
          </p:nvSpPr>
          <p:spPr bwMode="auto">
            <a:xfrm>
              <a:off x="6792" y="496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65" name="Oval 169"/>
            <p:cNvSpPr>
              <a:spLocks noChangeArrowheads="1"/>
            </p:cNvSpPr>
            <p:nvPr/>
          </p:nvSpPr>
          <p:spPr bwMode="auto">
            <a:xfrm>
              <a:off x="4712" y="5560"/>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66" name="Oval 170"/>
            <p:cNvSpPr>
              <a:spLocks noChangeArrowheads="1"/>
            </p:cNvSpPr>
            <p:nvPr/>
          </p:nvSpPr>
          <p:spPr bwMode="auto">
            <a:xfrm>
              <a:off x="6717" y="5577"/>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29867" name="Text Box 171"/>
            <p:cNvSpPr txBox="1">
              <a:spLocks noChangeArrowheads="1"/>
            </p:cNvSpPr>
            <p:nvPr/>
          </p:nvSpPr>
          <p:spPr bwMode="auto">
            <a:xfrm>
              <a:off x="3104" y="4592"/>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P</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68" name="Text Box 172"/>
            <p:cNvSpPr txBox="1">
              <a:spLocks noChangeArrowheads="1"/>
            </p:cNvSpPr>
            <p:nvPr/>
          </p:nvSpPr>
          <p:spPr bwMode="auto">
            <a:xfrm>
              <a:off x="8037" y="4592"/>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69" name="Text Box 173"/>
            <p:cNvSpPr txBox="1">
              <a:spLocks noChangeArrowheads="1"/>
            </p:cNvSpPr>
            <p:nvPr/>
          </p:nvSpPr>
          <p:spPr bwMode="auto">
            <a:xfrm>
              <a:off x="4467" y="5292"/>
              <a:ext cx="540" cy="36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N</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70" name="Text Box 174"/>
            <p:cNvSpPr txBox="1">
              <a:spLocks noChangeArrowheads="1"/>
            </p:cNvSpPr>
            <p:nvPr/>
          </p:nvSpPr>
          <p:spPr bwMode="auto">
            <a:xfrm>
              <a:off x="6357" y="5292"/>
              <a:ext cx="540" cy="36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Calibri" pitchFamily="34" charset="0"/>
                  <a:ea typeface="Arial" pitchFamily="34" charset="0"/>
                  <a:cs typeface="Arial" pitchFamily="34" charset="0"/>
                </a:rPr>
                <a:t>n</a:t>
              </a: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76"/>
            <a:ext cx="8229600" cy="171448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smtClean="0">
                <a:latin typeface="Times New Roman" pitchFamily="18" charset="0"/>
                <a:cs typeface="Times New Roman" pitchFamily="18" charset="0"/>
              </a:rPr>
              <a:t>Circuit équivalente de séquence homopolaire d’un transformateur triphasé</a:t>
            </a:r>
            <a:r>
              <a:rPr lang="fr-FR" i="1"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Yy</a:t>
            </a:r>
            <a:endParaRPr lang="fr-FR" dirty="0">
              <a:latin typeface="Times New Roman" pitchFamily="18" charset="0"/>
              <a:cs typeface="Times New Roman" pitchFamily="18" charset="0"/>
            </a:endParaRPr>
          </a:p>
        </p:txBody>
      </p:sp>
      <p:grpSp>
        <p:nvGrpSpPr>
          <p:cNvPr id="31315" name="Group 595"/>
          <p:cNvGrpSpPr>
            <a:grpSpLocks/>
          </p:cNvGrpSpPr>
          <p:nvPr/>
        </p:nvGrpSpPr>
        <p:grpSpPr bwMode="auto">
          <a:xfrm>
            <a:off x="3286116" y="2357430"/>
            <a:ext cx="5000660" cy="2286016"/>
            <a:chOff x="3087" y="13527"/>
            <a:chExt cx="5490" cy="2083"/>
          </a:xfrm>
        </p:grpSpPr>
        <p:grpSp>
          <p:nvGrpSpPr>
            <p:cNvPr id="31316" name="Group 596"/>
            <p:cNvGrpSpPr>
              <a:grpSpLocks/>
            </p:cNvGrpSpPr>
            <p:nvPr/>
          </p:nvGrpSpPr>
          <p:grpSpPr bwMode="auto">
            <a:xfrm>
              <a:off x="3942" y="13797"/>
              <a:ext cx="1800" cy="900"/>
              <a:chOff x="8596" y="9987"/>
              <a:chExt cx="1428" cy="901"/>
            </a:xfrm>
          </p:grpSpPr>
          <p:grpSp>
            <p:nvGrpSpPr>
              <p:cNvPr id="31317" name="Group 597"/>
              <p:cNvGrpSpPr>
                <a:grpSpLocks/>
              </p:cNvGrpSpPr>
              <p:nvPr/>
            </p:nvGrpSpPr>
            <p:grpSpPr bwMode="auto">
              <a:xfrm rot="3662318" flipH="1" flipV="1">
                <a:off x="8895" y="10451"/>
                <a:ext cx="122" cy="720"/>
                <a:chOff x="0" y="-1"/>
                <a:chExt cx="20000" cy="20001"/>
              </a:xfrm>
            </p:grpSpPr>
            <p:grpSp>
              <p:nvGrpSpPr>
                <p:cNvPr id="31318" name="Group 598"/>
                <p:cNvGrpSpPr>
                  <a:grpSpLocks/>
                </p:cNvGrpSpPr>
                <p:nvPr/>
              </p:nvGrpSpPr>
              <p:grpSpPr bwMode="auto">
                <a:xfrm>
                  <a:off x="331" y="2694"/>
                  <a:ext cx="19669" cy="12806"/>
                  <a:chOff x="0" y="0"/>
                  <a:chExt cx="20000" cy="20002"/>
                </a:xfrm>
              </p:grpSpPr>
              <p:grpSp>
                <p:nvGrpSpPr>
                  <p:cNvPr id="31319" name="Group 599"/>
                  <p:cNvGrpSpPr>
                    <a:grpSpLocks/>
                  </p:cNvGrpSpPr>
                  <p:nvPr/>
                </p:nvGrpSpPr>
                <p:grpSpPr bwMode="auto">
                  <a:xfrm>
                    <a:off x="0" y="0"/>
                    <a:ext cx="20000" cy="6682"/>
                    <a:chOff x="0" y="0"/>
                    <a:chExt cx="20000" cy="20002"/>
                  </a:xfrm>
                </p:grpSpPr>
                <p:sp>
                  <p:nvSpPr>
                    <p:cNvPr id="31320" name="Arc 600"/>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21" name="Arc 601"/>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22" name="Group 602"/>
                  <p:cNvGrpSpPr>
                    <a:grpSpLocks/>
                  </p:cNvGrpSpPr>
                  <p:nvPr/>
                </p:nvGrpSpPr>
                <p:grpSpPr bwMode="auto">
                  <a:xfrm>
                    <a:off x="0" y="13276"/>
                    <a:ext cx="20000" cy="6726"/>
                    <a:chOff x="0" y="-3"/>
                    <a:chExt cx="20000" cy="20003"/>
                  </a:xfrm>
                </p:grpSpPr>
                <p:sp>
                  <p:nvSpPr>
                    <p:cNvPr id="31323" name="Arc 603"/>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24" name="Arc 604"/>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25" name="Group 605"/>
                  <p:cNvGrpSpPr>
                    <a:grpSpLocks/>
                  </p:cNvGrpSpPr>
                  <p:nvPr/>
                </p:nvGrpSpPr>
                <p:grpSpPr bwMode="auto">
                  <a:xfrm>
                    <a:off x="0" y="6638"/>
                    <a:ext cx="20000" cy="6638"/>
                    <a:chOff x="0" y="0"/>
                    <a:chExt cx="20000" cy="19999"/>
                  </a:xfrm>
                </p:grpSpPr>
                <p:sp>
                  <p:nvSpPr>
                    <p:cNvPr id="31326" name="Arc 606"/>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27" name="Arc 607"/>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28" name="Line 608"/>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29" name="Line 609"/>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30" name="Group 610"/>
              <p:cNvGrpSpPr>
                <a:grpSpLocks/>
              </p:cNvGrpSpPr>
              <p:nvPr/>
            </p:nvGrpSpPr>
            <p:grpSpPr bwMode="auto">
              <a:xfrm rot="-3815464" flipH="1" flipV="1">
                <a:off x="9603" y="10467"/>
                <a:ext cx="122" cy="720"/>
                <a:chOff x="0" y="-1"/>
                <a:chExt cx="20000" cy="20001"/>
              </a:xfrm>
            </p:grpSpPr>
            <p:grpSp>
              <p:nvGrpSpPr>
                <p:cNvPr id="31331" name="Group 611"/>
                <p:cNvGrpSpPr>
                  <a:grpSpLocks/>
                </p:cNvGrpSpPr>
                <p:nvPr/>
              </p:nvGrpSpPr>
              <p:grpSpPr bwMode="auto">
                <a:xfrm>
                  <a:off x="0" y="4499"/>
                  <a:ext cx="19669" cy="12806"/>
                  <a:chOff x="0" y="-2"/>
                  <a:chExt cx="20000" cy="20002"/>
                </a:xfrm>
              </p:grpSpPr>
              <p:grpSp>
                <p:nvGrpSpPr>
                  <p:cNvPr id="31332" name="Group 612"/>
                  <p:cNvGrpSpPr>
                    <a:grpSpLocks/>
                  </p:cNvGrpSpPr>
                  <p:nvPr/>
                </p:nvGrpSpPr>
                <p:grpSpPr bwMode="auto">
                  <a:xfrm>
                    <a:off x="0" y="13318"/>
                    <a:ext cx="20000" cy="6682"/>
                    <a:chOff x="0" y="0"/>
                    <a:chExt cx="20000" cy="20000"/>
                  </a:xfrm>
                </p:grpSpPr>
                <p:sp>
                  <p:nvSpPr>
                    <p:cNvPr id="31333" name="Arc 613"/>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34" name="Arc 614"/>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35" name="Group 615"/>
                  <p:cNvGrpSpPr>
                    <a:grpSpLocks/>
                  </p:cNvGrpSpPr>
                  <p:nvPr/>
                </p:nvGrpSpPr>
                <p:grpSpPr bwMode="auto">
                  <a:xfrm>
                    <a:off x="0" y="-2"/>
                    <a:ext cx="20000" cy="6726"/>
                    <a:chOff x="0" y="0"/>
                    <a:chExt cx="20000" cy="20003"/>
                  </a:xfrm>
                </p:grpSpPr>
                <p:sp>
                  <p:nvSpPr>
                    <p:cNvPr id="31336" name="Arc 616"/>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37" name="Arc 617"/>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38" name="Group 618"/>
                  <p:cNvGrpSpPr>
                    <a:grpSpLocks/>
                  </p:cNvGrpSpPr>
                  <p:nvPr/>
                </p:nvGrpSpPr>
                <p:grpSpPr bwMode="auto">
                  <a:xfrm>
                    <a:off x="0" y="6724"/>
                    <a:ext cx="20000" cy="6638"/>
                    <a:chOff x="0" y="1"/>
                    <a:chExt cx="20000" cy="19999"/>
                  </a:xfrm>
                </p:grpSpPr>
                <p:sp>
                  <p:nvSpPr>
                    <p:cNvPr id="31339" name="Arc 619"/>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40" name="Arc 620"/>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41" name="Line 621"/>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42" name="Line 622"/>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43" name="Group 623"/>
              <p:cNvGrpSpPr>
                <a:grpSpLocks/>
              </p:cNvGrpSpPr>
              <p:nvPr/>
            </p:nvGrpSpPr>
            <p:grpSpPr bwMode="auto">
              <a:xfrm rot="-33995" flipH="1" flipV="1">
                <a:off x="9303" y="9987"/>
                <a:ext cx="122" cy="720"/>
                <a:chOff x="0" y="-1"/>
                <a:chExt cx="20000" cy="20001"/>
              </a:xfrm>
            </p:grpSpPr>
            <p:grpSp>
              <p:nvGrpSpPr>
                <p:cNvPr id="31344" name="Group 624"/>
                <p:cNvGrpSpPr>
                  <a:grpSpLocks/>
                </p:cNvGrpSpPr>
                <p:nvPr/>
              </p:nvGrpSpPr>
              <p:grpSpPr bwMode="auto">
                <a:xfrm>
                  <a:off x="0" y="4499"/>
                  <a:ext cx="19669" cy="12806"/>
                  <a:chOff x="0" y="-2"/>
                  <a:chExt cx="20000" cy="20002"/>
                </a:xfrm>
              </p:grpSpPr>
              <p:grpSp>
                <p:nvGrpSpPr>
                  <p:cNvPr id="31345" name="Group 625"/>
                  <p:cNvGrpSpPr>
                    <a:grpSpLocks/>
                  </p:cNvGrpSpPr>
                  <p:nvPr/>
                </p:nvGrpSpPr>
                <p:grpSpPr bwMode="auto">
                  <a:xfrm>
                    <a:off x="0" y="13318"/>
                    <a:ext cx="20000" cy="6682"/>
                    <a:chOff x="0" y="0"/>
                    <a:chExt cx="20000" cy="20000"/>
                  </a:xfrm>
                </p:grpSpPr>
                <p:sp>
                  <p:nvSpPr>
                    <p:cNvPr id="31346" name="Arc 626"/>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47" name="Arc 627"/>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48" name="Group 628"/>
                  <p:cNvGrpSpPr>
                    <a:grpSpLocks/>
                  </p:cNvGrpSpPr>
                  <p:nvPr/>
                </p:nvGrpSpPr>
                <p:grpSpPr bwMode="auto">
                  <a:xfrm>
                    <a:off x="0" y="-2"/>
                    <a:ext cx="20000" cy="6726"/>
                    <a:chOff x="0" y="0"/>
                    <a:chExt cx="20000" cy="20003"/>
                  </a:xfrm>
                </p:grpSpPr>
                <p:sp>
                  <p:nvSpPr>
                    <p:cNvPr id="31349" name="Arc 629"/>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50" name="Arc 630"/>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51" name="Group 631"/>
                  <p:cNvGrpSpPr>
                    <a:grpSpLocks/>
                  </p:cNvGrpSpPr>
                  <p:nvPr/>
                </p:nvGrpSpPr>
                <p:grpSpPr bwMode="auto">
                  <a:xfrm>
                    <a:off x="0" y="6724"/>
                    <a:ext cx="20000" cy="6638"/>
                    <a:chOff x="0" y="1"/>
                    <a:chExt cx="20000" cy="19999"/>
                  </a:xfrm>
                </p:grpSpPr>
                <p:sp>
                  <p:nvSpPr>
                    <p:cNvPr id="31352" name="Arc 632"/>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53" name="Arc 633"/>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54" name="Line 634"/>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55" name="Line 635"/>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56" name="Line 636"/>
            <p:cNvSpPr>
              <a:spLocks noChangeShapeType="1"/>
            </p:cNvSpPr>
            <p:nvPr/>
          </p:nvSpPr>
          <p:spPr bwMode="auto">
            <a:xfrm flipH="1">
              <a:off x="3482" y="1489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57" name="Line 637"/>
            <p:cNvSpPr>
              <a:spLocks noChangeShapeType="1"/>
            </p:cNvSpPr>
            <p:nvPr/>
          </p:nvSpPr>
          <p:spPr bwMode="auto">
            <a:xfrm flipH="1">
              <a:off x="3482" y="1561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58" name="Line 638"/>
            <p:cNvSpPr>
              <a:spLocks noChangeShapeType="1"/>
            </p:cNvSpPr>
            <p:nvPr/>
          </p:nvSpPr>
          <p:spPr bwMode="auto">
            <a:xfrm>
              <a:off x="5652" y="1487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59" name="Line 639"/>
            <p:cNvSpPr>
              <a:spLocks noChangeShapeType="1"/>
            </p:cNvSpPr>
            <p:nvPr/>
          </p:nvSpPr>
          <p:spPr bwMode="auto">
            <a:xfrm flipH="1">
              <a:off x="3482" y="1381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nvGrpSpPr>
            <p:cNvPr id="31360" name="Group 640"/>
            <p:cNvGrpSpPr>
              <a:grpSpLocks/>
            </p:cNvGrpSpPr>
            <p:nvPr/>
          </p:nvGrpSpPr>
          <p:grpSpPr bwMode="auto">
            <a:xfrm flipH="1">
              <a:off x="5897" y="13797"/>
              <a:ext cx="1800" cy="900"/>
              <a:chOff x="8596" y="9987"/>
              <a:chExt cx="1428" cy="901"/>
            </a:xfrm>
          </p:grpSpPr>
          <p:grpSp>
            <p:nvGrpSpPr>
              <p:cNvPr id="31361" name="Group 641"/>
              <p:cNvGrpSpPr>
                <a:grpSpLocks/>
              </p:cNvGrpSpPr>
              <p:nvPr/>
            </p:nvGrpSpPr>
            <p:grpSpPr bwMode="auto">
              <a:xfrm rot="3662318" flipH="1" flipV="1">
                <a:off x="8895" y="10451"/>
                <a:ext cx="122" cy="720"/>
                <a:chOff x="0" y="-1"/>
                <a:chExt cx="20000" cy="20001"/>
              </a:xfrm>
            </p:grpSpPr>
            <p:grpSp>
              <p:nvGrpSpPr>
                <p:cNvPr id="31362" name="Group 642"/>
                <p:cNvGrpSpPr>
                  <a:grpSpLocks/>
                </p:cNvGrpSpPr>
                <p:nvPr/>
              </p:nvGrpSpPr>
              <p:grpSpPr bwMode="auto">
                <a:xfrm>
                  <a:off x="331" y="2694"/>
                  <a:ext cx="19669" cy="12806"/>
                  <a:chOff x="0" y="0"/>
                  <a:chExt cx="20000" cy="20002"/>
                </a:xfrm>
              </p:grpSpPr>
              <p:grpSp>
                <p:nvGrpSpPr>
                  <p:cNvPr id="31363" name="Group 643"/>
                  <p:cNvGrpSpPr>
                    <a:grpSpLocks/>
                  </p:cNvGrpSpPr>
                  <p:nvPr/>
                </p:nvGrpSpPr>
                <p:grpSpPr bwMode="auto">
                  <a:xfrm>
                    <a:off x="0" y="0"/>
                    <a:ext cx="20000" cy="6682"/>
                    <a:chOff x="0" y="0"/>
                    <a:chExt cx="20000" cy="20002"/>
                  </a:xfrm>
                </p:grpSpPr>
                <p:sp>
                  <p:nvSpPr>
                    <p:cNvPr id="31364" name="Arc 644"/>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65" name="Arc 645"/>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66" name="Group 646"/>
                  <p:cNvGrpSpPr>
                    <a:grpSpLocks/>
                  </p:cNvGrpSpPr>
                  <p:nvPr/>
                </p:nvGrpSpPr>
                <p:grpSpPr bwMode="auto">
                  <a:xfrm>
                    <a:off x="0" y="13276"/>
                    <a:ext cx="20000" cy="6726"/>
                    <a:chOff x="0" y="-3"/>
                    <a:chExt cx="20000" cy="20003"/>
                  </a:xfrm>
                </p:grpSpPr>
                <p:sp>
                  <p:nvSpPr>
                    <p:cNvPr id="31367" name="Arc 647"/>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68" name="Arc 648"/>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69" name="Group 649"/>
                  <p:cNvGrpSpPr>
                    <a:grpSpLocks/>
                  </p:cNvGrpSpPr>
                  <p:nvPr/>
                </p:nvGrpSpPr>
                <p:grpSpPr bwMode="auto">
                  <a:xfrm>
                    <a:off x="0" y="6638"/>
                    <a:ext cx="20000" cy="6638"/>
                    <a:chOff x="0" y="0"/>
                    <a:chExt cx="20000" cy="19999"/>
                  </a:xfrm>
                </p:grpSpPr>
                <p:sp>
                  <p:nvSpPr>
                    <p:cNvPr id="31370" name="Arc 650"/>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71" name="Arc 651"/>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72" name="Line 652"/>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73" name="Line 653"/>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74" name="Group 654"/>
              <p:cNvGrpSpPr>
                <a:grpSpLocks/>
              </p:cNvGrpSpPr>
              <p:nvPr/>
            </p:nvGrpSpPr>
            <p:grpSpPr bwMode="auto">
              <a:xfrm rot="-3815464" flipH="1" flipV="1">
                <a:off x="9603" y="10467"/>
                <a:ext cx="122" cy="720"/>
                <a:chOff x="0" y="-1"/>
                <a:chExt cx="20000" cy="20001"/>
              </a:xfrm>
            </p:grpSpPr>
            <p:grpSp>
              <p:nvGrpSpPr>
                <p:cNvPr id="31375" name="Group 655"/>
                <p:cNvGrpSpPr>
                  <a:grpSpLocks/>
                </p:cNvGrpSpPr>
                <p:nvPr/>
              </p:nvGrpSpPr>
              <p:grpSpPr bwMode="auto">
                <a:xfrm>
                  <a:off x="0" y="4499"/>
                  <a:ext cx="19669" cy="12806"/>
                  <a:chOff x="0" y="-2"/>
                  <a:chExt cx="20000" cy="20002"/>
                </a:xfrm>
              </p:grpSpPr>
              <p:grpSp>
                <p:nvGrpSpPr>
                  <p:cNvPr id="31376" name="Group 656"/>
                  <p:cNvGrpSpPr>
                    <a:grpSpLocks/>
                  </p:cNvGrpSpPr>
                  <p:nvPr/>
                </p:nvGrpSpPr>
                <p:grpSpPr bwMode="auto">
                  <a:xfrm>
                    <a:off x="0" y="13318"/>
                    <a:ext cx="20000" cy="6682"/>
                    <a:chOff x="0" y="0"/>
                    <a:chExt cx="20000" cy="20000"/>
                  </a:xfrm>
                </p:grpSpPr>
                <p:sp>
                  <p:nvSpPr>
                    <p:cNvPr id="31377" name="Arc 657"/>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78" name="Arc 658"/>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79" name="Group 659"/>
                  <p:cNvGrpSpPr>
                    <a:grpSpLocks/>
                  </p:cNvGrpSpPr>
                  <p:nvPr/>
                </p:nvGrpSpPr>
                <p:grpSpPr bwMode="auto">
                  <a:xfrm>
                    <a:off x="0" y="-2"/>
                    <a:ext cx="20000" cy="6726"/>
                    <a:chOff x="0" y="0"/>
                    <a:chExt cx="20000" cy="20003"/>
                  </a:xfrm>
                </p:grpSpPr>
                <p:sp>
                  <p:nvSpPr>
                    <p:cNvPr id="31380" name="Arc 660"/>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81" name="Arc 661"/>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82" name="Group 662"/>
                  <p:cNvGrpSpPr>
                    <a:grpSpLocks/>
                  </p:cNvGrpSpPr>
                  <p:nvPr/>
                </p:nvGrpSpPr>
                <p:grpSpPr bwMode="auto">
                  <a:xfrm>
                    <a:off x="0" y="6724"/>
                    <a:ext cx="20000" cy="6638"/>
                    <a:chOff x="0" y="1"/>
                    <a:chExt cx="20000" cy="19999"/>
                  </a:xfrm>
                </p:grpSpPr>
                <p:sp>
                  <p:nvSpPr>
                    <p:cNvPr id="31383" name="Arc 663"/>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84" name="Arc 664"/>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85" name="Line 665"/>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86" name="Line 666"/>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87" name="Group 667"/>
              <p:cNvGrpSpPr>
                <a:grpSpLocks/>
              </p:cNvGrpSpPr>
              <p:nvPr/>
            </p:nvGrpSpPr>
            <p:grpSpPr bwMode="auto">
              <a:xfrm rot="-33995" flipH="1" flipV="1">
                <a:off x="9303" y="9987"/>
                <a:ext cx="122" cy="720"/>
                <a:chOff x="0" y="-1"/>
                <a:chExt cx="20000" cy="20001"/>
              </a:xfrm>
            </p:grpSpPr>
            <p:grpSp>
              <p:nvGrpSpPr>
                <p:cNvPr id="31388" name="Group 668"/>
                <p:cNvGrpSpPr>
                  <a:grpSpLocks/>
                </p:cNvGrpSpPr>
                <p:nvPr/>
              </p:nvGrpSpPr>
              <p:grpSpPr bwMode="auto">
                <a:xfrm>
                  <a:off x="0" y="4499"/>
                  <a:ext cx="19669" cy="12806"/>
                  <a:chOff x="0" y="-2"/>
                  <a:chExt cx="20000" cy="20002"/>
                </a:xfrm>
              </p:grpSpPr>
              <p:grpSp>
                <p:nvGrpSpPr>
                  <p:cNvPr id="31389" name="Group 669"/>
                  <p:cNvGrpSpPr>
                    <a:grpSpLocks/>
                  </p:cNvGrpSpPr>
                  <p:nvPr/>
                </p:nvGrpSpPr>
                <p:grpSpPr bwMode="auto">
                  <a:xfrm>
                    <a:off x="0" y="13318"/>
                    <a:ext cx="20000" cy="6682"/>
                    <a:chOff x="0" y="0"/>
                    <a:chExt cx="20000" cy="20000"/>
                  </a:xfrm>
                </p:grpSpPr>
                <p:sp>
                  <p:nvSpPr>
                    <p:cNvPr id="31390" name="Arc 670"/>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91" name="Arc 671"/>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92" name="Group 672"/>
                  <p:cNvGrpSpPr>
                    <a:grpSpLocks/>
                  </p:cNvGrpSpPr>
                  <p:nvPr/>
                </p:nvGrpSpPr>
                <p:grpSpPr bwMode="auto">
                  <a:xfrm>
                    <a:off x="0" y="-2"/>
                    <a:ext cx="20000" cy="6726"/>
                    <a:chOff x="0" y="0"/>
                    <a:chExt cx="20000" cy="20003"/>
                  </a:xfrm>
                </p:grpSpPr>
                <p:sp>
                  <p:nvSpPr>
                    <p:cNvPr id="31393" name="Arc 673"/>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94" name="Arc 674"/>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395" name="Group 675"/>
                  <p:cNvGrpSpPr>
                    <a:grpSpLocks/>
                  </p:cNvGrpSpPr>
                  <p:nvPr/>
                </p:nvGrpSpPr>
                <p:grpSpPr bwMode="auto">
                  <a:xfrm>
                    <a:off x="0" y="6724"/>
                    <a:ext cx="20000" cy="6638"/>
                    <a:chOff x="0" y="1"/>
                    <a:chExt cx="20000" cy="19999"/>
                  </a:xfrm>
                </p:grpSpPr>
                <p:sp>
                  <p:nvSpPr>
                    <p:cNvPr id="31396" name="Arc 676"/>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97" name="Arc 677"/>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398" name="Line 678"/>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399" name="Line 679"/>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400" name="Line 680"/>
            <p:cNvSpPr>
              <a:spLocks noChangeShapeType="1"/>
            </p:cNvSpPr>
            <p:nvPr/>
          </p:nvSpPr>
          <p:spPr bwMode="auto">
            <a:xfrm>
              <a:off x="7617" y="1489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01" name="Line 681"/>
            <p:cNvSpPr>
              <a:spLocks noChangeShapeType="1"/>
            </p:cNvSpPr>
            <p:nvPr/>
          </p:nvSpPr>
          <p:spPr bwMode="auto">
            <a:xfrm>
              <a:off x="5982" y="1561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02" name="Line 682"/>
            <p:cNvSpPr>
              <a:spLocks noChangeShapeType="1"/>
            </p:cNvSpPr>
            <p:nvPr/>
          </p:nvSpPr>
          <p:spPr bwMode="auto">
            <a:xfrm flipH="1">
              <a:off x="5987" y="1487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03" name="Line 683"/>
            <p:cNvSpPr>
              <a:spLocks noChangeShapeType="1"/>
            </p:cNvSpPr>
            <p:nvPr/>
          </p:nvSpPr>
          <p:spPr bwMode="auto">
            <a:xfrm>
              <a:off x="6792" y="1381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04" name="Oval 684"/>
            <p:cNvSpPr>
              <a:spLocks noChangeArrowheads="1"/>
            </p:cNvSpPr>
            <p:nvPr/>
          </p:nvSpPr>
          <p:spPr bwMode="auto">
            <a:xfrm>
              <a:off x="4712" y="14410"/>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05" name="Oval 685"/>
            <p:cNvSpPr>
              <a:spLocks noChangeArrowheads="1"/>
            </p:cNvSpPr>
            <p:nvPr/>
          </p:nvSpPr>
          <p:spPr bwMode="auto">
            <a:xfrm>
              <a:off x="6717" y="14427"/>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06" name="Text Box 686"/>
            <p:cNvSpPr txBox="1">
              <a:spLocks noChangeArrowheads="1"/>
            </p:cNvSpPr>
            <p:nvPr/>
          </p:nvSpPr>
          <p:spPr bwMode="auto">
            <a:xfrm>
              <a:off x="3087" y="1352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1407" name="Text Box 687"/>
            <p:cNvSpPr txBox="1">
              <a:spLocks noChangeArrowheads="1"/>
            </p:cNvSpPr>
            <p:nvPr/>
          </p:nvSpPr>
          <p:spPr bwMode="auto">
            <a:xfrm>
              <a:off x="8037" y="1355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1408" name="Text Box 688"/>
            <p:cNvSpPr txBox="1">
              <a:spLocks noChangeArrowheads="1"/>
            </p:cNvSpPr>
            <p:nvPr/>
          </p:nvSpPr>
          <p:spPr bwMode="auto">
            <a:xfrm>
              <a:off x="4467" y="14142"/>
              <a:ext cx="540" cy="36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n</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1409" name="Text Box 689"/>
            <p:cNvSpPr txBox="1">
              <a:spLocks noChangeArrowheads="1"/>
            </p:cNvSpPr>
            <p:nvPr/>
          </p:nvSpPr>
          <p:spPr bwMode="auto">
            <a:xfrm>
              <a:off x="6357" y="14142"/>
              <a:ext cx="540" cy="36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n</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31410" name="Group 690"/>
          <p:cNvGrpSpPr>
            <a:grpSpLocks/>
          </p:cNvGrpSpPr>
          <p:nvPr/>
        </p:nvGrpSpPr>
        <p:grpSpPr bwMode="auto">
          <a:xfrm>
            <a:off x="1147747" y="2775370"/>
            <a:ext cx="1448279" cy="1942977"/>
            <a:chOff x="957" y="13729"/>
            <a:chExt cx="1591" cy="1771"/>
          </a:xfrm>
        </p:grpSpPr>
        <p:grpSp>
          <p:nvGrpSpPr>
            <p:cNvPr id="31411" name="Group 691"/>
            <p:cNvGrpSpPr>
              <a:grpSpLocks/>
            </p:cNvGrpSpPr>
            <p:nvPr/>
          </p:nvGrpSpPr>
          <p:grpSpPr bwMode="auto">
            <a:xfrm>
              <a:off x="1251" y="13729"/>
              <a:ext cx="1009" cy="720"/>
              <a:chOff x="1" y="-1"/>
              <a:chExt cx="19998" cy="20001"/>
            </a:xfrm>
          </p:grpSpPr>
          <p:grpSp>
            <p:nvGrpSpPr>
              <p:cNvPr id="31412" name="Group 692"/>
              <p:cNvGrpSpPr>
                <a:grpSpLocks/>
              </p:cNvGrpSpPr>
              <p:nvPr/>
            </p:nvGrpSpPr>
            <p:grpSpPr bwMode="auto">
              <a:xfrm>
                <a:off x="6165" y="-1"/>
                <a:ext cx="2418" cy="20001"/>
                <a:chOff x="0" y="-1"/>
                <a:chExt cx="20000" cy="20001"/>
              </a:xfrm>
            </p:grpSpPr>
            <p:grpSp>
              <p:nvGrpSpPr>
                <p:cNvPr id="31413" name="Group 693"/>
                <p:cNvGrpSpPr>
                  <a:grpSpLocks/>
                </p:cNvGrpSpPr>
                <p:nvPr/>
              </p:nvGrpSpPr>
              <p:grpSpPr bwMode="auto">
                <a:xfrm>
                  <a:off x="331" y="2694"/>
                  <a:ext cx="19669" cy="12806"/>
                  <a:chOff x="0" y="0"/>
                  <a:chExt cx="20000" cy="20002"/>
                </a:xfrm>
              </p:grpSpPr>
              <p:grpSp>
                <p:nvGrpSpPr>
                  <p:cNvPr id="31414" name="Group 694"/>
                  <p:cNvGrpSpPr>
                    <a:grpSpLocks/>
                  </p:cNvGrpSpPr>
                  <p:nvPr/>
                </p:nvGrpSpPr>
                <p:grpSpPr bwMode="auto">
                  <a:xfrm>
                    <a:off x="0" y="0"/>
                    <a:ext cx="20000" cy="6682"/>
                    <a:chOff x="0" y="0"/>
                    <a:chExt cx="20000" cy="20002"/>
                  </a:xfrm>
                </p:grpSpPr>
                <p:sp>
                  <p:nvSpPr>
                    <p:cNvPr id="31415" name="Arc 695"/>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16" name="Arc 696"/>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17" name="Group 697"/>
                  <p:cNvGrpSpPr>
                    <a:grpSpLocks/>
                  </p:cNvGrpSpPr>
                  <p:nvPr/>
                </p:nvGrpSpPr>
                <p:grpSpPr bwMode="auto">
                  <a:xfrm>
                    <a:off x="0" y="13276"/>
                    <a:ext cx="20000" cy="6726"/>
                    <a:chOff x="0" y="-3"/>
                    <a:chExt cx="20000" cy="20003"/>
                  </a:xfrm>
                </p:grpSpPr>
                <p:sp>
                  <p:nvSpPr>
                    <p:cNvPr id="31418" name="Arc 698"/>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19" name="Arc 699"/>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20" name="Group 700"/>
                  <p:cNvGrpSpPr>
                    <a:grpSpLocks/>
                  </p:cNvGrpSpPr>
                  <p:nvPr/>
                </p:nvGrpSpPr>
                <p:grpSpPr bwMode="auto">
                  <a:xfrm>
                    <a:off x="0" y="6638"/>
                    <a:ext cx="20000" cy="6638"/>
                    <a:chOff x="0" y="0"/>
                    <a:chExt cx="20000" cy="19999"/>
                  </a:xfrm>
                </p:grpSpPr>
                <p:sp>
                  <p:nvSpPr>
                    <p:cNvPr id="31421" name="Arc 701"/>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22" name="Arc 702"/>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423" name="Line 703"/>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24" name="Line 704"/>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25" name="Group 705"/>
              <p:cNvGrpSpPr>
                <a:grpSpLocks/>
              </p:cNvGrpSpPr>
              <p:nvPr/>
            </p:nvGrpSpPr>
            <p:grpSpPr bwMode="auto">
              <a:xfrm>
                <a:off x="11417" y="-1"/>
                <a:ext cx="2418" cy="20001"/>
                <a:chOff x="0" y="-1"/>
                <a:chExt cx="20000" cy="20001"/>
              </a:xfrm>
            </p:grpSpPr>
            <p:grpSp>
              <p:nvGrpSpPr>
                <p:cNvPr id="31426" name="Group 706"/>
                <p:cNvGrpSpPr>
                  <a:grpSpLocks/>
                </p:cNvGrpSpPr>
                <p:nvPr/>
              </p:nvGrpSpPr>
              <p:grpSpPr bwMode="auto">
                <a:xfrm>
                  <a:off x="0" y="4499"/>
                  <a:ext cx="19669" cy="12806"/>
                  <a:chOff x="0" y="-2"/>
                  <a:chExt cx="20000" cy="20002"/>
                </a:xfrm>
              </p:grpSpPr>
              <p:grpSp>
                <p:nvGrpSpPr>
                  <p:cNvPr id="31427" name="Group 707"/>
                  <p:cNvGrpSpPr>
                    <a:grpSpLocks/>
                  </p:cNvGrpSpPr>
                  <p:nvPr/>
                </p:nvGrpSpPr>
                <p:grpSpPr bwMode="auto">
                  <a:xfrm>
                    <a:off x="0" y="13318"/>
                    <a:ext cx="20000" cy="6682"/>
                    <a:chOff x="0" y="0"/>
                    <a:chExt cx="20000" cy="20000"/>
                  </a:xfrm>
                </p:grpSpPr>
                <p:sp>
                  <p:nvSpPr>
                    <p:cNvPr id="31428" name="Arc 708"/>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29" name="Arc 709"/>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30" name="Group 710"/>
                  <p:cNvGrpSpPr>
                    <a:grpSpLocks/>
                  </p:cNvGrpSpPr>
                  <p:nvPr/>
                </p:nvGrpSpPr>
                <p:grpSpPr bwMode="auto">
                  <a:xfrm>
                    <a:off x="0" y="-2"/>
                    <a:ext cx="20000" cy="6726"/>
                    <a:chOff x="0" y="0"/>
                    <a:chExt cx="20000" cy="20003"/>
                  </a:xfrm>
                </p:grpSpPr>
                <p:sp>
                  <p:nvSpPr>
                    <p:cNvPr id="31431" name="Arc 711"/>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32" name="Arc 712"/>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33" name="Group 713"/>
                  <p:cNvGrpSpPr>
                    <a:grpSpLocks/>
                  </p:cNvGrpSpPr>
                  <p:nvPr/>
                </p:nvGrpSpPr>
                <p:grpSpPr bwMode="auto">
                  <a:xfrm>
                    <a:off x="0" y="6724"/>
                    <a:ext cx="20000" cy="6638"/>
                    <a:chOff x="0" y="1"/>
                    <a:chExt cx="20000" cy="19999"/>
                  </a:xfrm>
                </p:grpSpPr>
                <p:sp>
                  <p:nvSpPr>
                    <p:cNvPr id="31434" name="Arc 714"/>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35" name="Arc 715"/>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436" name="Line 716"/>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37" name="Line 717"/>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sp>
            <p:nvSpPr>
              <p:cNvPr id="31438" name="Line 718"/>
              <p:cNvSpPr>
                <a:spLocks noChangeShapeType="1"/>
              </p:cNvSpPr>
              <p:nvPr/>
            </p:nvSpPr>
            <p:spPr bwMode="auto">
              <a:xfrm>
                <a:off x="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39" name="Line 719"/>
              <p:cNvSpPr>
                <a:spLocks noChangeShapeType="1"/>
              </p:cNvSpPr>
              <p:nvPr/>
            </p:nvSpPr>
            <p:spPr bwMode="auto">
              <a:xfrm>
                <a:off x="1427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40" name="Group 720"/>
            <p:cNvGrpSpPr>
              <a:grpSpLocks/>
            </p:cNvGrpSpPr>
            <p:nvPr/>
          </p:nvGrpSpPr>
          <p:grpSpPr bwMode="auto">
            <a:xfrm>
              <a:off x="1107" y="14527"/>
              <a:ext cx="1441" cy="433"/>
              <a:chOff x="-1" y="0"/>
              <a:chExt cx="20002" cy="20000"/>
            </a:xfrm>
          </p:grpSpPr>
          <p:grpSp>
            <p:nvGrpSpPr>
              <p:cNvPr id="31441" name="Group 721"/>
              <p:cNvGrpSpPr>
                <a:grpSpLocks/>
              </p:cNvGrpSpPr>
              <p:nvPr/>
            </p:nvGrpSpPr>
            <p:grpSpPr bwMode="auto">
              <a:xfrm>
                <a:off x="-1" y="0"/>
                <a:ext cx="11257" cy="20000"/>
                <a:chOff x="-2" y="0"/>
                <a:chExt cx="20002" cy="20000"/>
              </a:xfrm>
            </p:grpSpPr>
            <p:sp>
              <p:nvSpPr>
                <p:cNvPr id="31442" name="Oval 722"/>
                <p:cNvSpPr>
                  <a:spLocks noChangeArrowheads="1"/>
                </p:cNvSpPr>
                <p:nvPr/>
              </p:nvSpPr>
              <p:spPr bwMode="auto">
                <a:xfrm>
                  <a:off x="8877" y="0"/>
                  <a:ext cx="11123"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43" name="Line 723"/>
                <p:cNvSpPr>
                  <a:spLocks noChangeShapeType="1"/>
                </p:cNvSpPr>
                <p:nvPr/>
              </p:nvSpPr>
              <p:spPr bwMode="auto">
                <a:xfrm flipH="1">
                  <a:off x="-2" y="12009"/>
                  <a:ext cx="8904"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31444" name="Group 724"/>
              <p:cNvGrpSpPr>
                <a:grpSpLocks/>
              </p:cNvGrpSpPr>
              <p:nvPr/>
            </p:nvGrpSpPr>
            <p:grpSpPr bwMode="auto">
              <a:xfrm>
                <a:off x="8744" y="0"/>
                <a:ext cx="11257" cy="20000"/>
                <a:chOff x="0" y="0"/>
                <a:chExt cx="20000" cy="20000"/>
              </a:xfrm>
            </p:grpSpPr>
            <p:sp>
              <p:nvSpPr>
                <p:cNvPr id="31445" name="Oval 725"/>
                <p:cNvSpPr>
                  <a:spLocks noChangeArrowheads="1"/>
                </p:cNvSpPr>
                <p:nvPr/>
              </p:nvSpPr>
              <p:spPr bwMode="auto">
                <a:xfrm>
                  <a:off x="0" y="0"/>
                  <a:ext cx="11122"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31446" name="Line 726"/>
                <p:cNvSpPr>
                  <a:spLocks noChangeShapeType="1"/>
                </p:cNvSpPr>
                <p:nvPr/>
              </p:nvSpPr>
              <p:spPr bwMode="auto">
                <a:xfrm>
                  <a:off x="11097" y="7991"/>
                  <a:ext cx="8903"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31447" name="Text Box 727"/>
            <p:cNvSpPr txBox="1">
              <a:spLocks noChangeArrowheads="1"/>
            </p:cNvSpPr>
            <p:nvPr/>
          </p:nvSpPr>
          <p:spPr bwMode="auto">
            <a:xfrm>
              <a:off x="1160" y="14045"/>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           </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1448" name="Text Box 728"/>
            <p:cNvSpPr txBox="1">
              <a:spLocks noChangeArrowheads="1"/>
            </p:cNvSpPr>
            <p:nvPr/>
          </p:nvSpPr>
          <p:spPr bwMode="auto">
            <a:xfrm>
              <a:off x="1981" y="14045"/>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S           </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449" name="Text Box 729"/>
            <p:cNvSpPr txBox="1">
              <a:spLocks noChangeArrowheads="1"/>
            </p:cNvSpPr>
            <p:nvPr/>
          </p:nvSpPr>
          <p:spPr bwMode="auto">
            <a:xfrm>
              <a:off x="957" y="14952"/>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sym typeface="Symbol" pitchFamily="18" charset="2"/>
                </a:rPr>
                <a:t></a:t>
              </a: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nl-NL"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1450" name="Text Box 730"/>
            <p:cNvSpPr txBox="1">
              <a:spLocks noChangeArrowheads="1"/>
            </p:cNvSpPr>
            <p:nvPr/>
          </p:nvSpPr>
          <p:spPr bwMode="auto">
            <a:xfrm>
              <a:off x="1647" y="14960"/>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sym typeface="Symbol" pitchFamily="18" charset="2"/>
                </a:rPr>
                <a:t></a:t>
              </a:r>
              <a:endParaRPr kumimoji="0" lang="fr-FR" sz="1600" b="0" i="0"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31451" name="Group 731"/>
          <p:cNvGrpSpPr>
            <a:grpSpLocks/>
          </p:cNvGrpSpPr>
          <p:nvPr/>
        </p:nvGrpSpPr>
        <p:grpSpPr bwMode="auto">
          <a:xfrm>
            <a:off x="3071802" y="5000334"/>
            <a:ext cx="2209800" cy="1533827"/>
            <a:chOff x="5272" y="4047"/>
            <a:chExt cx="3481" cy="2416"/>
          </a:xfrm>
        </p:grpSpPr>
        <p:grpSp>
          <p:nvGrpSpPr>
            <p:cNvPr id="31452" name="Group 732"/>
            <p:cNvGrpSpPr>
              <a:grpSpLocks/>
            </p:cNvGrpSpPr>
            <p:nvPr/>
          </p:nvGrpSpPr>
          <p:grpSpPr bwMode="auto">
            <a:xfrm>
              <a:off x="6582" y="4614"/>
              <a:ext cx="935" cy="407"/>
              <a:chOff x="9300" y="9196"/>
              <a:chExt cx="717" cy="313"/>
            </a:xfrm>
          </p:grpSpPr>
          <p:grpSp>
            <p:nvGrpSpPr>
              <p:cNvPr id="31453" name="Group 733"/>
              <p:cNvGrpSpPr>
                <a:grpSpLocks/>
              </p:cNvGrpSpPr>
              <p:nvPr/>
            </p:nvGrpSpPr>
            <p:grpSpPr bwMode="auto">
              <a:xfrm>
                <a:off x="9300" y="9196"/>
                <a:ext cx="239" cy="313"/>
                <a:chOff x="0" y="0"/>
                <a:chExt cx="20003" cy="20000"/>
              </a:xfrm>
            </p:grpSpPr>
            <p:sp>
              <p:nvSpPr>
                <p:cNvPr id="31454" name="Arc 734"/>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455" name="Arc 735"/>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456" name="Group 736"/>
              <p:cNvGrpSpPr>
                <a:grpSpLocks/>
              </p:cNvGrpSpPr>
              <p:nvPr/>
            </p:nvGrpSpPr>
            <p:grpSpPr bwMode="auto">
              <a:xfrm>
                <a:off x="9778" y="9196"/>
                <a:ext cx="239" cy="313"/>
                <a:chOff x="0" y="0"/>
                <a:chExt cx="19999" cy="20000"/>
              </a:xfrm>
            </p:grpSpPr>
            <p:sp>
              <p:nvSpPr>
                <p:cNvPr id="31457" name="Arc 737"/>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458" name="Arc 738"/>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459" name="Group 739"/>
              <p:cNvGrpSpPr>
                <a:grpSpLocks/>
              </p:cNvGrpSpPr>
              <p:nvPr/>
            </p:nvGrpSpPr>
            <p:grpSpPr bwMode="auto">
              <a:xfrm>
                <a:off x="9539" y="9196"/>
                <a:ext cx="239" cy="313"/>
                <a:chOff x="0" y="0"/>
                <a:chExt cx="20000" cy="20000"/>
              </a:xfrm>
            </p:grpSpPr>
            <p:sp>
              <p:nvSpPr>
                <p:cNvPr id="31460" name="Arc 74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461" name="Arc 741"/>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462" name="Line 742"/>
            <p:cNvSpPr>
              <a:spLocks noChangeShapeType="1"/>
            </p:cNvSpPr>
            <p:nvPr/>
          </p:nvSpPr>
          <p:spPr bwMode="auto">
            <a:xfrm>
              <a:off x="5383" y="6463"/>
              <a:ext cx="3329"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31463" name="Text Box 743"/>
            <p:cNvSpPr txBox="1">
              <a:spLocks noChangeArrowheads="1"/>
            </p:cNvSpPr>
            <p:nvPr/>
          </p:nvSpPr>
          <p:spPr bwMode="auto">
            <a:xfrm>
              <a:off x="6660" y="4047"/>
              <a:ext cx="939" cy="703"/>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Arial" pitchFamily="34" charset="0"/>
                </a:rPr>
                <a:t>Zo</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1464" name="Line 744"/>
            <p:cNvSpPr>
              <a:spLocks noChangeShapeType="1"/>
            </p:cNvSpPr>
            <p:nvPr/>
          </p:nvSpPr>
          <p:spPr bwMode="auto">
            <a:xfrm>
              <a:off x="8283" y="5027"/>
              <a:ext cx="470"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31465" name="Line 745"/>
            <p:cNvSpPr>
              <a:spLocks noChangeShapeType="1"/>
            </p:cNvSpPr>
            <p:nvPr/>
          </p:nvSpPr>
          <p:spPr bwMode="auto">
            <a:xfrm>
              <a:off x="5272" y="5019"/>
              <a:ext cx="469"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31466" name="Line 746"/>
            <p:cNvSpPr>
              <a:spLocks noChangeShapeType="1"/>
            </p:cNvSpPr>
            <p:nvPr/>
          </p:nvSpPr>
          <p:spPr bwMode="auto">
            <a:xfrm flipH="1">
              <a:off x="6113" y="5019"/>
              <a:ext cx="469" cy="0"/>
            </a:xfrm>
            <a:prstGeom prst="line">
              <a:avLst/>
            </a:prstGeom>
            <a:noFill/>
            <a:ln w="38100">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fr-FR"/>
            </a:p>
          </p:txBody>
        </p:sp>
        <p:sp>
          <p:nvSpPr>
            <p:cNvPr id="31467" name="Line 747"/>
            <p:cNvSpPr>
              <a:spLocks noChangeShapeType="1"/>
            </p:cNvSpPr>
            <p:nvPr/>
          </p:nvSpPr>
          <p:spPr bwMode="auto">
            <a:xfrm>
              <a:off x="7521" y="4999"/>
              <a:ext cx="234" cy="0"/>
            </a:xfrm>
            <a:prstGeom prst="line">
              <a:avLst/>
            </a:prstGeom>
            <a:noFill/>
            <a:ln w="38100">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71451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smtClean="0"/>
              <a:t>Circuit équivalente de séquence homopolaire d’un transformateur triphasé</a:t>
            </a:r>
            <a:r>
              <a:rPr lang="fr-FR" i="1" dirty="0" smtClean="0"/>
              <a:t> </a:t>
            </a:r>
            <a:r>
              <a:rPr lang="fr-FR" i="1" dirty="0" err="1" smtClean="0"/>
              <a:t>Y</a:t>
            </a:r>
            <a:r>
              <a:rPr lang="fr-FR" i="1" baseline="-25000" dirty="0" err="1" smtClean="0"/>
              <a:t>N</a:t>
            </a:r>
            <a:r>
              <a:rPr lang="fr-FR" i="1" dirty="0" err="1" smtClean="0"/>
              <a:t>d</a:t>
            </a:r>
            <a:endParaRPr lang="fr-FR" dirty="0"/>
          </a:p>
        </p:txBody>
      </p:sp>
      <p:grpSp>
        <p:nvGrpSpPr>
          <p:cNvPr id="3" name="Group 2"/>
          <p:cNvGrpSpPr>
            <a:grpSpLocks/>
          </p:cNvGrpSpPr>
          <p:nvPr/>
        </p:nvGrpSpPr>
        <p:grpSpPr bwMode="auto">
          <a:xfrm>
            <a:off x="500034" y="2500306"/>
            <a:ext cx="1811321" cy="1631947"/>
            <a:chOff x="747" y="7609"/>
            <a:chExt cx="1980" cy="1778"/>
          </a:xfrm>
        </p:grpSpPr>
        <p:grpSp>
          <p:nvGrpSpPr>
            <p:cNvPr id="4" name="Group 3"/>
            <p:cNvGrpSpPr>
              <a:grpSpLocks/>
            </p:cNvGrpSpPr>
            <p:nvPr/>
          </p:nvGrpSpPr>
          <p:grpSpPr bwMode="auto">
            <a:xfrm>
              <a:off x="1107" y="7609"/>
              <a:ext cx="1441" cy="1231"/>
              <a:chOff x="735" y="11998"/>
              <a:chExt cx="1441" cy="1231"/>
            </a:xfrm>
          </p:grpSpPr>
          <p:grpSp>
            <p:nvGrpSpPr>
              <p:cNvPr id="5" name="Group 4"/>
              <p:cNvGrpSpPr>
                <a:grpSpLocks/>
              </p:cNvGrpSpPr>
              <p:nvPr/>
            </p:nvGrpSpPr>
            <p:grpSpPr bwMode="auto">
              <a:xfrm>
                <a:off x="879" y="11998"/>
                <a:ext cx="1009" cy="720"/>
                <a:chOff x="1" y="-1"/>
                <a:chExt cx="19998" cy="20001"/>
              </a:xfrm>
            </p:grpSpPr>
            <p:grpSp>
              <p:nvGrpSpPr>
                <p:cNvPr id="6" name="Group 5"/>
                <p:cNvGrpSpPr>
                  <a:grpSpLocks/>
                </p:cNvGrpSpPr>
                <p:nvPr/>
              </p:nvGrpSpPr>
              <p:grpSpPr bwMode="auto">
                <a:xfrm>
                  <a:off x="6165" y="-1"/>
                  <a:ext cx="2418" cy="20001"/>
                  <a:chOff x="0" y="-1"/>
                  <a:chExt cx="20000" cy="20001"/>
                </a:xfrm>
              </p:grpSpPr>
              <p:grpSp>
                <p:nvGrpSpPr>
                  <p:cNvPr id="7" name="Group 6"/>
                  <p:cNvGrpSpPr>
                    <a:grpSpLocks/>
                  </p:cNvGrpSpPr>
                  <p:nvPr/>
                </p:nvGrpSpPr>
                <p:grpSpPr bwMode="auto">
                  <a:xfrm>
                    <a:off x="331" y="2694"/>
                    <a:ext cx="19669" cy="12806"/>
                    <a:chOff x="0" y="0"/>
                    <a:chExt cx="20000" cy="20002"/>
                  </a:xfrm>
                </p:grpSpPr>
                <p:grpSp>
                  <p:nvGrpSpPr>
                    <p:cNvPr id="8" name="Group 7"/>
                    <p:cNvGrpSpPr>
                      <a:grpSpLocks/>
                    </p:cNvGrpSpPr>
                    <p:nvPr/>
                  </p:nvGrpSpPr>
                  <p:grpSpPr bwMode="auto">
                    <a:xfrm>
                      <a:off x="0" y="0"/>
                      <a:ext cx="20000" cy="6682"/>
                      <a:chOff x="0" y="0"/>
                      <a:chExt cx="20000" cy="20002"/>
                    </a:xfrm>
                  </p:grpSpPr>
                  <p:sp>
                    <p:nvSpPr>
                      <p:cNvPr id="30728" name="Arc 8"/>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29" name="Arc 9"/>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grpSp>
                <p:grpSp>
                  <p:nvGrpSpPr>
                    <p:cNvPr id="9" name="Group 10"/>
                    <p:cNvGrpSpPr>
                      <a:grpSpLocks/>
                    </p:cNvGrpSpPr>
                    <p:nvPr/>
                  </p:nvGrpSpPr>
                  <p:grpSpPr bwMode="auto">
                    <a:xfrm>
                      <a:off x="0" y="13276"/>
                      <a:ext cx="20000" cy="6726"/>
                      <a:chOff x="0" y="-3"/>
                      <a:chExt cx="20000" cy="20003"/>
                    </a:xfrm>
                  </p:grpSpPr>
                  <p:sp>
                    <p:nvSpPr>
                      <p:cNvPr id="30731" name="Arc 11"/>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32" name="Arc 12"/>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grpSp>
                <p:grpSp>
                  <p:nvGrpSpPr>
                    <p:cNvPr id="10" name="Group 13"/>
                    <p:cNvGrpSpPr>
                      <a:grpSpLocks/>
                    </p:cNvGrpSpPr>
                    <p:nvPr/>
                  </p:nvGrpSpPr>
                  <p:grpSpPr bwMode="auto">
                    <a:xfrm>
                      <a:off x="0" y="6638"/>
                      <a:ext cx="20000" cy="6638"/>
                      <a:chOff x="0" y="0"/>
                      <a:chExt cx="20000" cy="19999"/>
                    </a:xfrm>
                  </p:grpSpPr>
                  <p:sp>
                    <p:nvSpPr>
                      <p:cNvPr id="30734" name="Arc 14"/>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35" name="Arc 15"/>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grpSp>
              </p:grpSp>
              <p:sp>
                <p:nvSpPr>
                  <p:cNvPr id="30736" name="Line 16"/>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37" name="Line 17"/>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grpSp>
            <p:grpSp>
              <p:nvGrpSpPr>
                <p:cNvPr id="11" name="Group 18"/>
                <p:cNvGrpSpPr>
                  <a:grpSpLocks/>
                </p:cNvGrpSpPr>
                <p:nvPr/>
              </p:nvGrpSpPr>
              <p:grpSpPr bwMode="auto">
                <a:xfrm>
                  <a:off x="11417" y="-1"/>
                  <a:ext cx="2418" cy="20001"/>
                  <a:chOff x="0" y="-1"/>
                  <a:chExt cx="20000" cy="20001"/>
                </a:xfrm>
              </p:grpSpPr>
              <p:grpSp>
                <p:nvGrpSpPr>
                  <p:cNvPr id="12" name="Group 19"/>
                  <p:cNvGrpSpPr>
                    <a:grpSpLocks/>
                  </p:cNvGrpSpPr>
                  <p:nvPr/>
                </p:nvGrpSpPr>
                <p:grpSpPr bwMode="auto">
                  <a:xfrm>
                    <a:off x="0" y="4499"/>
                    <a:ext cx="19669" cy="12806"/>
                    <a:chOff x="0" y="-2"/>
                    <a:chExt cx="20000" cy="20002"/>
                  </a:xfrm>
                </p:grpSpPr>
                <p:grpSp>
                  <p:nvGrpSpPr>
                    <p:cNvPr id="13" name="Group 20"/>
                    <p:cNvGrpSpPr>
                      <a:grpSpLocks/>
                    </p:cNvGrpSpPr>
                    <p:nvPr/>
                  </p:nvGrpSpPr>
                  <p:grpSpPr bwMode="auto">
                    <a:xfrm>
                      <a:off x="0" y="13318"/>
                      <a:ext cx="20000" cy="6682"/>
                      <a:chOff x="0" y="0"/>
                      <a:chExt cx="20000" cy="20000"/>
                    </a:xfrm>
                  </p:grpSpPr>
                  <p:sp>
                    <p:nvSpPr>
                      <p:cNvPr id="30741" name="Arc 21"/>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42" name="Arc 22"/>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grpSp>
                <p:grpSp>
                  <p:nvGrpSpPr>
                    <p:cNvPr id="14" name="Group 23"/>
                    <p:cNvGrpSpPr>
                      <a:grpSpLocks/>
                    </p:cNvGrpSpPr>
                    <p:nvPr/>
                  </p:nvGrpSpPr>
                  <p:grpSpPr bwMode="auto">
                    <a:xfrm>
                      <a:off x="0" y="-2"/>
                      <a:ext cx="20000" cy="6726"/>
                      <a:chOff x="0" y="0"/>
                      <a:chExt cx="20000" cy="20003"/>
                    </a:xfrm>
                  </p:grpSpPr>
                  <p:sp>
                    <p:nvSpPr>
                      <p:cNvPr id="30744" name="Arc 24"/>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45" name="Arc 25"/>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grpSp>
                <p:grpSp>
                  <p:nvGrpSpPr>
                    <p:cNvPr id="15" name="Group 26"/>
                    <p:cNvGrpSpPr>
                      <a:grpSpLocks/>
                    </p:cNvGrpSpPr>
                    <p:nvPr/>
                  </p:nvGrpSpPr>
                  <p:grpSpPr bwMode="auto">
                    <a:xfrm>
                      <a:off x="0" y="6724"/>
                      <a:ext cx="20000" cy="6638"/>
                      <a:chOff x="0" y="1"/>
                      <a:chExt cx="20000" cy="19999"/>
                    </a:xfrm>
                  </p:grpSpPr>
                  <p:sp>
                    <p:nvSpPr>
                      <p:cNvPr id="30747" name="Arc 27"/>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48" name="Arc 28"/>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grpSp>
              </p:grpSp>
              <p:sp>
                <p:nvSpPr>
                  <p:cNvPr id="30749" name="Line 29"/>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50" name="Line 30"/>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grpSp>
            <p:sp>
              <p:nvSpPr>
                <p:cNvPr id="30751" name="Line 31"/>
                <p:cNvSpPr>
                  <a:spLocks noChangeShapeType="1"/>
                </p:cNvSpPr>
                <p:nvPr/>
              </p:nvSpPr>
              <p:spPr bwMode="auto">
                <a:xfrm>
                  <a:off x="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52" name="Line 32"/>
                <p:cNvSpPr>
                  <a:spLocks noChangeShapeType="1"/>
                </p:cNvSpPr>
                <p:nvPr/>
              </p:nvSpPr>
              <p:spPr bwMode="auto">
                <a:xfrm>
                  <a:off x="1427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grpSp>
          <p:grpSp>
            <p:nvGrpSpPr>
              <p:cNvPr id="16" name="Group 33"/>
              <p:cNvGrpSpPr>
                <a:grpSpLocks/>
              </p:cNvGrpSpPr>
              <p:nvPr/>
            </p:nvGrpSpPr>
            <p:grpSpPr bwMode="auto">
              <a:xfrm>
                <a:off x="735" y="12796"/>
                <a:ext cx="1441" cy="433"/>
                <a:chOff x="-1" y="0"/>
                <a:chExt cx="20002" cy="20000"/>
              </a:xfrm>
            </p:grpSpPr>
            <p:grpSp>
              <p:nvGrpSpPr>
                <p:cNvPr id="17" name="Group 34"/>
                <p:cNvGrpSpPr>
                  <a:grpSpLocks/>
                </p:cNvGrpSpPr>
                <p:nvPr/>
              </p:nvGrpSpPr>
              <p:grpSpPr bwMode="auto">
                <a:xfrm>
                  <a:off x="-1" y="0"/>
                  <a:ext cx="11257" cy="20000"/>
                  <a:chOff x="-2" y="0"/>
                  <a:chExt cx="20002" cy="20000"/>
                </a:xfrm>
              </p:grpSpPr>
              <p:sp>
                <p:nvSpPr>
                  <p:cNvPr id="30755" name="Oval 35"/>
                  <p:cNvSpPr>
                    <a:spLocks noChangeArrowheads="1"/>
                  </p:cNvSpPr>
                  <p:nvPr/>
                </p:nvSpPr>
                <p:spPr bwMode="auto">
                  <a:xfrm>
                    <a:off x="8877" y="0"/>
                    <a:ext cx="11123"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56" name="Line 36"/>
                  <p:cNvSpPr>
                    <a:spLocks noChangeShapeType="1"/>
                  </p:cNvSpPr>
                  <p:nvPr/>
                </p:nvSpPr>
                <p:spPr bwMode="auto">
                  <a:xfrm flipH="1">
                    <a:off x="-2" y="12009"/>
                    <a:ext cx="8904"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grpSp>
            <p:grpSp>
              <p:nvGrpSpPr>
                <p:cNvPr id="18" name="Group 37"/>
                <p:cNvGrpSpPr>
                  <a:grpSpLocks/>
                </p:cNvGrpSpPr>
                <p:nvPr/>
              </p:nvGrpSpPr>
              <p:grpSpPr bwMode="auto">
                <a:xfrm>
                  <a:off x="8744" y="0"/>
                  <a:ext cx="11257" cy="20000"/>
                  <a:chOff x="0" y="0"/>
                  <a:chExt cx="20000" cy="20000"/>
                </a:xfrm>
              </p:grpSpPr>
              <p:sp>
                <p:nvSpPr>
                  <p:cNvPr id="30758" name="Oval 38"/>
                  <p:cNvSpPr>
                    <a:spLocks noChangeArrowheads="1"/>
                  </p:cNvSpPr>
                  <p:nvPr/>
                </p:nvSpPr>
                <p:spPr bwMode="auto">
                  <a:xfrm>
                    <a:off x="0" y="0"/>
                    <a:ext cx="11122"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p>
                </p:txBody>
              </p:sp>
              <p:sp>
                <p:nvSpPr>
                  <p:cNvPr id="30759" name="Line 39"/>
                  <p:cNvSpPr>
                    <a:spLocks noChangeShapeType="1"/>
                  </p:cNvSpPr>
                  <p:nvPr/>
                </p:nvSpPr>
                <p:spPr bwMode="auto">
                  <a:xfrm>
                    <a:off x="11097" y="7991"/>
                    <a:ext cx="8903"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grpSp>
          </p:grpSp>
        </p:grpSp>
        <p:sp>
          <p:nvSpPr>
            <p:cNvPr id="30760" name="Text Box 40"/>
            <p:cNvSpPr txBox="1">
              <a:spLocks noChangeArrowheads="1"/>
            </p:cNvSpPr>
            <p:nvPr/>
          </p:nvSpPr>
          <p:spPr bwMode="auto">
            <a:xfrm>
              <a:off x="1160" y="7925"/>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Calibri" pitchFamily="34" charset="0"/>
                  <a:ea typeface="Arial" pitchFamily="34" charset="0"/>
                  <a:cs typeface="Arial" pitchFamily="34" charset="0"/>
                </a:rPr>
                <a:t>P           </a:t>
              </a:r>
              <a:endParaRPr kumimoji="0" lang="fr-FR" sz="1600" b="0" i="1" u="none" strike="noStrike" cap="none" normalizeH="0" baseline="0" smtClean="0">
                <a:ln>
                  <a:noFill/>
                </a:ln>
                <a:solidFill>
                  <a:schemeClr val="tx1"/>
                </a:solidFill>
                <a:effectLst/>
                <a:latin typeface="Arial" pitchFamily="34" charset="0"/>
                <a:cs typeface="Arial" pitchFamily="34" charset="0"/>
              </a:endParaRPr>
            </a:p>
          </p:txBody>
        </p:sp>
        <p:sp>
          <p:nvSpPr>
            <p:cNvPr id="30761" name="Text Box 41"/>
            <p:cNvSpPr txBox="1">
              <a:spLocks noChangeArrowheads="1"/>
            </p:cNvSpPr>
            <p:nvPr/>
          </p:nvSpPr>
          <p:spPr bwMode="auto">
            <a:xfrm>
              <a:off x="1880" y="7925"/>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Calibri" pitchFamily="34" charset="0"/>
                  <a:ea typeface="Arial" pitchFamily="34" charset="0"/>
                  <a:cs typeface="Arial" pitchFamily="34" charset="0"/>
                </a:rPr>
                <a:t>S           </a:t>
              </a:r>
              <a:endParaRPr kumimoji="0" lang="fr-FR" sz="1600" b="0" i="1" u="none" strike="noStrike" cap="none" normalizeH="0" baseline="0" smtClean="0">
                <a:ln>
                  <a:noFill/>
                </a:ln>
                <a:solidFill>
                  <a:schemeClr val="tx1"/>
                </a:solidFill>
                <a:effectLst/>
                <a:latin typeface="Arial" pitchFamily="34" charset="0"/>
                <a:cs typeface="Arial" pitchFamily="34" charset="0"/>
              </a:endParaRPr>
            </a:p>
          </p:txBody>
        </p:sp>
        <p:grpSp>
          <p:nvGrpSpPr>
            <p:cNvPr id="19" name="Group 42"/>
            <p:cNvGrpSpPr>
              <a:grpSpLocks/>
            </p:cNvGrpSpPr>
            <p:nvPr/>
          </p:nvGrpSpPr>
          <p:grpSpPr bwMode="auto">
            <a:xfrm>
              <a:off x="747" y="8847"/>
              <a:ext cx="900" cy="540"/>
              <a:chOff x="2367" y="2736"/>
              <a:chExt cx="900" cy="540"/>
            </a:xfrm>
          </p:grpSpPr>
          <p:grpSp>
            <p:nvGrpSpPr>
              <p:cNvPr id="20" name="Group 43"/>
              <p:cNvGrpSpPr>
                <a:grpSpLocks/>
              </p:cNvGrpSpPr>
              <p:nvPr/>
            </p:nvGrpSpPr>
            <p:grpSpPr bwMode="auto">
              <a:xfrm>
                <a:off x="2750" y="2934"/>
                <a:ext cx="433" cy="289"/>
                <a:chOff x="-1" y="0"/>
                <a:chExt cx="20002" cy="20001"/>
              </a:xfrm>
            </p:grpSpPr>
            <p:sp>
              <p:nvSpPr>
                <p:cNvPr id="30764" name="Line 44"/>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65" name="Line 45"/>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66" name="Line 46"/>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67" name="Line 47"/>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68" name="Line 48"/>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sp>
              <p:nvSpPr>
                <p:cNvPr id="30769" name="Line 49"/>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p>
              </p:txBody>
            </p:sp>
          </p:grpSp>
          <p:sp>
            <p:nvSpPr>
              <p:cNvPr id="30770" name="Text Box 50"/>
              <p:cNvSpPr txBox="1">
                <a:spLocks noChangeArrowheads="1"/>
              </p:cNvSpPr>
              <p:nvPr/>
            </p:nvSpPr>
            <p:spPr bwMode="auto">
              <a:xfrm>
                <a:off x="2367" y="2736"/>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smtClean="0">
                    <a:ln>
                      <a:noFill/>
                    </a:ln>
                    <a:solidFill>
                      <a:schemeClr val="tx1"/>
                    </a:solidFill>
                    <a:effectLst/>
                    <a:latin typeface="Calibri" pitchFamily="34" charset="0"/>
                    <a:ea typeface="Arial" pitchFamily="34" charset="0"/>
                    <a:cs typeface="Arial" pitchFamily="34" charset="0"/>
                  </a:rPr>
                  <a:t>     </a:t>
                </a:r>
                <a:r>
                  <a:rPr kumimoji="0" lang="fr-FR" sz="1600" b="1" i="1" u="none" strike="noStrike" cap="none" normalizeH="0" baseline="0" smtClean="0">
                    <a:ln>
                      <a:noFill/>
                    </a:ln>
                    <a:solidFill>
                      <a:schemeClr val="tx1"/>
                    </a:solidFill>
                    <a:effectLst/>
                    <a:latin typeface="Arial" pitchFamily="34" charset="0"/>
                    <a:ea typeface="Arial" pitchFamily="34" charset="0"/>
                    <a:cs typeface="Arial" pitchFamily="34" charset="0"/>
                    <a:sym typeface="Symbol" pitchFamily="18" charset="2"/>
                  </a:rPr>
                  <a:t></a:t>
                </a:r>
                <a:r>
                  <a:rPr kumimoji="0" lang="fr-FR" sz="1600" b="1" i="1" u="none" strike="noStrike" cap="none" normalizeH="0" baseline="0" smtClean="0">
                    <a:ln>
                      <a:noFill/>
                    </a:ln>
                    <a:solidFill>
                      <a:schemeClr val="tx1"/>
                    </a:solidFill>
                    <a:effectLst/>
                    <a:latin typeface="Calibri" pitchFamily="34" charset="0"/>
                    <a:ea typeface="Arial" pitchFamily="34" charset="0"/>
                    <a:cs typeface="Arial" pitchFamily="34" charset="0"/>
                  </a:rPr>
                  <a:t>  </a:t>
                </a:r>
                <a:r>
                  <a:rPr kumimoji="0" lang="nl-NL" sz="1600" b="1" i="1" u="none" strike="noStrike" cap="none" normalizeH="0" baseline="0" smtClean="0">
                    <a:ln>
                      <a:noFill/>
                    </a:ln>
                    <a:solidFill>
                      <a:schemeClr val="tx1"/>
                    </a:solidFill>
                    <a:effectLst/>
                    <a:latin typeface="Calibri" pitchFamily="34" charset="0"/>
                    <a:ea typeface="Arial" pitchFamily="34" charset="0"/>
                    <a:cs typeface="Arial" pitchFamily="34" charset="0"/>
                  </a:rPr>
                  <a:t> </a:t>
                </a:r>
                <a:endParaRPr kumimoji="0" lang="fr-FR" sz="1600" b="0" i="1" u="none" strike="noStrike" cap="none" normalizeH="0" baseline="0" smtClean="0">
                  <a:ln>
                    <a:noFill/>
                  </a:ln>
                  <a:solidFill>
                    <a:schemeClr val="tx1"/>
                  </a:solidFill>
                  <a:effectLst/>
                  <a:latin typeface="Arial" pitchFamily="34" charset="0"/>
                  <a:cs typeface="Arial" pitchFamily="34" charset="0"/>
                </a:endParaRPr>
              </a:p>
            </p:txBody>
          </p:sp>
        </p:grpSp>
        <p:sp>
          <p:nvSpPr>
            <p:cNvPr id="30771" name="Text Box 51"/>
            <p:cNvSpPr txBox="1">
              <a:spLocks noChangeArrowheads="1"/>
            </p:cNvSpPr>
            <p:nvPr/>
          </p:nvSpPr>
          <p:spPr bwMode="auto">
            <a:xfrm>
              <a:off x="1827" y="8840"/>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dirty="0" smtClean="0">
                  <a:ln>
                    <a:noFill/>
                  </a:ln>
                  <a:solidFill>
                    <a:schemeClr val="tx1"/>
                  </a:solidFill>
                  <a:effectLst/>
                  <a:latin typeface="Calibri" pitchFamily="34" charset="0"/>
                  <a:ea typeface="Arial" pitchFamily="34" charset="0"/>
                  <a:cs typeface="Arial" pitchFamily="34" charset="0"/>
                </a:rPr>
                <a:t>d  </a:t>
              </a:r>
              <a:r>
                <a:rPr kumimoji="0" lang="nl-NL" sz="1600" b="1" i="1" u="none" strike="noStrike" cap="none" normalizeH="0" baseline="0" dirty="0" smtClean="0">
                  <a:ln>
                    <a:noFill/>
                  </a:ln>
                  <a:solidFill>
                    <a:schemeClr val="tx1"/>
                  </a:solidFill>
                  <a:effectLst/>
                  <a:latin typeface="Calibri" pitchFamily="34" charset="0"/>
                  <a:ea typeface="Arial" pitchFamily="34" charset="0"/>
                  <a:cs typeface="Arial" pitchFamily="34" charset="0"/>
                </a:rPr>
                <a:t> </a:t>
              </a:r>
              <a:endParaRPr kumimoji="0" lang="fr-FR" sz="1600" b="0" i="1"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1" name="Group 453"/>
          <p:cNvGrpSpPr>
            <a:grpSpLocks/>
          </p:cNvGrpSpPr>
          <p:nvPr/>
        </p:nvGrpSpPr>
        <p:grpSpPr bwMode="auto">
          <a:xfrm>
            <a:off x="4143372" y="1999913"/>
            <a:ext cx="4446588" cy="2126933"/>
            <a:chOff x="3915" y="3614"/>
            <a:chExt cx="7003" cy="3349"/>
          </a:xfrm>
        </p:grpSpPr>
        <p:grpSp>
          <p:nvGrpSpPr>
            <p:cNvPr id="22" name="Group 454"/>
            <p:cNvGrpSpPr>
              <a:grpSpLocks/>
            </p:cNvGrpSpPr>
            <p:nvPr/>
          </p:nvGrpSpPr>
          <p:grpSpPr bwMode="auto">
            <a:xfrm rot="3184292" flipH="1" flipV="1">
              <a:off x="8590" y="5725"/>
              <a:ext cx="172" cy="1172"/>
              <a:chOff x="0" y="-1"/>
              <a:chExt cx="20000" cy="20001"/>
            </a:xfrm>
          </p:grpSpPr>
          <p:grpSp>
            <p:nvGrpSpPr>
              <p:cNvPr id="23" name="Group 455"/>
              <p:cNvGrpSpPr>
                <a:grpSpLocks/>
              </p:cNvGrpSpPr>
              <p:nvPr/>
            </p:nvGrpSpPr>
            <p:grpSpPr bwMode="auto">
              <a:xfrm>
                <a:off x="0" y="4499"/>
                <a:ext cx="19669" cy="12806"/>
                <a:chOff x="0" y="-2"/>
                <a:chExt cx="20000" cy="20002"/>
              </a:xfrm>
            </p:grpSpPr>
            <p:grpSp>
              <p:nvGrpSpPr>
                <p:cNvPr id="24" name="Group 456"/>
                <p:cNvGrpSpPr>
                  <a:grpSpLocks/>
                </p:cNvGrpSpPr>
                <p:nvPr/>
              </p:nvGrpSpPr>
              <p:grpSpPr bwMode="auto">
                <a:xfrm>
                  <a:off x="0" y="13318"/>
                  <a:ext cx="20000" cy="6682"/>
                  <a:chOff x="0" y="0"/>
                  <a:chExt cx="20000" cy="20000"/>
                </a:xfrm>
              </p:grpSpPr>
              <p:sp>
                <p:nvSpPr>
                  <p:cNvPr id="31177" name="Arc 457"/>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78" name="Arc 458"/>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 name="Group 459"/>
                <p:cNvGrpSpPr>
                  <a:grpSpLocks/>
                </p:cNvGrpSpPr>
                <p:nvPr/>
              </p:nvGrpSpPr>
              <p:grpSpPr bwMode="auto">
                <a:xfrm>
                  <a:off x="0" y="-2"/>
                  <a:ext cx="20000" cy="6726"/>
                  <a:chOff x="0" y="0"/>
                  <a:chExt cx="20000" cy="20003"/>
                </a:xfrm>
              </p:grpSpPr>
              <p:sp>
                <p:nvSpPr>
                  <p:cNvPr id="31180" name="Arc 460"/>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81" name="Arc 461"/>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6" name="Group 462"/>
                <p:cNvGrpSpPr>
                  <a:grpSpLocks/>
                </p:cNvGrpSpPr>
                <p:nvPr/>
              </p:nvGrpSpPr>
              <p:grpSpPr bwMode="auto">
                <a:xfrm>
                  <a:off x="0" y="6724"/>
                  <a:ext cx="20000" cy="6638"/>
                  <a:chOff x="0" y="1"/>
                  <a:chExt cx="20000" cy="19999"/>
                </a:xfrm>
              </p:grpSpPr>
              <p:sp>
                <p:nvSpPr>
                  <p:cNvPr id="31183" name="Arc 463"/>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84" name="Arc 464"/>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185" name="Line 465"/>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186" name="Line 466"/>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187" name="Line 467"/>
            <p:cNvSpPr>
              <a:spLocks noChangeShapeType="1"/>
            </p:cNvSpPr>
            <p:nvPr/>
          </p:nvSpPr>
          <p:spPr bwMode="auto">
            <a:xfrm rot="4586808">
              <a:off x="9116" y="5539"/>
              <a:ext cx="251" cy="46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88" name="Line 468"/>
            <p:cNvSpPr>
              <a:spLocks noChangeShapeType="1"/>
            </p:cNvSpPr>
            <p:nvPr/>
          </p:nvSpPr>
          <p:spPr bwMode="auto">
            <a:xfrm rot="4586808">
              <a:off x="7832" y="6486"/>
              <a:ext cx="302" cy="532"/>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27" name="Group 469"/>
            <p:cNvGrpSpPr>
              <a:grpSpLocks/>
            </p:cNvGrpSpPr>
            <p:nvPr/>
          </p:nvGrpSpPr>
          <p:grpSpPr bwMode="auto">
            <a:xfrm rot="103153">
              <a:off x="7595" y="4855"/>
              <a:ext cx="193" cy="1557"/>
              <a:chOff x="0" y="-1"/>
              <a:chExt cx="20000" cy="20001"/>
            </a:xfrm>
          </p:grpSpPr>
          <p:grpSp>
            <p:nvGrpSpPr>
              <p:cNvPr id="28" name="Group 470"/>
              <p:cNvGrpSpPr>
                <a:grpSpLocks/>
              </p:cNvGrpSpPr>
              <p:nvPr/>
            </p:nvGrpSpPr>
            <p:grpSpPr bwMode="auto">
              <a:xfrm>
                <a:off x="0" y="4499"/>
                <a:ext cx="19669" cy="12806"/>
                <a:chOff x="0" y="-2"/>
                <a:chExt cx="20000" cy="20002"/>
              </a:xfrm>
            </p:grpSpPr>
            <p:grpSp>
              <p:nvGrpSpPr>
                <p:cNvPr id="29" name="Group 471"/>
                <p:cNvGrpSpPr>
                  <a:grpSpLocks/>
                </p:cNvGrpSpPr>
                <p:nvPr/>
              </p:nvGrpSpPr>
              <p:grpSpPr bwMode="auto">
                <a:xfrm>
                  <a:off x="0" y="13318"/>
                  <a:ext cx="20000" cy="6682"/>
                  <a:chOff x="0" y="0"/>
                  <a:chExt cx="20000" cy="20000"/>
                </a:xfrm>
              </p:grpSpPr>
              <p:sp>
                <p:nvSpPr>
                  <p:cNvPr id="31192" name="Arc 47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93" name="Arc 47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0" name="Group 474"/>
                <p:cNvGrpSpPr>
                  <a:grpSpLocks/>
                </p:cNvGrpSpPr>
                <p:nvPr/>
              </p:nvGrpSpPr>
              <p:grpSpPr bwMode="auto">
                <a:xfrm>
                  <a:off x="0" y="-2"/>
                  <a:ext cx="20000" cy="6726"/>
                  <a:chOff x="0" y="0"/>
                  <a:chExt cx="20000" cy="20003"/>
                </a:xfrm>
              </p:grpSpPr>
              <p:sp>
                <p:nvSpPr>
                  <p:cNvPr id="31195" name="Arc 47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96" name="Arc 47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 name="Group 477"/>
                <p:cNvGrpSpPr>
                  <a:grpSpLocks/>
                </p:cNvGrpSpPr>
                <p:nvPr/>
              </p:nvGrpSpPr>
              <p:grpSpPr bwMode="auto">
                <a:xfrm>
                  <a:off x="0" y="6724"/>
                  <a:ext cx="20000" cy="6638"/>
                  <a:chOff x="0" y="1"/>
                  <a:chExt cx="20000" cy="19999"/>
                </a:xfrm>
              </p:grpSpPr>
              <p:sp>
                <p:nvSpPr>
                  <p:cNvPr id="31198" name="Arc 47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199" name="Arc 47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200" name="Line 48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01" name="Line 48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202" name="Line 482"/>
            <p:cNvSpPr>
              <a:spLocks noChangeShapeType="1"/>
            </p:cNvSpPr>
            <p:nvPr/>
          </p:nvSpPr>
          <p:spPr bwMode="auto">
            <a:xfrm rot="1505670" flipH="1" flipV="1">
              <a:off x="7598" y="6314"/>
              <a:ext cx="282" cy="62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03" name="Line 483"/>
            <p:cNvSpPr>
              <a:spLocks noChangeShapeType="1"/>
            </p:cNvSpPr>
            <p:nvPr/>
          </p:nvSpPr>
          <p:spPr bwMode="auto">
            <a:xfrm rot="1505670" flipH="1" flipV="1">
              <a:off x="7676" y="4267"/>
              <a:ext cx="282" cy="62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31168" name="Group 484"/>
            <p:cNvGrpSpPr>
              <a:grpSpLocks/>
            </p:cNvGrpSpPr>
            <p:nvPr/>
          </p:nvGrpSpPr>
          <p:grpSpPr bwMode="auto">
            <a:xfrm>
              <a:off x="5018" y="4362"/>
              <a:ext cx="2321" cy="1269"/>
              <a:chOff x="8596" y="9987"/>
              <a:chExt cx="1428" cy="901"/>
            </a:xfrm>
          </p:grpSpPr>
          <p:grpSp>
            <p:nvGrpSpPr>
              <p:cNvPr id="31169" name="Group 485"/>
              <p:cNvGrpSpPr>
                <a:grpSpLocks/>
              </p:cNvGrpSpPr>
              <p:nvPr/>
            </p:nvGrpSpPr>
            <p:grpSpPr bwMode="auto">
              <a:xfrm rot="3662318" flipH="1" flipV="1">
                <a:off x="8895" y="10451"/>
                <a:ext cx="122" cy="720"/>
                <a:chOff x="0" y="-1"/>
                <a:chExt cx="20000" cy="20001"/>
              </a:xfrm>
            </p:grpSpPr>
            <p:grpSp>
              <p:nvGrpSpPr>
                <p:cNvPr id="31170" name="Group 486"/>
                <p:cNvGrpSpPr>
                  <a:grpSpLocks/>
                </p:cNvGrpSpPr>
                <p:nvPr/>
              </p:nvGrpSpPr>
              <p:grpSpPr bwMode="auto">
                <a:xfrm>
                  <a:off x="331" y="2694"/>
                  <a:ext cx="19669" cy="12806"/>
                  <a:chOff x="0" y="0"/>
                  <a:chExt cx="20000" cy="20002"/>
                </a:xfrm>
              </p:grpSpPr>
              <p:grpSp>
                <p:nvGrpSpPr>
                  <p:cNvPr id="31171" name="Group 487"/>
                  <p:cNvGrpSpPr>
                    <a:grpSpLocks/>
                  </p:cNvGrpSpPr>
                  <p:nvPr/>
                </p:nvGrpSpPr>
                <p:grpSpPr bwMode="auto">
                  <a:xfrm>
                    <a:off x="0" y="0"/>
                    <a:ext cx="20000" cy="6682"/>
                    <a:chOff x="0" y="0"/>
                    <a:chExt cx="20000" cy="20002"/>
                  </a:xfrm>
                </p:grpSpPr>
                <p:sp>
                  <p:nvSpPr>
                    <p:cNvPr id="31208" name="Arc 488"/>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09" name="Arc 489"/>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172" name="Group 490"/>
                  <p:cNvGrpSpPr>
                    <a:grpSpLocks/>
                  </p:cNvGrpSpPr>
                  <p:nvPr/>
                </p:nvGrpSpPr>
                <p:grpSpPr bwMode="auto">
                  <a:xfrm>
                    <a:off x="0" y="13276"/>
                    <a:ext cx="20000" cy="6726"/>
                    <a:chOff x="0" y="-3"/>
                    <a:chExt cx="20000" cy="20003"/>
                  </a:xfrm>
                </p:grpSpPr>
                <p:sp>
                  <p:nvSpPr>
                    <p:cNvPr id="31211" name="Arc 491"/>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12" name="Arc 492"/>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173" name="Group 493"/>
                  <p:cNvGrpSpPr>
                    <a:grpSpLocks/>
                  </p:cNvGrpSpPr>
                  <p:nvPr/>
                </p:nvGrpSpPr>
                <p:grpSpPr bwMode="auto">
                  <a:xfrm>
                    <a:off x="0" y="6638"/>
                    <a:ext cx="20000" cy="6638"/>
                    <a:chOff x="0" y="0"/>
                    <a:chExt cx="20000" cy="19999"/>
                  </a:xfrm>
                </p:grpSpPr>
                <p:sp>
                  <p:nvSpPr>
                    <p:cNvPr id="31214" name="Arc 494"/>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15" name="Arc 495"/>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216" name="Line 496"/>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17" name="Line 497"/>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grpSp>
            <p:nvGrpSpPr>
              <p:cNvPr id="31174" name="Group 498"/>
              <p:cNvGrpSpPr>
                <a:grpSpLocks/>
              </p:cNvGrpSpPr>
              <p:nvPr/>
            </p:nvGrpSpPr>
            <p:grpSpPr bwMode="auto">
              <a:xfrm rot="-3815464" flipH="1" flipV="1">
                <a:off x="9603" y="10467"/>
                <a:ext cx="122" cy="720"/>
                <a:chOff x="0" y="-1"/>
                <a:chExt cx="20000" cy="20001"/>
              </a:xfrm>
            </p:grpSpPr>
            <p:grpSp>
              <p:nvGrpSpPr>
                <p:cNvPr id="31175" name="Group 499"/>
                <p:cNvGrpSpPr>
                  <a:grpSpLocks/>
                </p:cNvGrpSpPr>
                <p:nvPr/>
              </p:nvGrpSpPr>
              <p:grpSpPr bwMode="auto">
                <a:xfrm>
                  <a:off x="0" y="4499"/>
                  <a:ext cx="19669" cy="12806"/>
                  <a:chOff x="0" y="-2"/>
                  <a:chExt cx="20000" cy="20002"/>
                </a:xfrm>
              </p:grpSpPr>
              <p:grpSp>
                <p:nvGrpSpPr>
                  <p:cNvPr id="31176" name="Group 500"/>
                  <p:cNvGrpSpPr>
                    <a:grpSpLocks/>
                  </p:cNvGrpSpPr>
                  <p:nvPr/>
                </p:nvGrpSpPr>
                <p:grpSpPr bwMode="auto">
                  <a:xfrm>
                    <a:off x="0" y="13318"/>
                    <a:ext cx="20000" cy="6682"/>
                    <a:chOff x="0" y="0"/>
                    <a:chExt cx="20000" cy="20000"/>
                  </a:xfrm>
                </p:grpSpPr>
                <p:sp>
                  <p:nvSpPr>
                    <p:cNvPr id="31221" name="Arc 501"/>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22" name="Arc 502"/>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179" name="Group 503"/>
                  <p:cNvGrpSpPr>
                    <a:grpSpLocks/>
                  </p:cNvGrpSpPr>
                  <p:nvPr/>
                </p:nvGrpSpPr>
                <p:grpSpPr bwMode="auto">
                  <a:xfrm>
                    <a:off x="0" y="-2"/>
                    <a:ext cx="20000" cy="6726"/>
                    <a:chOff x="0" y="0"/>
                    <a:chExt cx="20000" cy="20003"/>
                  </a:xfrm>
                </p:grpSpPr>
                <p:sp>
                  <p:nvSpPr>
                    <p:cNvPr id="31224" name="Arc 504"/>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25" name="Arc 505"/>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182" name="Group 506"/>
                  <p:cNvGrpSpPr>
                    <a:grpSpLocks/>
                  </p:cNvGrpSpPr>
                  <p:nvPr/>
                </p:nvGrpSpPr>
                <p:grpSpPr bwMode="auto">
                  <a:xfrm>
                    <a:off x="0" y="6724"/>
                    <a:ext cx="20000" cy="6638"/>
                    <a:chOff x="0" y="1"/>
                    <a:chExt cx="20000" cy="19999"/>
                  </a:xfrm>
                </p:grpSpPr>
                <p:sp>
                  <p:nvSpPr>
                    <p:cNvPr id="31227" name="Arc 507"/>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28" name="Arc 508"/>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229" name="Line 509"/>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30" name="Line 510"/>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grpSp>
            <p:nvGrpSpPr>
              <p:cNvPr id="31189" name="Group 511"/>
              <p:cNvGrpSpPr>
                <a:grpSpLocks/>
              </p:cNvGrpSpPr>
              <p:nvPr/>
            </p:nvGrpSpPr>
            <p:grpSpPr bwMode="auto">
              <a:xfrm rot="-33995" flipH="1" flipV="1">
                <a:off x="9303" y="9987"/>
                <a:ext cx="122" cy="720"/>
                <a:chOff x="0" y="-1"/>
                <a:chExt cx="20000" cy="20001"/>
              </a:xfrm>
            </p:grpSpPr>
            <p:grpSp>
              <p:nvGrpSpPr>
                <p:cNvPr id="31190" name="Group 512"/>
                <p:cNvGrpSpPr>
                  <a:grpSpLocks/>
                </p:cNvGrpSpPr>
                <p:nvPr/>
              </p:nvGrpSpPr>
              <p:grpSpPr bwMode="auto">
                <a:xfrm>
                  <a:off x="0" y="4499"/>
                  <a:ext cx="19669" cy="12806"/>
                  <a:chOff x="0" y="-2"/>
                  <a:chExt cx="20000" cy="20002"/>
                </a:xfrm>
              </p:grpSpPr>
              <p:grpSp>
                <p:nvGrpSpPr>
                  <p:cNvPr id="31191" name="Group 513"/>
                  <p:cNvGrpSpPr>
                    <a:grpSpLocks/>
                  </p:cNvGrpSpPr>
                  <p:nvPr/>
                </p:nvGrpSpPr>
                <p:grpSpPr bwMode="auto">
                  <a:xfrm>
                    <a:off x="0" y="13318"/>
                    <a:ext cx="20000" cy="6682"/>
                    <a:chOff x="0" y="0"/>
                    <a:chExt cx="20000" cy="20000"/>
                  </a:xfrm>
                </p:grpSpPr>
                <p:sp>
                  <p:nvSpPr>
                    <p:cNvPr id="31234" name="Arc 514"/>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35" name="Arc 515"/>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194" name="Group 516"/>
                  <p:cNvGrpSpPr>
                    <a:grpSpLocks/>
                  </p:cNvGrpSpPr>
                  <p:nvPr/>
                </p:nvGrpSpPr>
                <p:grpSpPr bwMode="auto">
                  <a:xfrm>
                    <a:off x="0" y="-2"/>
                    <a:ext cx="20000" cy="6726"/>
                    <a:chOff x="0" y="0"/>
                    <a:chExt cx="20000" cy="20003"/>
                  </a:xfrm>
                </p:grpSpPr>
                <p:sp>
                  <p:nvSpPr>
                    <p:cNvPr id="31237" name="Arc 517"/>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38" name="Arc 518"/>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197" name="Group 519"/>
                  <p:cNvGrpSpPr>
                    <a:grpSpLocks/>
                  </p:cNvGrpSpPr>
                  <p:nvPr/>
                </p:nvGrpSpPr>
                <p:grpSpPr bwMode="auto">
                  <a:xfrm>
                    <a:off x="0" y="6724"/>
                    <a:ext cx="20000" cy="6638"/>
                    <a:chOff x="0" y="1"/>
                    <a:chExt cx="20000" cy="19999"/>
                  </a:xfrm>
                </p:grpSpPr>
                <p:sp>
                  <p:nvSpPr>
                    <p:cNvPr id="31240" name="Arc 520"/>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41" name="Arc 521"/>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242" name="Line 522"/>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43" name="Line 523"/>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grpSp>
        <p:grpSp>
          <p:nvGrpSpPr>
            <p:cNvPr id="30720" name="Group 524"/>
            <p:cNvGrpSpPr>
              <a:grpSpLocks/>
            </p:cNvGrpSpPr>
            <p:nvPr/>
          </p:nvGrpSpPr>
          <p:grpSpPr bwMode="auto">
            <a:xfrm flipH="1">
              <a:off x="5811" y="6260"/>
              <a:ext cx="558" cy="407"/>
              <a:chOff x="-1" y="0"/>
              <a:chExt cx="20002" cy="20001"/>
            </a:xfrm>
          </p:grpSpPr>
          <p:sp>
            <p:nvSpPr>
              <p:cNvPr id="31245" name="Line 525"/>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46" name="Line 526"/>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47" name="Line 527"/>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48" name="Line 528"/>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49" name="Line 529"/>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50" name="Line 530"/>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251" name="Line 531"/>
            <p:cNvSpPr>
              <a:spLocks noChangeShapeType="1"/>
            </p:cNvSpPr>
            <p:nvPr/>
          </p:nvSpPr>
          <p:spPr bwMode="auto">
            <a:xfrm flipH="1">
              <a:off x="4424" y="5903"/>
              <a:ext cx="697"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52" name="Line 532"/>
            <p:cNvSpPr>
              <a:spLocks noChangeShapeType="1"/>
            </p:cNvSpPr>
            <p:nvPr/>
          </p:nvSpPr>
          <p:spPr bwMode="auto">
            <a:xfrm flipH="1">
              <a:off x="4424" y="6918"/>
              <a:ext cx="280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53" name="Line 533"/>
            <p:cNvSpPr>
              <a:spLocks noChangeShapeType="1"/>
            </p:cNvSpPr>
            <p:nvPr/>
          </p:nvSpPr>
          <p:spPr bwMode="auto">
            <a:xfrm>
              <a:off x="6140" y="5292"/>
              <a:ext cx="0" cy="1016"/>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54" name="Line 534"/>
            <p:cNvSpPr>
              <a:spLocks noChangeShapeType="1"/>
            </p:cNvSpPr>
            <p:nvPr/>
          </p:nvSpPr>
          <p:spPr bwMode="auto">
            <a:xfrm>
              <a:off x="7223" y="5884"/>
              <a:ext cx="0" cy="1016"/>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55" name="Line 535"/>
            <p:cNvSpPr>
              <a:spLocks noChangeShapeType="1"/>
            </p:cNvSpPr>
            <p:nvPr/>
          </p:nvSpPr>
          <p:spPr bwMode="auto">
            <a:xfrm flipH="1">
              <a:off x="4424" y="4380"/>
              <a:ext cx="1761"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nvGrpSpPr>
            <p:cNvPr id="30721" name="Group 536"/>
            <p:cNvGrpSpPr>
              <a:grpSpLocks/>
            </p:cNvGrpSpPr>
            <p:nvPr/>
          </p:nvGrpSpPr>
          <p:grpSpPr bwMode="auto">
            <a:xfrm>
              <a:off x="4418" y="3614"/>
              <a:ext cx="929" cy="761"/>
              <a:chOff x="4602" y="1522"/>
              <a:chExt cx="720" cy="540"/>
            </a:xfrm>
          </p:grpSpPr>
          <p:sp>
            <p:nvSpPr>
              <p:cNvPr id="31257" name="Line 537"/>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1258" name="Text Box 538"/>
              <p:cNvSpPr txBox="1">
                <a:spLocks noChangeArrowheads="1"/>
              </p:cNvSpPr>
              <p:nvPr/>
            </p:nvSpPr>
            <p:spPr bwMode="auto">
              <a:xfrm>
                <a:off x="4602" y="1522"/>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1600" b="1" i="1"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a0</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0722" name="Group 539"/>
            <p:cNvGrpSpPr>
              <a:grpSpLocks/>
            </p:cNvGrpSpPr>
            <p:nvPr/>
          </p:nvGrpSpPr>
          <p:grpSpPr bwMode="auto">
            <a:xfrm>
              <a:off x="4328" y="5076"/>
              <a:ext cx="928" cy="762"/>
              <a:chOff x="4602" y="1451"/>
              <a:chExt cx="720" cy="540"/>
            </a:xfrm>
          </p:grpSpPr>
          <p:sp>
            <p:nvSpPr>
              <p:cNvPr id="31260" name="Line 540"/>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1261" name="Text Box 541"/>
              <p:cNvSpPr txBox="1">
                <a:spLocks noChangeArrowheads="1"/>
              </p:cNvSpPr>
              <p:nvPr/>
            </p:nvSpPr>
            <p:spPr bwMode="auto">
              <a:xfrm>
                <a:off x="4602" y="1451"/>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1600" b="1" i="1"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a0</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1262" name="Line 542"/>
            <p:cNvSpPr>
              <a:spLocks noChangeShapeType="1"/>
            </p:cNvSpPr>
            <p:nvPr/>
          </p:nvSpPr>
          <p:spPr bwMode="auto">
            <a:xfrm flipV="1">
              <a:off x="5250" y="5208"/>
              <a:ext cx="464" cy="253"/>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a:p>
          </p:txBody>
        </p:sp>
        <p:sp>
          <p:nvSpPr>
            <p:cNvPr id="31263" name="Line 543"/>
            <p:cNvSpPr>
              <a:spLocks noChangeShapeType="1"/>
            </p:cNvSpPr>
            <p:nvPr/>
          </p:nvSpPr>
          <p:spPr bwMode="auto">
            <a:xfrm flipH="1" flipV="1">
              <a:off x="6565" y="5208"/>
              <a:ext cx="465" cy="253"/>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a:p>
          </p:txBody>
        </p:sp>
        <p:sp>
          <p:nvSpPr>
            <p:cNvPr id="31264" name="Line 544"/>
            <p:cNvSpPr>
              <a:spLocks noChangeShapeType="1"/>
            </p:cNvSpPr>
            <p:nvPr/>
          </p:nvSpPr>
          <p:spPr bwMode="auto">
            <a:xfrm>
              <a:off x="6275" y="5631"/>
              <a:ext cx="0" cy="507"/>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a:p>
          </p:txBody>
        </p:sp>
        <p:sp>
          <p:nvSpPr>
            <p:cNvPr id="31265" name="Line 545"/>
            <p:cNvSpPr>
              <a:spLocks noChangeShapeType="1"/>
            </p:cNvSpPr>
            <p:nvPr/>
          </p:nvSpPr>
          <p:spPr bwMode="auto">
            <a:xfrm>
              <a:off x="6469" y="4573"/>
              <a:ext cx="0" cy="508"/>
            </a:xfrm>
            <a:prstGeom prst="line">
              <a:avLst/>
            </a:prstGeom>
            <a:noFill/>
            <a:ln w="38100">
              <a:solidFill>
                <a:srgbClr val="000000"/>
              </a:solidFill>
              <a:round/>
              <a:headEnd/>
              <a:tailEnd type="triangle" w="sm" len="sm"/>
            </a:ln>
          </p:spPr>
          <p:txBody>
            <a:bodyPr vert="horz" wrap="square" lIns="91440" tIns="45720" rIns="91440" bIns="45720" numCol="1" anchor="t" anchorCtr="0" compatLnSpc="1">
              <a:prstTxWarp prst="textNoShape">
                <a:avLst/>
              </a:prstTxWarp>
            </a:bodyPr>
            <a:lstStyle/>
            <a:p>
              <a:endParaRPr lang="fr-FR"/>
            </a:p>
          </p:txBody>
        </p:sp>
        <p:grpSp>
          <p:nvGrpSpPr>
            <p:cNvPr id="30723" name="Group 546"/>
            <p:cNvGrpSpPr>
              <a:grpSpLocks/>
            </p:cNvGrpSpPr>
            <p:nvPr/>
          </p:nvGrpSpPr>
          <p:grpSpPr bwMode="auto">
            <a:xfrm>
              <a:off x="4347" y="6202"/>
              <a:ext cx="929" cy="761"/>
              <a:chOff x="4602" y="1527"/>
              <a:chExt cx="720" cy="540"/>
            </a:xfrm>
          </p:grpSpPr>
          <p:sp>
            <p:nvSpPr>
              <p:cNvPr id="31267" name="Line 547"/>
              <p:cNvSpPr>
                <a:spLocks noChangeShapeType="1"/>
              </p:cNvSpPr>
              <p:nvPr/>
            </p:nvSpPr>
            <p:spPr bwMode="auto">
              <a:xfrm>
                <a:off x="4707" y="1917"/>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1268" name="Text Box 548"/>
              <p:cNvSpPr txBox="1">
                <a:spLocks noChangeArrowheads="1"/>
              </p:cNvSpPr>
              <p:nvPr/>
            </p:nvSpPr>
            <p:spPr bwMode="auto">
              <a:xfrm>
                <a:off x="4602" y="1527"/>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a:t>
                </a:r>
                <a:r>
                  <a:rPr kumimoji="0" lang="fr-FR" sz="1600" b="1" i="1"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a0</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1269" name="Text Box 549"/>
            <p:cNvSpPr txBox="1">
              <a:spLocks noChangeArrowheads="1"/>
            </p:cNvSpPr>
            <p:nvPr/>
          </p:nvSpPr>
          <p:spPr bwMode="auto">
            <a:xfrm>
              <a:off x="6243" y="5666"/>
              <a:ext cx="1160" cy="761"/>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3I</a:t>
              </a:r>
              <a:r>
                <a:rPr kumimoji="0" lang="fr-FR" sz="1600" b="1" i="1"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a0</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31270" name="Oval 550"/>
            <p:cNvSpPr>
              <a:spLocks noChangeArrowheads="1"/>
            </p:cNvSpPr>
            <p:nvPr/>
          </p:nvSpPr>
          <p:spPr bwMode="auto">
            <a:xfrm>
              <a:off x="6011" y="5226"/>
              <a:ext cx="232" cy="254"/>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71" name="Text Box 551"/>
            <p:cNvSpPr txBox="1">
              <a:spLocks noChangeArrowheads="1"/>
            </p:cNvSpPr>
            <p:nvPr/>
          </p:nvSpPr>
          <p:spPr bwMode="auto">
            <a:xfrm>
              <a:off x="3915" y="3981"/>
              <a:ext cx="696" cy="761"/>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P</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1272" name="Line 552"/>
            <p:cNvSpPr>
              <a:spLocks noChangeShapeType="1"/>
            </p:cNvSpPr>
            <p:nvPr/>
          </p:nvSpPr>
          <p:spPr bwMode="auto">
            <a:xfrm flipH="1">
              <a:off x="8306" y="5800"/>
              <a:ext cx="465" cy="508"/>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1273" name="Line 553"/>
            <p:cNvSpPr>
              <a:spLocks noChangeShapeType="1"/>
            </p:cNvSpPr>
            <p:nvPr/>
          </p:nvSpPr>
          <p:spPr bwMode="auto">
            <a:xfrm flipV="1">
              <a:off x="7939" y="5292"/>
              <a:ext cx="0" cy="762"/>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1274" name="Line 554"/>
            <p:cNvSpPr>
              <a:spLocks noChangeShapeType="1"/>
            </p:cNvSpPr>
            <p:nvPr/>
          </p:nvSpPr>
          <p:spPr bwMode="auto">
            <a:xfrm>
              <a:off x="8229" y="4912"/>
              <a:ext cx="696" cy="507"/>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1275" name="Line 555"/>
            <p:cNvSpPr>
              <a:spLocks noChangeShapeType="1"/>
            </p:cNvSpPr>
            <p:nvPr/>
          </p:nvSpPr>
          <p:spPr bwMode="auto">
            <a:xfrm>
              <a:off x="7814" y="4240"/>
              <a:ext cx="2553" cy="1"/>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76" name="Line 556"/>
            <p:cNvSpPr>
              <a:spLocks noChangeShapeType="1"/>
            </p:cNvSpPr>
            <p:nvPr/>
          </p:nvSpPr>
          <p:spPr bwMode="auto">
            <a:xfrm>
              <a:off x="7745" y="6963"/>
              <a:ext cx="2554"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77" name="Line 557"/>
            <p:cNvSpPr>
              <a:spLocks noChangeShapeType="1"/>
            </p:cNvSpPr>
            <p:nvPr/>
          </p:nvSpPr>
          <p:spPr bwMode="auto">
            <a:xfrm>
              <a:off x="9428" y="5588"/>
              <a:ext cx="92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78" name="Text Box 558"/>
            <p:cNvSpPr txBox="1">
              <a:spLocks noChangeArrowheads="1"/>
            </p:cNvSpPr>
            <p:nvPr/>
          </p:nvSpPr>
          <p:spPr bwMode="auto">
            <a:xfrm>
              <a:off x="10222" y="3875"/>
              <a:ext cx="696" cy="762"/>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0724" name="Group 559"/>
            <p:cNvGrpSpPr>
              <a:grpSpLocks/>
            </p:cNvGrpSpPr>
            <p:nvPr/>
          </p:nvGrpSpPr>
          <p:grpSpPr bwMode="auto">
            <a:xfrm rot="7615708" flipV="1">
              <a:off x="8599" y="4290"/>
              <a:ext cx="172" cy="1172"/>
              <a:chOff x="0" y="-1"/>
              <a:chExt cx="20000" cy="20001"/>
            </a:xfrm>
          </p:grpSpPr>
          <p:grpSp>
            <p:nvGrpSpPr>
              <p:cNvPr id="30725" name="Group 560"/>
              <p:cNvGrpSpPr>
                <a:grpSpLocks/>
              </p:cNvGrpSpPr>
              <p:nvPr/>
            </p:nvGrpSpPr>
            <p:grpSpPr bwMode="auto">
              <a:xfrm>
                <a:off x="0" y="4499"/>
                <a:ext cx="19669" cy="12806"/>
                <a:chOff x="0" y="-2"/>
                <a:chExt cx="20000" cy="20002"/>
              </a:xfrm>
            </p:grpSpPr>
            <p:grpSp>
              <p:nvGrpSpPr>
                <p:cNvPr id="30726" name="Group 561"/>
                <p:cNvGrpSpPr>
                  <a:grpSpLocks/>
                </p:cNvGrpSpPr>
                <p:nvPr/>
              </p:nvGrpSpPr>
              <p:grpSpPr bwMode="auto">
                <a:xfrm>
                  <a:off x="0" y="13318"/>
                  <a:ext cx="20000" cy="6682"/>
                  <a:chOff x="0" y="0"/>
                  <a:chExt cx="20000" cy="20000"/>
                </a:xfrm>
              </p:grpSpPr>
              <p:sp>
                <p:nvSpPr>
                  <p:cNvPr id="31282" name="Arc 56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83" name="Arc 56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0727" name="Group 564"/>
                <p:cNvGrpSpPr>
                  <a:grpSpLocks/>
                </p:cNvGrpSpPr>
                <p:nvPr/>
              </p:nvGrpSpPr>
              <p:grpSpPr bwMode="auto">
                <a:xfrm>
                  <a:off x="0" y="-2"/>
                  <a:ext cx="20000" cy="6726"/>
                  <a:chOff x="0" y="0"/>
                  <a:chExt cx="20000" cy="20003"/>
                </a:xfrm>
              </p:grpSpPr>
              <p:sp>
                <p:nvSpPr>
                  <p:cNvPr id="31285" name="Arc 56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86" name="Arc 56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0730" name="Group 567"/>
                <p:cNvGrpSpPr>
                  <a:grpSpLocks/>
                </p:cNvGrpSpPr>
                <p:nvPr/>
              </p:nvGrpSpPr>
              <p:grpSpPr bwMode="auto">
                <a:xfrm>
                  <a:off x="0" y="6724"/>
                  <a:ext cx="20000" cy="6638"/>
                  <a:chOff x="0" y="1"/>
                  <a:chExt cx="20000" cy="19999"/>
                </a:xfrm>
              </p:grpSpPr>
              <p:sp>
                <p:nvSpPr>
                  <p:cNvPr id="31288" name="Arc 56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89" name="Arc 56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290" name="Line 57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291" name="Line 57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292" name="Line 572"/>
            <p:cNvSpPr>
              <a:spLocks noChangeShapeType="1"/>
            </p:cNvSpPr>
            <p:nvPr/>
          </p:nvSpPr>
          <p:spPr bwMode="auto">
            <a:xfrm rot="6213192" flipH="1">
              <a:off x="9125" y="5181"/>
              <a:ext cx="251" cy="46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293" name="Line 573"/>
            <p:cNvSpPr>
              <a:spLocks noChangeShapeType="1"/>
            </p:cNvSpPr>
            <p:nvPr/>
          </p:nvSpPr>
          <p:spPr bwMode="auto">
            <a:xfrm rot="6213192" flipH="1">
              <a:off x="7859" y="4187"/>
              <a:ext cx="251" cy="46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0733" name="Group 574"/>
          <p:cNvGrpSpPr>
            <a:grpSpLocks/>
          </p:cNvGrpSpPr>
          <p:nvPr/>
        </p:nvGrpSpPr>
        <p:grpSpPr bwMode="auto">
          <a:xfrm>
            <a:off x="2714612" y="4429262"/>
            <a:ext cx="2462213" cy="1741360"/>
            <a:chOff x="1834" y="1094"/>
            <a:chExt cx="3141" cy="2330"/>
          </a:xfrm>
        </p:grpSpPr>
        <p:grpSp>
          <p:nvGrpSpPr>
            <p:cNvPr id="30738" name="Group 575"/>
            <p:cNvGrpSpPr>
              <a:grpSpLocks/>
            </p:cNvGrpSpPr>
            <p:nvPr/>
          </p:nvGrpSpPr>
          <p:grpSpPr bwMode="auto">
            <a:xfrm>
              <a:off x="2631" y="1615"/>
              <a:ext cx="238" cy="313"/>
              <a:chOff x="0" y="0"/>
              <a:chExt cx="20003" cy="20000"/>
            </a:xfrm>
          </p:grpSpPr>
          <p:sp>
            <p:nvSpPr>
              <p:cNvPr id="31296" name="Arc 57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297" name="Arc 577"/>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30739" name="Group 578"/>
            <p:cNvGrpSpPr>
              <a:grpSpLocks/>
            </p:cNvGrpSpPr>
            <p:nvPr/>
          </p:nvGrpSpPr>
          <p:grpSpPr bwMode="auto">
            <a:xfrm>
              <a:off x="3108" y="1615"/>
              <a:ext cx="239" cy="313"/>
              <a:chOff x="0" y="0"/>
              <a:chExt cx="19999" cy="20000"/>
            </a:xfrm>
          </p:grpSpPr>
          <p:sp>
            <p:nvSpPr>
              <p:cNvPr id="31299" name="Arc 579"/>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300" name="Arc 580"/>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30740" name="Group 581"/>
            <p:cNvGrpSpPr>
              <a:grpSpLocks/>
            </p:cNvGrpSpPr>
            <p:nvPr/>
          </p:nvGrpSpPr>
          <p:grpSpPr bwMode="auto">
            <a:xfrm>
              <a:off x="2869" y="1615"/>
              <a:ext cx="239" cy="313"/>
              <a:chOff x="0" y="0"/>
              <a:chExt cx="20000" cy="20000"/>
            </a:xfrm>
          </p:grpSpPr>
          <p:sp>
            <p:nvSpPr>
              <p:cNvPr id="31302" name="Arc 582"/>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303" name="Arc 583"/>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sp>
          <p:nvSpPr>
            <p:cNvPr id="31304" name="Line 584"/>
            <p:cNvSpPr>
              <a:spLocks noChangeShapeType="1"/>
            </p:cNvSpPr>
            <p:nvPr/>
          </p:nvSpPr>
          <p:spPr bwMode="auto">
            <a:xfrm>
              <a:off x="2092" y="1927"/>
              <a:ext cx="539" cy="1"/>
            </a:xfrm>
            <a:prstGeom prst="line">
              <a:avLst/>
            </a:prstGeom>
            <a:noFill/>
            <a:ln w="38100">
              <a:solidFill>
                <a:srgbClr val="000000"/>
              </a:solidFill>
              <a:round/>
              <a:headEnd type="oval" w="med" len="med"/>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31305" name="Line 585"/>
            <p:cNvSpPr>
              <a:spLocks noChangeShapeType="1"/>
            </p:cNvSpPr>
            <p:nvPr/>
          </p:nvSpPr>
          <p:spPr bwMode="auto">
            <a:xfrm>
              <a:off x="2052" y="3051"/>
              <a:ext cx="2554"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a:p>
          </p:txBody>
        </p:sp>
        <p:sp>
          <p:nvSpPr>
            <p:cNvPr id="31306" name="Line 586"/>
            <p:cNvSpPr>
              <a:spLocks noChangeShapeType="1"/>
            </p:cNvSpPr>
            <p:nvPr/>
          </p:nvSpPr>
          <p:spPr bwMode="auto">
            <a:xfrm>
              <a:off x="3341" y="1932"/>
              <a:ext cx="361"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307" name="Line 587"/>
            <p:cNvSpPr>
              <a:spLocks noChangeShapeType="1"/>
            </p:cNvSpPr>
            <p:nvPr/>
          </p:nvSpPr>
          <p:spPr bwMode="auto">
            <a:xfrm>
              <a:off x="4061" y="1932"/>
              <a:ext cx="540"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a:p>
          </p:txBody>
        </p:sp>
        <p:sp>
          <p:nvSpPr>
            <p:cNvPr id="31308" name="Text Box 588"/>
            <p:cNvSpPr txBox="1">
              <a:spLocks noChangeArrowheads="1"/>
            </p:cNvSpPr>
            <p:nvPr/>
          </p:nvSpPr>
          <p:spPr bwMode="auto">
            <a:xfrm>
              <a:off x="4426" y="1685"/>
              <a:ext cx="549" cy="631"/>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sp>
          <p:nvSpPr>
            <p:cNvPr id="31309" name="Text Box 589"/>
            <p:cNvSpPr txBox="1">
              <a:spLocks noChangeArrowheads="1"/>
            </p:cNvSpPr>
            <p:nvPr/>
          </p:nvSpPr>
          <p:spPr bwMode="auto">
            <a:xfrm>
              <a:off x="4422" y="2788"/>
              <a:ext cx="549" cy="629"/>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sp>
          <p:nvSpPr>
            <p:cNvPr id="31310" name="Text Box 590"/>
            <p:cNvSpPr txBox="1">
              <a:spLocks noChangeArrowheads="1"/>
            </p:cNvSpPr>
            <p:nvPr/>
          </p:nvSpPr>
          <p:spPr bwMode="auto">
            <a:xfrm>
              <a:off x="1876" y="1685"/>
              <a:ext cx="549" cy="631"/>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30743" name="Group 591"/>
            <p:cNvGrpSpPr>
              <a:grpSpLocks/>
            </p:cNvGrpSpPr>
            <p:nvPr/>
          </p:nvGrpSpPr>
          <p:grpSpPr bwMode="auto">
            <a:xfrm>
              <a:off x="1834" y="1094"/>
              <a:ext cx="1634" cy="2330"/>
              <a:chOff x="8397" y="6337"/>
              <a:chExt cx="1635" cy="2330"/>
            </a:xfrm>
          </p:grpSpPr>
          <p:sp>
            <p:nvSpPr>
              <p:cNvPr id="31312" name="Text Box 592"/>
              <p:cNvSpPr txBox="1">
                <a:spLocks noChangeArrowheads="1"/>
              </p:cNvSpPr>
              <p:nvPr/>
            </p:nvSpPr>
            <p:spPr bwMode="auto">
              <a:xfrm>
                <a:off x="9312" y="6337"/>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Z</a:t>
                </a:r>
                <a:r>
                  <a:rPr kumimoji="0" lang="nl-NL"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o</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1313" name="Text Box 593"/>
              <p:cNvSpPr txBox="1">
                <a:spLocks noChangeArrowheads="1"/>
              </p:cNvSpPr>
              <p:nvPr/>
            </p:nvSpPr>
            <p:spPr bwMode="auto">
              <a:xfrm>
                <a:off x="8397" y="8037"/>
                <a:ext cx="549" cy="6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314" name="AutoShape 594"/>
            <p:cNvCxnSpPr>
              <a:cxnSpLocks noChangeShapeType="1"/>
            </p:cNvCxnSpPr>
            <p:nvPr/>
          </p:nvCxnSpPr>
          <p:spPr bwMode="auto">
            <a:xfrm>
              <a:off x="3702" y="1927"/>
              <a:ext cx="1" cy="1119"/>
            </a:xfrm>
            <a:prstGeom prst="straightConnector1">
              <a:avLst/>
            </a:prstGeom>
            <a:noFill/>
            <a:ln w="38100">
              <a:solidFill>
                <a:srgbClr val="000000"/>
              </a:solidFill>
              <a:round/>
              <a:headEnd/>
              <a:tailEnd/>
            </a:ln>
          </p:spPr>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57364"/>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smtClean="0"/>
              <a:t>Circuit équivalente de séquence homopolaire d’un transformateur triphasé</a:t>
            </a:r>
            <a:r>
              <a:rPr lang="fr-FR" i="1" dirty="0" smtClean="0"/>
              <a:t> </a:t>
            </a:r>
            <a:r>
              <a:rPr lang="fr-FR" i="1" dirty="0" err="1" smtClean="0"/>
              <a:t>Yd</a:t>
            </a:r>
            <a:endParaRPr lang="fr-FR" dirty="0"/>
          </a:p>
        </p:txBody>
      </p:sp>
      <p:grpSp>
        <p:nvGrpSpPr>
          <p:cNvPr id="31746" name="Group 2"/>
          <p:cNvGrpSpPr>
            <a:grpSpLocks/>
          </p:cNvGrpSpPr>
          <p:nvPr/>
        </p:nvGrpSpPr>
        <p:grpSpPr bwMode="auto">
          <a:xfrm>
            <a:off x="714348" y="2143115"/>
            <a:ext cx="1500198" cy="1429579"/>
            <a:chOff x="747" y="10309"/>
            <a:chExt cx="1801" cy="1797"/>
          </a:xfrm>
        </p:grpSpPr>
        <p:grpSp>
          <p:nvGrpSpPr>
            <p:cNvPr id="31747" name="Group 3"/>
            <p:cNvGrpSpPr>
              <a:grpSpLocks/>
            </p:cNvGrpSpPr>
            <p:nvPr/>
          </p:nvGrpSpPr>
          <p:grpSpPr bwMode="auto">
            <a:xfrm>
              <a:off x="1251" y="10309"/>
              <a:ext cx="1009" cy="720"/>
              <a:chOff x="1" y="-1"/>
              <a:chExt cx="19998" cy="20001"/>
            </a:xfrm>
          </p:grpSpPr>
          <p:grpSp>
            <p:nvGrpSpPr>
              <p:cNvPr id="31748" name="Group 4"/>
              <p:cNvGrpSpPr>
                <a:grpSpLocks/>
              </p:cNvGrpSpPr>
              <p:nvPr/>
            </p:nvGrpSpPr>
            <p:grpSpPr bwMode="auto">
              <a:xfrm>
                <a:off x="6165" y="-1"/>
                <a:ext cx="2418" cy="20001"/>
                <a:chOff x="0" y="-1"/>
                <a:chExt cx="20000" cy="20001"/>
              </a:xfrm>
            </p:grpSpPr>
            <p:grpSp>
              <p:nvGrpSpPr>
                <p:cNvPr id="31749" name="Group 5"/>
                <p:cNvGrpSpPr>
                  <a:grpSpLocks/>
                </p:cNvGrpSpPr>
                <p:nvPr/>
              </p:nvGrpSpPr>
              <p:grpSpPr bwMode="auto">
                <a:xfrm>
                  <a:off x="331" y="2694"/>
                  <a:ext cx="19669" cy="12806"/>
                  <a:chOff x="0" y="0"/>
                  <a:chExt cx="20000" cy="20002"/>
                </a:xfrm>
              </p:grpSpPr>
              <p:grpSp>
                <p:nvGrpSpPr>
                  <p:cNvPr id="31750" name="Group 6"/>
                  <p:cNvGrpSpPr>
                    <a:grpSpLocks/>
                  </p:cNvGrpSpPr>
                  <p:nvPr/>
                </p:nvGrpSpPr>
                <p:grpSpPr bwMode="auto">
                  <a:xfrm>
                    <a:off x="0" y="0"/>
                    <a:ext cx="20000" cy="6682"/>
                    <a:chOff x="0" y="0"/>
                    <a:chExt cx="20000" cy="20002"/>
                  </a:xfrm>
                </p:grpSpPr>
                <p:sp>
                  <p:nvSpPr>
                    <p:cNvPr id="31751" name="Arc 7"/>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52" name="Arc 8"/>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31753" name="Group 9"/>
                  <p:cNvGrpSpPr>
                    <a:grpSpLocks/>
                  </p:cNvGrpSpPr>
                  <p:nvPr/>
                </p:nvGrpSpPr>
                <p:grpSpPr bwMode="auto">
                  <a:xfrm>
                    <a:off x="0" y="13276"/>
                    <a:ext cx="20000" cy="6726"/>
                    <a:chOff x="0" y="-3"/>
                    <a:chExt cx="20000" cy="20003"/>
                  </a:xfrm>
                </p:grpSpPr>
                <p:sp>
                  <p:nvSpPr>
                    <p:cNvPr id="31754" name="Arc 10"/>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55" name="Arc 11"/>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31756" name="Group 12"/>
                  <p:cNvGrpSpPr>
                    <a:grpSpLocks/>
                  </p:cNvGrpSpPr>
                  <p:nvPr/>
                </p:nvGrpSpPr>
                <p:grpSpPr bwMode="auto">
                  <a:xfrm>
                    <a:off x="0" y="6638"/>
                    <a:ext cx="20000" cy="6638"/>
                    <a:chOff x="0" y="0"/>
                    <a:chExt cx="20000" cy="19999"/>
                  </a:xfrm>
                </p:grpSpPr>
                <p:sp>
                  <p:nvSpPr>
                    <p:cNvPr id="31757" name="Arc 13"/>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58" name="Arc 14"/>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31759" name="Line 15"/>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31760" name="Line 16"/>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31761" name="Group 17"/>
              <p:cNvGrpSpPr>
                <a:grpSpLocks/>
              </p:cNvGrpSpPr>
              <p:nvPr/>
            </p:nvGrpSpPr>
            <p:grpSpPr bwMode="auto">
              <a:xfrm>
                <a:off x="11417" y="-1"/>
                <a:ext cx="2418" cy="20001"/>
                <a:chOff x="0" y="-1"/>
                <a:chExt cx="20000" cy="20001"/>
              </a:xfrm>
            </p:grpSpPr>
            <p:grpSp>
              <p:nvGrpSpPr>
                <p:cNvPr id="31762" name="Group 18"/>
                <p:cNvGrpSpPr>
                  <a:grpSpLocks/>
                </p:cNvGrpSpPr>
                <p:nvPr/>
              </p:nvGrpSpPr>
              <p:grpSpPr bwMode="auto">
                <a:xfrm>
                  <a:off x="0" y="4499"/>
                  <a:ext cx="19669" cy="12806"/>
                  <a:chOff x="0" y="-2"/>
                  <a:chExt cx="20000" cy="20002"/>
                </a:xfrm>
              </p:grpSpPr>
              <p:grpSp>
                <p:nvGrpSpPr>
                  <p:cNvPr id="31763" name="Group 19"/>
                  <p:cNvGrpSpPr>
                    <a:grpSpLocks/>
                  </p:cNvGrpSpPr>
                  <p:nvPr/>
                </p:nvGrpSpPr>
                <p:grpSpPr bwMode="auto">
                  <a:xfrm>
                    <a:off x="0" y="13318"/>
                    <a:ext cx="20000" cy="6682"/>
                    <a:chOff x="0" y="0"/>
                    <a:chExt cx="20000" cy="20000"/>
                  </a:xfrm>
                </p:grpSpPr>
                <p:sp>
                  <p:nvSpPr>
                    <p:cNvPr id="31764" name="Arc 20"/>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65" name="Arc 21"/>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31766" name="Group 22"/>
                  <p:cNvGrpSpPr>
                    <a:grpSpLocks/>
                  </p:cNvGrpSpPr>
                  <p:nvPr/>
                </p:nvGrpSpPr>
                <p:grpSpPr bwMode="auto">
                  <a:xfrm>
                    <a:off x="0" y="-2"/>
                    <a:ext cx="20000" cy="6726"/>
                    <a:chOff x="0" y="0"/>
                    <a:chExt cx="20000" cy="20003"/>
                  </a:xfrm>
                </p:grpSpPr>
                <p:sp>
                  <p:nvSpPr>
                    <p:cNvPr id="31767" name="Arc 23"/>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68" name="Arc 24"/>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31769" name="Group 25"/>
                  <p:cNvGrpSpPr>
                    <a:grpSpLocks/>
                  </p:cNvGrpSpPr>
                  <p:nvPr/>
                </p:nvGrpSpPr>
                <p:grpSpPr bwMode="auto">
                  <a:xfrm>
                    <a:off x="0" y="6724"/>
                    <a:ext cx="20000" cy="6638"/>
                    <a:chOff x="0" y="1"/>
                    <a:chExt cx="20000" cy="19999"/>
                  </a:xfrm>
                </p:grpSpPr>
                <p:sp>
                  <p:nvSpPr>
                    <p:cNvPr id="31770" name="Arc 26"/>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71" name="Arc 27"/>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31772" name="Line 28"/>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31773" name="Line 29"/>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sp>
            <p:nvSpPr>
              <p:cNvPr id="31774" name="Line 30"/>
              <p:cNvSpPr>
                <a:spLocks noChangeShapeType="1"/>
              </p:cNvSpPr>
              <p:nvPr/>
            </p:nvSpPr>
            <p:spPr bwMode="auto">
              <a:xfrm>
                <a:off x="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31775" name="Line 31"/>
              <p:cNvSpPr>
                <a:spLocks noChangeShapeType="1"/>
              </p:cNvSpPr>
              <p:nvPr/>
            </p:nvSpPr>
            <p:spPr bwMode="auto">
              <a:xfrm>
                <a:off x="1427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31776" name="Group 32"/>
            <p:cNvGrpSpPr>
              <a:grpSpLocks/>
            </p:cNvGrpSpPr>
            <p:nvPr/>
          </p:nvGrpSpPr>
          <p:grpSpPr bwMode="auto">
            <a:xfrm>
              <a:off x="1107" y="11107"/>
              <a:ext cx="1441" cy="433"/>
              <a:chOff x="-1" y="0"/>
              <a:chExt cx="20002" cy="20000"/>
            </a:xfrm>
          </p:grpSpPr>
          <p:grpSp>
            <p:nvGrpSpPr>
              <p:cNvPr id="31777" name="Group 33"/>
              <p:cNvGrpSpPr>
                <a:grpSpLocks/>
              </p:cNvGrpSpPr>
              <p:nvPr/>
            </p:nvGrpSpPr>
            <p:grpSpPr bwMode="auto">
              <a:xfrm>
                <a:off x="-1" y="0"/>
                <a:ext cx="11257" cy="20000"/>
                <a:chOff x="-2" y="0"/>
                <a:chExt cx="20002" cy="20000"/>
              </a:xfrm>
            </p:grpSpPr>
            <p:sp>
              <p:nvSpPr>
                <p:cNvPr id="31778" name="Oval 34"/>
                <p:cNvSpPr>
                  <a:spLocks noChangeArrowheads="1"/>
                </p:cNvSpPr>
                <p:nvPr/>
              </p:nvSpPr>
              <p:spPr bwMode="auto">
                <a:xfrm>
                  <a:off x="8877" y="0"/>
                  <a:ext cx="11123"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79" name="Line 35"/>
                <p:cNvSpPr>
                  <a:spLocks noChangeShapeType="1"/>
                </p:cNvSpPr>
                <p:nvPr/>
              </p:nvSpPr>
              <p:spPr bwMode="auto">
                <a:xfrm flipH="1">
                  <a:off x="-2" y="12009"/>
                  <a:ext cx="8904"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31780" name="Group 36"/>
              <p:cNvGrpSpPr>
                <a:grpSpLocks/>
              </p:cNvGrpSpPr>
              <p:nvPr/>
            </p:nvGrpSpPr>
            <p:grpSpPr bwMode="auto">
              <a:xfrm>
                <a:off x="8744" y="0"/>
                <a:ext cx="11257" cy="20000"/>
                <a:chOff x="0" y="0"/>
                <a:chExt cx="20000" cy="20000"/>
              </a:xfrm>
            </p:grpSpPr>
            <p:sp>
              <p:nvSpPr>
                <p:cNvPr id="31781" name="Oval 37"/>
                <p:cNvSpPr>
                  <a:spLocks noChangeArrowheads="1"/>
                </p:cNvSpPr>
                <p:nvPr/>
              </p:nvSpPr>
              <p:spPr bwMode="auto">
                <a:xfrm>
                  <a:off x="0" y="0"/>
                  <a:ext cx="11122"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31782" name="Line 38"/>
                <p:cNvSpPr>
                  <a:spLocks noChangeShapeType="1"/>
                </p:cNvSpPr>
                <p:nvPr/>
              </p:nvSpPr>
              <p:spPr bwMode="auto">
                <a:xfrm>
                  <a:off x="11097" y="7991"/>
                  <a:ext cx="8903"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sp>
          <p:nvSpPr>
            <p:cNvPr id="31783" name="Text Box 39"/>
            <p:cNvSpPr txBox="1">
              <a:spLocks noChangeArrowheads="1"/>
            </p:cNvSpPr>
            <p:nvPr/>
          </p:nvSpPr>
          <p:spPr bwMode="auto">
            <a:xfrm>
              <a:off x="1160" y="1057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0" u="none" strike="noStrike" cap="none" normalizeH="0" baseline="0" smtClean="0">
                  <a:ln>
                    <a:noFill/>
                  </a:ln>
                  <a:solidFill>
                    <a:schemeClr val="tx1"/>
                  </a:solidFill>
                  <a:effectLst/>
                  <a:latin typeface="Calibri" pitchFamily="34" charset="0"/>
                  <a:ea typeface="Arial" pitchFamily="34" charset="0"/>
                  <a:cs typeface="Arial" pitchFamily="34" charset="0"/>
                </a:rPr>
                <a:t>P           </a:t>
              </a: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sp>
          <p:nvSpPr>
            <p:cNvPr id="31784" name="Text Box 40"/>
            <p:cNvSpPr txBox="1">
              <a:spLocks noChangeArrowheads="1"/>
            </p:cNvSpPr>
            <p:nvPr/>
          </p:nvSpPr>
          <p:spPr bwMode="auto">
            <a:xfrm>
              <a:off x="1880" y="1057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0" u="none" strike="noStrike" cap="none" normalizeH="0" baseline="0" smtClean="0">
                  <a:ln>
                    <a:noFill/>
                  </a:ln>
                  <a:solidFill>
                    <a:schemeClr val="tx1"/>
                  </a:solidFill>
                  <a:effectLst/>
                  <a:latin typeface="Calibri" pitchFamily="34" charset="0"/>
                  <a:ea typeface="Arial" pitchFamily="34" charset="0"/>
                  <a:cs typeface="Arial" pitchFamily="34" charset="0"/>
                </a:rPr>
                <a:t>S           </a:t>
              </a:r>
              <a:endParaRPr kumimoji="0" lang="fr-FR" sz="1600" b="0" i="0" u="none" strike="noStrike" cap="none" normalizeH="0" baseline="0" smtClean="0">
                <a:ln>
                  <a:noFill/>
                </a:ln>
                <a:solidFill>
                  <a:schemeClr val="tx1"/>
                </a:solidFill>
                <a:effectLst/>
                <a:latin typeface="Arial" pitchFamily="34" charset="0"/>
                <a:cs typeface="Arial" pitchFamily="34" charset="0"/>
              </a:endParaRPr>
            </a:p>
          </p:txBody>
        </p:sp>
        <p:sp>
          <p:nvSpPr>
            <p:cNvPr id="31786" name="Text Box 42"/>
            <p:cNvSpPr txBox="1">
              <a:spLocks noChangeArrowheads="1"/>
            </p:cNvSpPr>
            <p:nvPr/>
          </p:nvSpPr>
          <p:spPr bwMode="auto">
            <a:xfrm>
              <a:off x="1647" y="11540"/>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Symbol" pitchFamily="18" charset="2"/>
                </a:rPr>
                <a:t></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nl-NL"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1" name="Text Box 41"/>
            <p:cNvSpPr txBox="1">
              <a:spLocks noChangeArrowheads="1"/>
            </p:cNvSpPr>
            <p:nvPr/>
          </p:nvSpPr>
          <p:spPr bwMode="auto">
            <a:xfrm>
              <a:off x="747" y="11566"/>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Symbol" pitchFamily="18" charset="2"/>
                </a:rPr>
                <a:t></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nl-NL"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 name="Text Box 42"/>
            <p:cNvSpPr txBox="1">
              <a:spLocks noChangeArrowheads="1"/>
            </p:cNvSpPr>
            <p:nvPr/>
          </p:nvSpPr>
          <p:spPr bwMode="auto">
            <a:xfrm>
              <a:off x="1647" y="11559"/>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dirty="0" smtClean="0">
                  <a:ln>
                    <a:noFill/>
                  </a:ln>
                  <a:solidFill>
                    <a:schemeClr val="tx1"/>
                  </a:solidFill>
                  <a:effectLst/>
                  <a:latin typeface="Arial" pitchFamily="34" charset="0"/>
                  <a:ea typeface="Arial" pitchFamily="34" charset="0"/>
                  <a:cs typeface="Arial" pitchFamily="34" charset="0"/>
                  <a:sym typeface="Symbol" pitchFamily="18" charset="2"/>
                </a:rPr>
                <a:t></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nl-NL"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1787" name="Group 43"/>
          <p:cNvGrpSpPr>
            <a:grpSpLocks/>
          </p:cNvGrpSpPr>
          <p:nvPr/>
        </p:nvGrpSpPr>
        <p:grpSpPr bwMode="auto">
          <a:xfrm>
            <a:off x="3290912" y="2071678"/>
            <a:ext cx="4710112" cy="1919288"/>
            <a:chOff x="3087" y="6582"/>
            <a:chExt cx="5430" cy="2190"/>
          </a:xfrm>
        </p:grpSpPr>
        <p:grpSp>
          <p:nvGrpSpPr>
            <p:cNvPr id="31788" name="Group 44"/>
            <p:cNvGrpSpPr>
              <a:grpSpLocks/>
            </p:cNvGrpSpPr>
            <p:nvPr/>
          </p:nvGrpSpPr>
          <p:grpSpPr bwMode="auto">
            <a:xfrm rot="5400000">
              <a:off x="5532" y="6867"/>
              <a:ext cx="1880" cy="1880"/>
              <a:chOff x="2959" y="9027"/>
              <a:chExt cx="1880" cy="1880"/>
            </a:xfrm>
          </p:grpSpPr>
          <p:grpSp>
            <p:nvGrpSpPr>
              <p:cNvPr id="31789" name="Group 45"/>
              <p:cNvGrpSpPr>
                <a:grpSpLocks/>
              </p:cNvGrpSpPr>
              <p:nvPr/>
            </p:nvGrpSpPr>
            <p:grpSpPr bwMode="auto">
              <a:xfrm>
                <a:off x="3937" y="9041"/>
                <a:ext cx="902" cy="1330"/>
                <a:chOff x="3937" y="9041"/>
                <a:chExt cx="902" cy="1330"/>
              </a:xfrm>
            </p:grpSpPr>
            <p:grpSp>
              <p:nvGrpSpPr>
                <p:cNvPr id="31790" name="Group 46"/>
                <p:cNvGrpSpPr>
                  <a:grpSpLocks/>
                </p:cNvGrpSpPr>
                <p:nvPr/>
              </p:nvGrpSpPr>
              <p:grpSpPr bwMode="auto">
                <a:xfrm rot="-2215708" flipH="1" flipV="1">
                  <a:off x="4347" y="9207"/>
                  <a:ext cx="122" cy="908"/>
                  <a:chOff x="0" y="-1"/>
                  <a:chExt cx="20000" cy="20001"/>
                </a:xfrm>
              </p:grpSpPr>
              <p:grpSp>
                <p:nvGrpSpPr>
                  <p:cNvPr id="31791" name="Group 47"/>
                  <p:cNvGrpSpPr>
                    <a:grpSpLocks/>
                  </p:cNvGrpSpPr>
                  <p:nvPr/>
                </p:nvGrpSpPr>
                <p:grpSpPr bwMode="auto">
                  <a:xfrm>
                    <a:off x="0" y="4499"/>
                    <a:ext cx="19669" cy="12806"/>
                    <a:chOff x="0" y="-2"/>
                    <a:chExt cx="20000" cy="20002"/>
                  </a:xfrm>
                </p:grpSpPr>
                <p:grpSp>
                  <p:nvGrpSpPr>
                    <p:cNvPr id="31792" name="Group 48"/>
                    <p:cNvGrpSpPr>
                      <a:grpSpLocks/>
                    </p:cNvGrpSpPr>
                    <p:nvPr/>
                  </p:nvGrpSpPr>
                  <p:grpSpPr bwMode="auto">
                    <a:xfrm>
                      <a:off x="0" y="13318"/>
                      <a:ext cx="20000" cy="6682"/>
                      <a:chOff x="0" y="0"/>
                      <a:chExt cx="20000" cy="20000"/>
                    </a:xfrm>
                  </p:grpSpPr>
                  <p:sp>
                    <p:nvSpPr>
                      <p:cNvPr id="31793" name="Arc 49"/>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794" name="Arc 50"/>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795" name="Group 51"/>
                    <p:cNvGrpSpPr>
                      <a:grpSpLocks/>
                    </p:cNvGrpSpPr>
                    <p:nvPr/>
                  </p:nvGrpSpPr>
                  <p:grpSpPr bwMode="auto">
                    <a:xfrm>
                      <a:off x="0" y="-2"/>
                      <a:ext cx="20000" cy="6726"/>
                      <a:chOff x="0" y="0"/>
                      <a:chExt cx="20000" cy="20003"/>
                    </a:xfrm>
                  </p:grpSpPr>
                  <p:sp>
                    <p:nvSpPr>
                      <p:cNvPr id="31796" name="Arc 52"/>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797" name="Arc 53"/>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798" name="Group 54"/>
                    <p:cNvGrpSpPr>
                      <a:grpSpLocks/>
                    </p:cNvGrpSpPr>
                    <p:nvPr/>
                  </p:nvGrpSpPr>
                  <p:grpSpPr bwMode="auto">
                    <a:xfrm>
                      <a:off x="0" y="6724"/>
                      <a:ext cx="20000" cy="6638"/>
                      <a:chOff x="0" y="1"/>
                      <a:chExt cx="20000" cy="19999"/>
                    </a:xfrm>
                  </p:grpSpPr>
                  <p:sp>
                    <p:nvSpPr>
                      <p:cNvPr id="31799" name="Arc 55"/>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00" name="Arc 56"/>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801" name="Line 57"/>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802" name="Line 58"/>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803" name="Line 59"/>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04" name="Line 60"/>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05" name="Group 61"/>
              <p:cNvGrpSpPr>
                <a:grpSpLocks/>
              </p:cNvGrpSpPr>
              <p:nvPr/>
            </p:nvGrpSpPr>
            <p:grpSpPr bwMode="auto">
              <a:xfrm flipH="1">
                <a:off x="2959" y="9027"/>
                <a:ext cx="902" cy="1330"/>
                <a:chOff x="3937" y="9041"/>
                <a:chExt cx="902" cy="1330"/>
              </a:xfrm>
            </p:grpSpPr>
            <p:grpSp>
              <p:nvGrpSpPr>
                <p:cNvPr id="31806" name="Group 62"/>
                <p:cNvGrpSpPr>
                  <a:grpSpLocks/>
                </p:cNvGrpSpPr>
                <p:nvPr/>
              </p:nvGrpSpPr>
              <p:grpSpPr bwMode="auto">
                <a:xfrm rot="-2215708" flipH="1" flipV="1">
                  <a:off x="4347" y="9207"/>
                  <a:ext cx="122" cy="908"/>
                  <a:chOff x="0" y="-1"/>
                  <a:chExt cx="20000" cy="20001"/>
                </a:xfrm>
              </p:grpSpPr>
              <p:grpSp>
                <p:nvGrpSpPr>
                  <p:cNvPr id="31807" name="Group 63"/>
                  <p:cNvGrpSpPr>
                    <a:grpSpLocks/>
                  </p:cNvGrpSpPr>
                  <p:nvPr/>
                </p:nvGrpSpPr>
                <p:grpSpPr bwMode="auto">
                  <a:xfrm>
                    <a:off x="0" y="4499"/>
                    <a:ext cx="19669" cy="12806"/>
                    <a:chOff x="0" y="-2"/>
                    <a:chExt cx="20000" cy="20002"/>
                  </a:xfrm>
                </p:grpSpPr>
                <p:grpSp>
                  <p:nvGrpSpPr>
                    <p:cNvPr id="31808" name="Group 64"/>
                    <p:cNvGrpSpPr>
                      <a:grpSpLocks/>
                    </p:cNvGrpSpPr>
                    <p:nvPr/>
                  </p:nvGrpSpPr>
                  <p:grpSpPr bwMode="auto">
                    <a:xfrm>
                      <a:off x="0" y="13318"/>
                      <a:ext cx="20000" cy="6682"/>
                      <a:chOff x="0" y="0"/>
                      <a:chExt cx="20000" cy="20000"/>
                    </a:xfrm>
                  </p:grpSpPr>
                  <p:sp>
                    <p:nvSpPr>
                      <p:cNvPr id="31809" name="Arc 65"/>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10" name="Arc 66"/>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11" name="Group 67"/>
                    <p:cNvGrpSpPr>
                      <a:grpSpLocks/>
                    </p:cNvGrpSpPr>
                    <p:nvPr/>
                  </p:nvGrpSpPr>
                  <p:grpSpPr bwMode="auto">
                    <a:xfrm>
                      <a:off x="0" y="-2"/>
                      <a:ext cx="20000" cy="6726"/>
                      <a:chOff x="0" y="0"/>
                      <a:chExt cx="20000" cy="20003"/>
                    </a:xfrm>
                  </p:grpSpPr>
                  <p:sp>
                    <p:nvSpPr>
                      <p:cNvPr id="31812" name="Arc 68"/>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13" name="Arc 69"/>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14" name="Group 70"/>
                    <p:cNvGrpSpPr>
                      <a:grpSpLocks/>
                    </p:cNvGrpSpPr>
                    <p:nvPr/>
                  </p:nvGrpSpPr>
                  <p:grpSpPr bwMode="auto">
                    <a:xfrm>
                      <a:off x="0" y="6724"/>
                      <a:ext cx="20000" cy="6638"/>
                      <a:chOff x="0" y="1"/>
                      <a:chExt cx="20000" cy="19999"/>
                    </a:xfrm>
                  </p:grpSpPr>
                  <p:sp>
                    <p:nvSpPr>
                      <p:cNvPr id="31815" name="Arc 71"/>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16" name="Arc 72"/>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817" name="Line 73"/>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818" name="Line 74"/>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819" name="Line 75"/>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20" name="Line 76"/>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21" name="Group 77"/>
              <p:cNvGrpSpPr>
                <a:grpSpLocks/>
              </p:cNvGrpSpPr>
              <p:nvPr/>
            </p:nvGrpSpPr>
            <p:grpSpPr bwMode="auto">
              <a:xfrm rot="-3081139" flipH="1" flipV="1">
                <a:off x="3345" y="9545"/>
                <a:ext cx="1107" cy="1618"/>
                <a:chOff x="3937" y="9041"/>
                <a:chExt cx="902" cy="1330"/>
              </a:xfrm>
            </p:grpSpPr>
            <p:grpSp>
              <p:nvGrpSpPr>
                <p:cNvPr id="31822" name="Group 78"/>
                <p:cNvGrpSpPr>
                  <a:grpSpLocks/>
                </p:cNvGrpSpPr>
                <p:nvPr/>
              </p:nvGrpSpPr>
              <p:grpSpPr bwMode="auto">
                <a:xfrm rot="-2215708" flipH="1" flipV="1">
                  <a:off x="4347" y="9207"/>
                  <a:ext cx="122" cy="908"/>
                  <a:chOff x="0" y="-1"/>
                  <a:chExt cx="20000" cy="20001"/>
                </a:xfrm>
              </p:grpSpPr>
              <p:grpSp>
                <p:nvGrpSpPr>
                  <p:cNvPr id="31823" name="Group 79"/>
                  <p:cNvGrpSpPr>
                    <a:grpSpLocks/>
                  </p:cNvGrpSpPr>
                  <p:nvPr/>
                </p:nvGrpSpPr>
                <p:grpSpPr bwMode="auto">
                  <a:xfrm>
                    <a:off x="0" y="4499"/>
                    <a:ext cx="19669" cy="12806"/>
                    <a:chOff x="0" y="-2"/>
                    <a:chExt cx="20000" cy="20002"/>
                  </a:xfrm>
                </p:grpSpPr>
                <p:grpSp>
                  <p:nvGrpSpPr>
                    <p:cNvPr id="31824" name="Group 80"/>
                    <p:cNvGrpSpPr>
                      <a:grpSpLocks/>
                    </p:cNvGrpSpPr>
                    <p:nvPr/>
                  </p:nvGrpSpPr>
                  <p:grpSpPr bwMode="auto">
                    <a:xfrm>
                      <a:off x="0" y="13318"/>
                      <a:ext cx="20000" cy="6682"/>
                      <a:chOff x="0" y="0"/>
                      <a:chExt cx="20000" cy="20000"/>
                    </a:xfrm>
                  </p:grpSpPr>
                  <p:sp>
                    <p:nvSpPr>
                      <p:cNvPr id="31825" name="Arc 81"/>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26" name="Arc 82"/>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27" name="Group 83"/>
                    <p:cNvGrpSpPr>
                      <a:grpSpLocks/>
                    </p:cNvGrpSpPr>
                    <p:nvPr/>
                  </p:nvGrpSpPr>
                  <p:grpSpPr bwMode="auto">
                    <a:xfrm>
                      <a:off x="0" y="-2"/>
                      <a:ext cx="20000" cy="6726"/>
                      <a:chOff x="0" y="0"/>
                      <a:chExt cx="20000" cy="20003"/>
                    </a:xfrm>
                  </p:grpSpPr>
                  <p:sp>
                    <p:nvSpPr>
                      <p:cNvPr id="31828" name="Arc 84"/>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29" name="Arc 85"/>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30" name="Group 86"/>
                    <p:cNvGrpSpPr>
                      <a:grpSpLocks/>
                    </p:cNvGrpSpPr>
                    <p:nvPr/>
                  </p:nvGrpSpPr>
                  <p:grpSpPr bwMode="auto">
                    <a:xfrm>
                      <a:off x="0" y="6724"/>
                      <a:ext cx="20000" cy="6638"/>
                      <a:chOff x="0" y="1"/>
                      <a:chExt cx="20000" cy="19999"/>
                    </a:xfrm>
                  </p:grpSpPr>
                  <p:sp>
                    <p:nvSpPr>
                      <p:cNvPr id="31831" name="Arc 87"/>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32" name="Arc 88"/>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833" name="Line 89"/>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834" name="Line 90"/>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1835" name="Line 91"/>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36" name="Line 92"/>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grpSp>
          <p:nvGrpSpPr>
            <p:cNvPr id="31837" name="Group 93"/>
            <p:cNvGrpSpPr>
              <a:grpSpLocks/>
            </p:cNvGrpSpPr>
            <p:nvPr/>
          </p:nvGrpSpPr>
          <p:grpSpPr bwMode="auto">
            <a:xfrm>
              <a:off x="3942" y="6927"/>
              <a:ext cx="1800" cy="900"/>
              <a:chOff x="8596" y="9987"/>
              <a:chExt cx="1428" cy="901"/>
            </a:xfrm>
          </p:grpSpPr>
          <p:grpSp>
            <p:nvGrpSpPr>
              <p:cNvPr id="31838" name="Group 94"/>
              <p:cNvGrpSpPr>
                <a:grpSpLocks/>
              </p:cNvGrpSpPr>
              <p:nvPr/>
            </p:nvGrpSpPr>
            <p:grpSpPr bwMode="auto">
              <a:xfrm rot="3662318" flipH="1" flipV="1">
                <a:off x="8895" y="10451"/>
                <a:ext cx="122" cy="720"/>
                <a:chOff x="0" y="-1"/>
                <a:chExt cx="20000" cy="20001"/>
              </a:xfrm>
            </p:grpSpPr>
            <p:grpSp>
              <p:nvGrpSpPr>
                <p:cNvPr id="31839" name="Group 95"/>
                <p:cNvGrpSpPr>
                  <a:grpSpLocks/>
                </p:cNvGrpSpPr>
                <p:nvPr/>
              </p:nvGrpSpPr>
              <p:grpSpPr bwMode="auto">
                <a:xfrm>
                  <a:off x="331" y="2694"/>
                  <a:ext cx="19669" cy="12806"/>
                  <a:chOff x="0" y="0"/>
                  <a:chExt cx="20000" cy="20002"/>
                </a:xfrm>
              </p:grpSpPr>
              <p:grpSp>
                <p:nvGrpSpPr>
                  <p:cNvPr id="31840" name="Group 96"/>
                  <p:cNvGrpSpPr>
                    <a:grpSpLocks/>
                  </p:cNvGrpSpPr>
                  <p:nvPr/>
                </p:nvGrpSpPr>
                <p:grpSpPr bwMode="auto">
                  <a:xfrm>
                    <a:off x="0" y="0"/>
                    <a:ext cx="20000" cy="6682"/>
                    <a:chOff x="0" y="0"/>
                    <a:chExt cx="20000" cy="20002"/>
                  </a:xfrm>
                </p:grpSpPr>
                <p:sp>
                  <p:nvSpPr>
                    <p:cNvPr id="31841" name="Arc 97"/>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42" name="Arc 98"/>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43" name="Group 99"/>
                  <p:cNvGrpSpPr>
                    <a:grpSpLocks/>
                  </p:cNvGrpSpPr>
                  <p:nvPr/>
                </p:nvGrpSpPr>
                <p:grpSpPr bwMode="auto">
                  <a:xfrm>
                    <a:off x="0" y="13276"/>
                    <a:ext cx="20000" cy="6726"/>
                    <a:chOff x="0" y="-3"/>
                    <a:chExt cx="20000" cy="20003"/>
                  </a:xfrm>
                </p:grpSpPr>
                <p:sp>
                  <p:nvSpPr>
                    <p:cNvPr id="31844" name="Arc 100"/>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45" name="Arc 101"/>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46" name="Group 102"/>
                  <p:cNvGrpSpPr>
                    <a:grpSpLocks/>
                  </p:cNvGrpSpPr>
                  <p:nvPr/>
                </p:nvGrpSpPr>
                <p:grpSpPr bwMode="auto">
                  <a:xfrm>
                    <a:off x="0" y="6638"/>
                    <a:ext cx="20000" cy="6638"/>
                    <a:chOff x="0" y="0"/>
                    <a:chExt cx="20000" cy="19999"/>
                  </a:xfrm>
                </p:grpSpPr>
                <p:sp>
                  <p:nvSpPr>
                    <p:cNvPr id="31847" name="Arc 103"/>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48" name="Arc 104"/>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849" name="Line 105"/>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850" name="Line 106"/>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grpSp>
            <p:nvGrpSpPr>
              <p:cNvPr id="31851" name="Group 107"/>
              <p:cNvGrpSpPr>
                <a:grpSpLocks/>
              </p:cNvGrpSpPr>
              <p:nvPr/>
            </p:nvGrpSpPr>
            <p:grpSpPr bwMode="auto">
              <a:xfrm rot="-3815464" flipH="1" flipV="1">
                <a:off x="9603" y="10467"/>
                <a:ext cx="122" cy="720"/>
                <a:chOff x="0" y="-1"/>
                <a:chExt cx="20000" cy="20001"/>
              </a:xfrm>
            </p:grpSpPr>
            <p:grpSp>
              <p:nvGrpSpPr>
                <p:cNvPr id="31852" name="Group 108"/>
                <p:cNvGrpSpPr>
                  <a:grpSpLocks/>
                </p:cNvGrpSpPr>
                <p:nvPr/>
              </p:nvGrpSpPr>
              <p:grpSpPr bwMode="auto">
                <a:xfrm>
                  <a:off x="0" y="4499"/>
                  <a:ext cx="19669" cy="12806"/>
                  <a:chOff x="0" y="-2"/>
                  <a:chExt cx="20000" cy="20002"/>
                </a:xfrm>
              </p:grpSpPr>
              <p:grpSp>
                <p:nvGrpSpPr>
                  <p:cNvPr id="31853" name="Group 109"/>
                  <p:cNvGrpSpPr>
                    <a:grpSpLocks/>
                  </p:cNvGrpSpPr>
                  <p:nvPr/>
                </p:nvGrpSpPr>
                <p:grpSpPr bwMode="auto">
                  <a:xfrm>
                    <a:off x="0" y="13318"/>
                    <a:ext cx="20000" cy="6682"/>
                    <a:chOff x="0" y="0"/>
                    <a:chExt cx="20000" cy="20000"/>
                  </a:xfrm>
                </p:grpSpPr>
                <p:sp>
                  <p:nvSpPr>
                    <p:cNvPr id="31854" name="Arc 110"/>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55" name="Arc 111"/>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56" name="Group 112"/>
                  <p:cNvGrpSpPr>
                    <a:grpSpLocks/>
                  </p:cNvGrpSpPr>
                  <p:nvPr/>
                </p:nvGrpSpPr>
                <p:grpSpPr bwMode="auto">
                  <a:xfrm>
                    <a:off x="0" y="-2"/>
                    <a:ext cx="20000" cy="6726"/>
                    <a:chOff x="0" y="0"/>
                    <a:chExt cx="20000" cy="20003"/>
                  </a:xfrm>
                </p:grpSpPr>
                <p:sp>
                  <p:nvSpPr>
                    <p:cNvPr id="31857" name="Arc 113"/>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58" name="Arc 114"/>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59" name="Group 115"/>
                  <p:cNvGrpSpPr>
                    <a:grpSpLocks/>
                  </p:cNvGrpSpPr>
                  <p:nvPr/>
                </p:nvGrpSpPr>
                <p:grpSpPr bwMode="auto">
                  <a:xfrm>
                    <a:off x="0" y="6724"/>
                    <a:ext cx="20000" cy="6638"/>
                    <a:chOff x="0" y="1"/>
                    <a:chExt cx="20000" cy="19999"/>
                  </a:xfrm>
                </p:grpSpPr>
                <p:sp>
                  <p:nvSpPr>
                    <p:cNvPr id="31860" name="Arc 116"/>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61" name="Arc 117"/>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862" name="Line 118"/>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863" name="Line 119"/>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grpSp>
            <p:nvGrpSpPr>
              <p:cNvPr id="31864" name="Group 120"/>
              <p:cNvGrpSpPr>
                <a:grpSpLocks/>
              </p:cNvGrpSpPr>
              <p:nvPr/>
            </p:nvGrpSpPr>
            <p:grpSpPr bwMode="auto">
              <a:xfrm rot="-33995" flipH="1" flipV="1">
                <a:off x="9303" y="9987"/>
                <a:ext cx="122" cy="720"/>
                <a:chOff x="0" y="-1"/>
                <a:chExt cx="20000" cy="20001"/>
              </a:xfrm>
            </p:grpSpPr>
            <p:grpSp>
              <p:nvGrpSpPr>
                <p:cNvPr id="31865" name="Group 121"/>
                <p:cNvGrpSpPr>
                  <a:grpSpLocks/>
                </p:cNvGrpSpPr>
                <p:nvPr/>
              </p:nvGrpSpPr>
              <p:grpSpPr bwMode="auto">
                <a:xfrm>
                  <a:off x="0" y="4499"/>
                  <a:ext cx="19669" cy="12806"/>
                  <a:chOff x="0" y="-2"/>
                  <a:chExt cx="20000" cy="20002"/>
                </a:xfrm>
              </p:grpSpPr>
              <p:grpSp>
                <p:nvGrpSpPr>
                  <p:cNvPr id="31866" name="Group 122"/>
                  <p:cNvGrpSpPr>
                    <a:grpSpLocks/>
                  </p:cNvGrpSpPr>
                  <p:nvPr/>
                </p:nvGrpSpPr>
                <p:grpSpPr bwMode="auto">
                  <a:xfrm>
                    <a:off x="0" y="13318"/>
                    <a:ext cx="20000" cy="6682"/>
                    <a:chOff x="0" y="0"/>
                    <a:chExt cx="20000" cy="20000"/>
                  </a:xfrm>
                </p:grpSpPr>
                <p:sp>
                  <p:nvSpPr>
                    <p:cNvPr id="31867" name="Arc 123"/>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68" name="Arc 124"/>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69" name="Group 125"/>
                  <p:cNvGrpSpPr>
                    <a:grpSpLocks/>
                  </p:cNvGrpSpPr>
                  <p:nvPr/>
                </p:nvGrpSpPr>
                <p:grpSpPr bwMode="auto">
                  <a:xfrm>
                    <a:off x="0" y="-2"/>
                    <a:ext cx="20000" cy="6726"/>
                    <a:chOff x="0" y="0"/>
                    <a:chExt cx="20000" cy="20003"/>
                  </a:xfrm>
                </p:grpSpPr>
                <p:sp>
                  <p:nvSpPr>
                    <p:cNvPr id="31870" name="Arc 126"/>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71" name="Arc 127"/>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1872" name="Group 128"/>
                  <p:cNvGrpSpPr>
                    <a:grpSpLocks/>
                  </p:cNvGrpSpPr>
                  <p:nvPr/>
                </p:nvGrpSpPr>
                <p:grpSpPr bwMode="auto">
                  <a:xfrm>
                    <a:off x="0" y="6724"/>
                    <a:ext cx="20000" cy="6638"/>
                    <a:chOff x="0" y="1"/>
                    <a:chExt cx="20000" cy="19999"/>
                  </a:xfrm>
                </p:grpSpPr>
                <p:sp>
                  <p:nvSpPr>
                    <p:cNvPr id="31873" name="Arc 129"/>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74" name="Arc 130"/>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1875" name="Line 131"/>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1876" name="Line 132"/>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grpSp>
        <p:sp>
          <p:nvSpPr>
            <p:cNvPr id="31877" name="Line 133"/>
            <p:cNvSpPr>
              <a:spLocks noChangeShapeType="1"/>
            </p:cNvSpPr>
            <p:nvPr/>
          </p:nvSpPr>
          <p:spPr bwMode="auto">
            <a:xfrm flipH="1">
              <a:off x="3482" y="8020"/>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78" name="Line 134"/>
            <p:cNvSpPr>
              <a:spLocks noChangeShapeType="1"/>
            </p:cNvSpPr>
            <p:nvPr/>
          </p:nvSpPr>
          <p:spPr bwMode="auto">
            <a:xfrm flipH="1">
              <a:off x="3482" y="8740"/>
              <a:ext cx="217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79" name="Line 135"/>
            <p:cNvSpPr>
              <a:spLocks noChangeShapeType="1"/>
            </p:cNvSpPr>
            <p:nvPr/>
          </p:nvSpPr>
          <p:spPr bwMode="auto">
            <a:xfrm>
              <a:off x="5652" y="800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80" name="Line 136"/>
            <p:cNvSpPr>
              <a:spLocks noChangeShapeType="1"/>
            </p:cNvSpPr>
            <p:nvPr/>
          </p:nvSpPr>
          <p:spPr bwMode="auto">
            <a:xfrm flipH="1">
              <a:off x="3482" y="6940"/>
              <a:ext cx="1365"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81" name="Oval 137"/>
            <p:cNvSpPr>
              <a:spLocks noChangeArrowheads="1"/>
            </p:cNvSpPr>
            <p:nvPr/>
          </p:nvSpPr>
          <p:spPr bwMode="auto">
            <a:xfrm>
              <a:off x="4712" y="7540"/>
              <a:ext cx="180" cy="180"/>
            </a:xfrm>
            <a:prstGeom prst="ellipse">
              <a:avLst/>
            </a:prstGeom>
            <a:solidFill>
              <a:srgbClr val="000000"/>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82" name="Text Box 138"/>
            <p:cNvSpPr txBox="1">
              <a:spLocks noChangeArrowheads="1"/>
            </p:cNvSpPr>
            <p:nvPr/>
          </p:nvSpPr>
          <p:spPr bwMode="auto">
            <a:xfrm>
              <a:off x="3087" y="6657"/>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P</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1883" name="Line 139"/>
            <p:cNvSpPr>
              <a:spLocks noChangeShapeType="1"/>
            </p:cNvSpPr>
            <p:nvPr/>
          </p:nvSpPr>
          <p:spPr bwMode="auto">
            <a:xfrm>
              <a:off x="6117" y="6822"/>
              <a:ext cx="19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84" name="Line 140"/>
            <p:cNvSpPr>
              <a:spLocks noChangeShapeType="1"/>
            </p:cNvSpPr>
            <p:nvPr/>
          </p:nvSpPr>
          <p:spPr bwMode="auto">
            <a:xfrm>
              <a:off x="6057" y="8772"/>
              <a:ext cx="19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85" name="Line 141"/>
            <p:cNvSpPr>
              <a:spLocks noChangeShapeType="1"/>
            </p:cNvSpPr>
            <p:nvPr/>
          </p:nvSpPr>
          <p:spPr bwMode="auto">
            <a:xfrm>
              <a:off x="7362" y="7797"/>
              <a:ext cx="7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886" name="Text Box 142"/>
            <p:cNvSpPr txBox="1">
              <a:spLocks noChangeArrowheads="1"/>
            </p:cNvSpPr>
            <p:nvPr/>
          </p:nvSpPr>
          <p:spPr bwMode="auto">
            <a:xfrm>
              <a:off x="7977" y="6582"/>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1941" name="Group 197"/>
          <p:cNvGrpSpPr>
            <a:grpSpLocks/>
          </p:cNvGrpSpPr>
          <p:nvPr/>
        </p:nvGrpSpPr>
        <p:grpSpPr bwMode="auto">
          <a:xfrm>
            <a:off x="3162300" y="4500390"/>
            <a:ext cx="2338394" cy="1500373"/>
            <a:chOff x="4979" y="7120"/>
            <a:chExt cx="2719" cy="1914"/>
          </a:xfrm>
        </p:grpSpPr>
        <p:sp>
          <p:nvSpPr>
            <p:cNvPr id="31942" name="Text Box 198"/>
            <p:cNvSpPr txBox="1">
              <a:spLocks noChangeArrowheads="1"/>
            </p:cNvSpPr>
            <p:nvPr/>
          </p:nvSpPr>
          <p:spPr bwMode="auto">
            <a:xfrm>
              <a:off x="6093" y="7120"/>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nvGrpSpPr>
            <p:cNvPr id="31943" name="Group 199"/>
            <p:cNvGrpSpPr>
              <a:grpSpLocks/>
            </p:cNvGrpSpPr>
            <p:nvPr/>
          </p:nvGrpSpPr>
          <p:grpSpPr bwMode="auto">
            <a:xfrm>
              <a:off x="4979" y="7613"/>
              <a:ext cx="2719" cy="1421"/>
              <a:chOff x="4979" y="7613"/>
              <a:chExt cx="2719" cy="1421"/>
            </a:xfrm>
          </p:grpSpPr>
          <p:grpSp>
            <p:nvGrpSpPr>
              <p:cNvPr id="31944" name="Group 200"/>
              <p:cNvGrpSpPr>
                <a:grpSpLocks/>
              </p:cNvGrpSpPr>
              <p:nvPr/>
            </p:nvGrpSpPr>
            <p:grpSpPr bwMode="auto">
              <a:xfrm>
                <a:off x="6033" y="7613"/>
                <a:ext cx="717" cy="313"/>
                <a:chOff x="9300" y="9196"/>
                <a:chExt cx="717" cy="313"/>
              </a:xfrm>
            </p:grpSpPr>
            <p:grpSp>
              <p:nvGrpSpPr>
                <p:cNvPr id="31945" name="Group 201"/>
                <p:cNvGrpSpPr>
                  <a:grpSpLocks/>
                </p:cNvGrpSpPr>
                <p:nvPr/>
              </p:nvGrpSpPr>
              <p:grpSpPr bwMode="auto">
                <a:xfrm>
                  <a:off x="9300" y="9196"/>
                  <a:ext cx="239" cy="313"/>
                  <a:chOff x="0" y="0"/>
                  <a:chExt cx="20003" cy="20000"/>
                </a:xfrm>
              </p:grpSpPr>
              <p:sp>
                <p:nvSpPr>
                  <p:cNvPr id="31946" name="Arc 202"/>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1947" name="Arc 203"/>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1948" name="Group 204"/>
                <p:cNvGrpSpPr>
                  <a:grpSpLocks/>
                </p:cNvGrpSpPr>
                <p:nvPr/>
              </p:nvGrpSpPr>
              <p:grpSpPr bwMode="auto">
                <a:xfrm>
                  <a:off x="9778" y="9196"/>
                  <a:ext cx="239" cy="313"/>
                  <a:chOff x="0" y="0"/>
                  <a:chExt cx="19999" cy="20000"/>
                </a:xfrm>
              </p:grpSpPr>
              <p:sp>
                <p:nvSpPr>
                  <p:cNvPr id="31949" name="Arc 205"/>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1950" name="Arc 206"/>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1951" name="Group 207"/>
                <p:cNvGrpSpPr>
                  <a:grpSpLocks/>
                </p:cNvGrpSpPr>
                <p:nvPr/>
              </p:nvGrpSpPr>
              <p:grpSpPr bwMode="auto">
                <a:xfrm>
                  <a:off x="9539" y="9196"/>
                  <a:ext cx="239" cy="313"/>
                  <a:chOff x="0" y="0"/>
                  <a:chExt cx="20000" cy="20000"/>
                </a:xfrm>
              </p:grpSpPr>
              <p:sp>
                <p:nvSpPr>
                  <p:cNvPr id="31952" name="Arc 208"/>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1953" name="Arc 209"/>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31954" name="Line 210"/>
              <p:cNvSpPr>
                <a:spLocks noChangeShapeType="1"/>
              </p:cNvSpPr>
              <p:nvPr/>
            </p:nvSpPr>
            <p:spPr bwMode="auto">
              <a:xfrm>
                <a:off x="5113" y="9034"/>
                <a:ext cx="2554"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1955" name="Line 211"/>
              <p:cNvSpPr>
                <a:spLocks noChangeShapeType="1"/>
              </p:cNvSpPr>
              <p:nvPr/>
            </p:nvSpPr>
            <p:spPr bwMode="auto">
              <a:xfrm>
                <a:off x="7338" y="7930"/>
                <a:ext cx="360"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1956" name="Line 212"/>
              <p:cNvSpPr>
                <a:spLocks noChangeShapeType="1"/>
              </p:cNvSpPr>
              <p:nvPr/>
            </p:nvSpPr>
            <p:spPr bwMode="auto">
              <a:xfrm flipH="1">
                <a:off x="4979" y="7924"/>
                <a:ext cx="1054" cy="6"/>
              </a:xfrm>
              <a:prstGeom prst="line">
                <a:avLst/>
              </a:prstGeom>
              <a:noFill/>
              <a:ln w="38100">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1957" name="Line 213"/>
              <p:cNvSpPr>
                <a:spLocks noChangeShapeType="1"/>
              </p:cNvSpPr>
              <p:nvPr/>
            </p:nvSpPr>
            <p:spPr bwMode="auto">
              <a:xfrm>
                <a:off x="6753" y="7909"/>
                <a:ext cx="1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8"/>
            <a:ext cx="8229600" cy="1785926"/>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smtClean="0"/>
              <a:t>Circuit équivalente de séquence homopolaire d’un transformateur triphasé</a:t>
            </a:r>
            <a:r>
              <a:rPr lang="fr-FR" i="1" dirty="0" smtClean="0"/>
              <a:t> Dd</a:t>
            </a:r>
            <a:endParaRPr lang="fr-FR" dirty="0"/>
          </a:p>
        </p:txBody>
      </p:sp>
      <p:grpSp>
        <p:nvGrpSpPr>
          <p:cNvPr id="33794" name="Group 2"/>
          <p:cNvGrpSpPr>
            <a:grpSpLocks/>
          </p:cNvGrpSpPr>
          <p:nvPr/>
        </p:nvGrpSpPr>
        <p:grpSpPr bwMode="auto">
          <a:xfrm>
            <a:off x="3929058" y="2500306"/>
            <a:ext cx="3181350" cy="1400175"/>
            <a:chOff x="3087" y="10962"/>
            <a:chExt cx="5010" cy="2205"/>
          </a:xfrm>
        </p:grpSpPr>
        <p:sp>
          <p:nvSpPr>
            <p:cNvPr id="33795" name="Text Box 3"/>
            <p:cNvSpPr txBox="1">
              <a:spLocks noChangeArrowheads="1"/>
            </p:cNvSpPr>
            <p:nvPr/>
          </p:nvSpPr>
          <p:spPr bwMode="auto">
            <a:xfrm>
              <a:off x="3087" y="10962"/>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Calibri" pitchFamily="34" charset="0"/>
                  <a:ea typeface="Arial" pitchFamily="34" charset="0"/>
                  <a:cs typeface="Arial" pitchFamily="34" charset="0"/>
                </a:rPr>
                <a:t>P</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3796" name="Group 4"/>
            <p:cNvGrpSpPr>
              <a:grpSpLocks/>
            </p:cNvGrpSpPr>
            <p:nvPr/>
          </p:nvGrpSpPr>
          <p:grpSpPr bwMode="auto">
            <a:xfrm>
              <a:off x="5532" y="11217"/>
              <a:ext cx="2565" cy="1950"/>
              <a:chOff x="5532" y="11217"/>
              <a:chExt cx="2565" cy="1950"/>
            </a:xfrm>
          </p:grpSpPr>
          <p:grpSp>
            <p:nvGrpSpPr>
              <p:cNvPr id="33797" name="Group 5"/>
              <p:cNvGrpSpPr>
                <a:grpSpLocks/>
              </p:cNvGrpSpPr>
              <p:nvPr/>
            </p:nvGrpSpPr>
            <p:grpSpPr bwMode="auto">
              <a:xfrm rot="5400000">
                <a:off x="5532" y="11262"/>
                <a:ext cx="1880" cy="1880"/>
                <a:chOff x="2959" y="9027"/>
                <a:chExt cx="1880" cy="1880"/>
              </a:xfrm>
            </p:grpSpPr>
            <p:grpSp>
              <p:nvGrpSpPr>
                <p:cNvPr id="33798" name="Group 6"/>
                <p:cNvGrpSpPr>
                  <a:grpSpLocks/>
                </p:cNvGrpSpPr>
                <p:nvPr/>
              </p:nvGrpSpPr>
              <p:grpSpPr bwMode="auto">
                <a:xfrm>
                  <a:off x="3937" y="9041"/>
                  <a:ext cx="902" cy="1330"/>
                  <a:chOff x="3937" y="9041"/>
                  <a:chExt cx="902" cy="1330"/>
                </a:xfrm>
              </p:grpSpPr>
              <p:grpSp>
                <p:nvGrpSpPr>
                  <p:cNvPr id="33799" name="Group 7"/>
                  <p:cNvGrpSpPr>
                    <a:grpSpLocks/>
                  </p:cNvGrpSpPr>
                  <p:nvPr/>
                </p:nvGrpSpPr>
                <p:grpSpPr bwMode="auto">
                  <a:xfrm rot="-2215708" flipH="1" flipV="1">
                    <a:off x="4347" y="9207"/>
                    <a:ext cx="122" cy="908"/>
                    <a:chOff x="0" y="-1"/>
                    <a:chExt cx="20000" cy="20001"/>
                  </a:xfrm>
                </p:grpSpPr>
                <p:grpSp>
                  <p:nvGrpSpPr>
                    <p:cNvPr id="33800" name="Group 8"/>
                    <p:cNvGrpSpPr>
                      <a:grpSpLocks/>
                    </p:cNvGrpSpPr>
                    <p:nvPr/>
                  </p:nvGrpSpPr>
                  <p:grpSpPr bwMode="auto">
                    <a:xfrm>
                      <a:off x="0" y="4499"/>
                      <a:ext cx="19669" cy="12806"/>
                      <a:chOff x="0" y="-2"/>
                      <a:chExt cx="20000" cy="20002"/>
                    </a:xfrm>
                  </p:grpSpPr>
                  <p:grpSp>
                    <p:nvGrpSpPr>
                      <p:cNvPr id="33801" name="Group 9"/>
                      <p:cNvGrpSpPr>
                        <a:grpSpLocks/>
                      </p:cNvGrpSpPr>
                      <p:nvPr/>
                    </p:nvGrpSpPr>
                    <p:grpSpPr bwMode="auto">
                      <a:xfrm>
                        <a:off x="0" y="13318"/>
                        <a:ext cx="20000" cy="6682"/>
                        <a:chOff x="0" y="0"/>
                        <a:chExt cx="20000" cy="20000"/>
                      </a:xfrm>
                    </p:grpSpPr>
                    <p:sp>
                      <p:nvSpPr>
                        <p:cNvPr id="33802" name="Arc 10"/>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03" name="Arc 11"/>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04" name="Group 12"/>
                      <p:cNvGrpSpPr>
                        <a:grpSpLocks/>
                      </p:cNvGrpSpPr>
                      <p:nvPr/>
                    </p:nvGrpSpPr>
                    <p:grpSpPr bwMode="auto">
                      <a:xfrm>
                        <a:off x="0" y="-2"/>
                        <a:ext cx="20000" cy="6726"/>
                        <a:chOff x="0" y="0"/>
                        <a:chExt cx="20000" cy="20003"/>
                      </a:xfrm>
                    </p:grpSpPr>
                    <p:sp>
                      <p:nvSpPr>
                        <p:cNvPr id="33805" name="Arc 13"/>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06" name="Arc 14"/>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07" name="Group 15"/>
                      <p:cNvGrpSpPr>
                        <a:grpSpLocks/>
                      </p:cNvGrpSpPr>
                      <p:nvPr/>
                    </p:nvGrpSpPr>
                    <p:grpSpPr bwMode="auto">
                      <a:xfrm>
                        <a:off x="0" y="6724"/>
                        <a:ext cx="20000" cy="6638"/>
                        <a:chOff x="0" y="1"/>
                        <a:chExt cx="20000" cy="19999"/>
                      </a:xfrm>
                    </p:grpSpPr>
                    <p:sp>
                      <p:nvSpPr>
                        <p:cNvPr id="33808" name="Arc 16"/>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09" name="Arc 17"/>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10" name="Line 18"/>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3811" name="Line 19"/>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3812" name="Line 20"/>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13" name="Line 21"/>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14" name="Group 22"/>
                <p:cNvGrpSpPr>
                  <a:grpSpLocks/>
                </p:cNvGrpSpPr>
                <p:nvPr/>
              </p:nvGrpSpPr>
              <p:grpSpPr bwMode="auto">
                <a:xfrm flipH="1">
                  <a:off x="2959" y="9027"/>
                  <a:ext cx="902" cy="1330"/>
                  <a:chOff x="3937" y="9041"/>
                  <a:chExt cx="902" cy="1330"/>
                </a:xfrm>
              </p:grpSpPr>
              <p:grpSp>
                <p:nvGrpSpPr>
                  <p:cNvPr id="33815" name="Group 23"/>
                  <p:cNvGrpSpPr>
                    <a:grpSpLocks/>
                  </p:cNvGrpSpPr>
                  <p:nvPr/>
                </p:nvGrpSpPr>
                <p:grpSpPr bwMode="auto">
                  <a:xfrm rot="-2215708" flipH="1" flipV="1">
                    <a:off x="4347" y="9207"/>
                    <a:ext cx="122" cy="908"/>
                    <a:chOff x="0" y="-1"/>
                    <a:chExt cx="20000" cy="20001"/>
                  </a:xfrm>
                </p:grpSpPr>
                <p:grpSp>
                  <p:nvGrpSpPr>
                    <p:cNvPr id="33816" name="Group 24"/>
                    <p:cNvGrpSpPr>
                      <a:grpSpLocks/>
                    </p:cNvGrpSpPr>
                    <p:nvPr/>
                  </p:nvGrpSpPr>
                  <p:grpSpPr bwMode="auto">
                    <a:xfrm>
                      <a:off x="0" y="4499"/>
                      <a:ext cx="19669" cy="12806"/>
                      <a:chOff x="0" y="-2"/>
                      <a:chExt cx="20000" cy="20002"/>
                    </a:xfrm>
                  </p:grpSpPr>
                  <p:grpSp>
                    <p:nvGrpSpPr>
                      <p:cNvPr id="33817" name="Group 25"/>
                      <p:cNvGrpSpPr>
                        <a:grpSpLocks/>
                      </p:cNvGrpSpPr>
                      <p:nvPr/>
                    </p:nvGrpSpPr>
                    <p:grpSpPr bwMode="auto">
                      <a:xfrm>
                        <a:off x="0" y="13318"/>
                        <a:ext cx="20000" cy="6682"/>
                        <a:chOff x="0" y="0"/>
                        <a:chExt cx="20000" cy="20000"/>
                      </a:xfrm>
                    </p:grpSpPr>
                    <p:sp>
                      <p:nvSpPr>
                        <p:cNvPr id="33818" name="Arc 26"/>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19" name="Arc 27"/>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20" name="Group 28"/>
                      <p:cNvGrpSpPr>
                        <a:grpSpLocks/>
                      </p:cNvGrpSpPr>
                      <p:nvPr/>
                    </p:nvGrpSpPr>
                    <p:grpSpPr bwMode="auto">
                      <a:xfrm>
                        <a:off x="0" y="-2"/>
                        <a:ext cx="20000" cy="6726"/>
                        <a:chOff x="0" y="0"/>
                        <a:chExt cx="20000" cy="20003"/>
                      </a:xfrm>
                    </p:grpSpPr>
                    <p:sp>
                      <p:nvSpPr>
                        <p:cNvPr id="33821" name="Arc 29"/>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22" name="Arc 30"/>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23" name="Group 31"/>
                      <p:cNvGrpSpPr>
                        <a:grpSpLocks/>
                      </p:cNvGrpSpPr>
                      <p:nvPr/>
                    </p:nvGrpSpPr>
                    <p:grpSpPr bwMode="auto">
                      <a:xfrm>
                        <a:off x="0" y="6724"/>
                        <a:ext cx="20000" cy="6638"/>
                        <a:chOff x="0" y="1"/>
                        <a:chExt cx="20000" cy="19999"/>
                      </a:xfrm>
                    </p:grpSpPr>
                    <p:sp>
                      <p:nvSpPr>
                        <p:cNvPr id="33824" name="Arc 32"/>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25" name="Arc 33"/>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26" name="Line 34"/>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3827" name="Line 35"/>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3828" name="Line 36"/>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29" name="Line 37"/>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30" name="Group 38"/>
                <p:cNvGrpSpPr>
                  <a:grpSpLocks/>
                </p:cNvGrpSpPr>
                <p:nvPr/>
              </p:nvGrpSpPr>
              <p:grpSpPr bwMode="auto">
                <a:xfrm rot="-3081139" flipH="1" flipV="1">
                  <a:off x="3345" y="9545"/>
                  <a:ext cx="1107" cy="1618"/>
                  <a:chOff x="3937" y="9041"/>
                  <a:chExt cx="902" cy="1330"/>
                </a:xfrm>
              </p:grpSpPr>
              <p:grpSp>
                <p:nvGrpSpPr>
                  <p:cNvPr id="33831" name="Group 39"/>
                  <p:cNvGrpSpPr>
                    <a:grpSpLocks/>
                  </p:cNvGrpSpPr>
                  <p:nvPr/>
                </p:nvGrpSpPr>
                <p:grpSpPr bwMode="auto">
                  <a:xfrm rot="-2215708" flipH="1" flipV="1">
                    <a:off x="4347" y="9207"/>
                    <a:ext cx="122" cy="908"/>
                    <a:chOff x="0" y="-1"/>
                    <a:chExt cx="20000" cy="20001"/>
                  </a:xfrm>
                </p:grpSpPr>
                <p:grpSp>
                  <p:nvGrpSpPr>
                    <p:cNvPr id="33832" name="Group 40"/>
                    <p:cNvGrpSpPr>
                      <a:grpSpLocks/>
                    </p:cNvGrpSpPr>
                    <p:nvPr/>
                  </p:nvGrpSpPr>
                  <p:grpSpPr bwMode="auto">
                    <a:xfrm>
                      <a:off x="0" y="4499"/>
                      <a:ext cx="19669" cy="12806"/>
                      <a:chOff x="0" y="-2"/>
                      <a:chExt cx="20000" cy="20002"/>
                    </a:xfrm>
                  </p:grpSpPr>
                  <p:grpSp>
                    <p:nvGrpSpPr>
                      <p:cNvPr id="33833" name="Group 41"/>
                      <p:cNvGrpSpPr>
                        <a:grpSpLocks/>
                      </p:cNvGrpSpPr>
                      <p:nvPr/>
                    </p:nvGrpSpPr>
                    <p:grpSpPr bwMode="auto">
                      <a:xfrm>
                        <a:off x="0" y="13318"/>
                        <a:ext cx="20000" cy="6682"/>
                        <a:chOff x="0" y="0"/>
                        <a:chExt cx="20000" cy="20000"/>
                      </a:xfrm>
                    </p:grpSpPr>
                    <p:sp>
                      <p:nvSpPr>
                        <p:cNvPr id="33834" name="Arc 4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35" name="Arc 4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36" name="Group 44"/>
                      <p:cNvGrpSpPr>
                        <a:grpSpLocks/>
                      </p:cNvGrpSpPr>
                      <p:nvPr/>
                    </p:nvGrpSpPr>
                    <p:grpSpPr bwMode="auto">
                      <a:xfrm>
                        <a:off x="0" y="-2"/>
                        <a:ext cx="20000" cy="6726"/>
                        <a:chOff x="0" y="0"/>
                        <a:chExt cx="20000" cy="20003"/>
                      </a:xfrm>
                    </p:grpSpPr>
                    <p:sp>
                      <p:nvSpPr>
                        <p:cNvPr id="33837" name="Arc 4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38" name="Arc 4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39" name="Group 47"/>
                      <p:cNvGrpSpPr>
                        <a:grpSpLocks/>
                      </p:cNvGrpSpPr>
                      <p:nvPr/>
                    </p:nvGrpSpPr>
                    <p:grpSpPr bwMode="auto">
                      <a:xfrm>
                        <a:off x="0" y="6724"/>
                        <a:ext cx="20000" cy="6638"/>
                        <a:chOff x="0" y="1"/>
                        <a:chExt cx="20000" cy="19999"/>
                      </a:xfrm>
                    </p:grpSpPr>
                    <p:sp>
                      <p:nvSpPr>
                        <p:cNvPr id="33840" name="Arc 4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41" name="Arc 4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42" name="Line 5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3843" name="Line 5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3844" name="Line 52"/>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45" name="Line 53"/>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46" name="Line 54"/>
              <p:cNvSpPr>
                <a:spLocks noChangeShapeType="1"/>
              </p:cNvSpPr>
              <p:nvPr/>
            </p:nvSpPr>
            <p:spPr bwMode="auto">
              <a:xfrm>
                <a:off x="6117" y="11217"/>
                <a:ext cx="19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47" name="Line 55"/>
              <p:cNvSpPr>
                <a:spLocks noChangeShapeType="1"/>
              </p:cNvSpPr>
              <p:nvPr/>
            </p:nvSpPr>
            <p:spPr bwMode="auto">
              <a:xfrm>
                <a:off x="6057" y="13167"/>
                <a:ext cx="19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48" name="Line 56"/>
              <p:cNvSpPr>
                <a:spLocks noChangeShapeType="1"/>
              </p:cNvSpPr>
              <p:nvPr/>
            </p:nvSpPr>
            <p:spPr bwMode="auto">
              <a:xfrm>
                <a:off x="7362" y="12192"/>
                <a:ext cx="7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49" name="Group 57"/>
            <p:cNvGrpSpPr>
              <a:grpSpLocks/>
            </p:cNvGrpSpPr>
            <p:nvPr/>
          </p:nvGrpSpPr>
          <p:grpSpPr bwMode="auto">
            <a:xfrm flipH="1">
              <a:off x="3447" y="11217"/>
              <a:ext cx="2565" cy="1950"/>
              <a:chOff x="5532" y="11217"/>
              <a:chExt cx="2565" cy="1950"/>
            </a:xfrm>
          </p:grpSpPr>
          <p:grpSp>
            <p:nvGrpSpPr>
              <p:cNvPr id="33850" name="Group 58"/>
              <p:cNvGrpSpPr>
                <a:grpSpLocks/>
              </p:cNvGrpSpPr>
              <p:nvPr/>
            </p:nvGrpSpPr>
            <p:grpSpPr bwMode="auto">
              <a:xfrm rot="5400000">
                <a:off x="5532" y="11262"/>
                <a:ext cx="1880" cy="1880"/>
                <a:chOff x="2959" y="9027"/>
                <a:chExt cx="1880" cy="1880"/>
              </a:xfrm>
            </p:grpSpPr>
            <p:grpSp>
              <p:nvGrpSpPr>
                <p:cNvPr id="33851" name="Group 59"/>
                <p:cNvGrpSpPr>
                  <a:grpSpLocks/>
                </p:cNvGrpSpPr>
                <p:nvPr/>
              </p:nvGrpSpPr>
              <p:grpSpPr bwMode="auto">
                <a:xfrm>
                  <a:off x="3937" y="9041"/>
                  <a:ext cx="902" cy="1330"/>
                  <a:chOff x="3937" y="9041"/>
                  <a:chExt cx="902" cy="1330"/>
                </a:xfrm>
              </p:grpSpPr>
              <p:grpSp>
                <p:nvGrpSpPr>
                  <p:cNvPr id="33852" name="Group 60"/>
                  <p:cNvGrpSpPr>
                    <a:grpSpLocks/>
                  </p:cNvGrpSpPr>
                  <p:nvPr/>
                </p:nvGrpSpPr>
                <p:grpSpPr bwMode="auto">
                  <a:xfrm rot="-2215708" flipH="1" flipV="1">
                    <a:off x="4347" y="9207"/>
                    <a:ext cx="122" cy="908"/>
                    <a:chOff x="0" y="-1"/>
                    <a:chExt cx="20000" cy="20001"/>
                  </a:xfrm>
                </p:grpSpPr>
                <p:grpSp>
                  <p:nvGrpSpPr>
                    <p:cNvPr id="33853" name="Group 61"/>
                    <p:cNvGrpSpPr>
                      <a:grpSpLocks/>
                    </p:cNvGrpSpPr>
                    <p:nvPr/>
                  </p:nvGrpSpPr>
                  <p:grpSpPr bwMode="auto">
                    <a:xfrm>
                      <a:off x="0" y="4499"/>
                      <a:ext cx="19669" cy="12806"/>
                      <a:chOff x="0" y="-2"/>
                      <a:chExt cx="20000" cy="20002"/>
                    </a:xfrm>
                  </p:grpSpPr>
                  <p:grpSp>
                    <p:nvGrpSpPr>
                      <p:cNvPr id="33854" name="Group 62"/>
                      <p:cNvGrpSpPr>
                        <a:grpSpLocks/>
                      </p:cNvGrpSpPr>
                      <p:nvPr/>
                    </p:nvGrpSpPr>
                    <p:grpSpPr bwMode="auto">
                      <a:xfrm>
                        <a:off x="0" y="13318"/>
                        <a:ext cx="20000" cy="6682"/>
                        <a:chOff x="0" y="0"/>
                        <a:chExt cx="20000" cy="20000"/>
                      </a:xfrm>
                    </p:grpSpPr>
                    <p:sp>
                      <p:nvSpPr>
                        <p:cNvPr id="33855" name="Arc 63"/>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56" name="Arc 64"/>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57" name="Group 65"/>
                      <p:cNvGrpSpPr>
                        <a:grpSpLocks/>
                      </p:cNvGrpSpPr>
                      <p:nvPr/>
                    </p:nvGrpSpPr>
                    <p:grpSpPr bwMode="auto">
                      <a:xfrm>
                        <a:off x="0" y="-2"/>
                        <a:ext cx="20000" cy="6726"/>
                        <a:chOff x="0" y="0"/>
                        <a:chExt cx="20000" cy="20003"/>
                      </a:xfrm>
                    </p:grpSpPr>
                    <p:sp>
                      <p:nvSpPr>
                        <p:cNvPr id="33858" name="Arc 66"/>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59" name="Arc 67"/>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60" name="Group 68"/>
                      <p:cNvGrpSpPr>
                        <a:grpSpLocks/>
                      </p:cNvGrpSpPr>
                      <p:nvPr/>
                    </p:nvGrpSpPr>
                    <p:grpSpPr bwMode="auto">
                      <a:xfrm>
                        <a:off x="0" y="6724"/>
                        <a:ext cx="20000" cy="6638"/>
                        <a:chOff x="0" y="1"/>
                        <a:chExt cx="20000" cy="19999"/>
                      </a:xfrm>
                    </p:grpSpPr>
                    <p:sp>
                      <p:nvSpPr>
                        <p:cNvPr id="33861" name="Arc 69"/>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62" name="Arc 70"/>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63" name="Line 71"/>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3864" name="Line 72"/>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3865" name="Line 73"/>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66" name="Line 74"/>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67" name="Group 75"/>
                <p:cNvGrpSpPr>
                  <a:grpSpLocks/>
                </p:cNvGrpSpPr>
                <p:nvPr/>
              </p:nvGrpSpPr>
              <p:grpSpPr bwMode="auto">
                <a:xfrm flipH="1">
                  <a:off x="2959" y="9027"/>
                  <a:ext cx="902" cy="1330"/>
                  <a:chOff x="3937" y="9041"/>
                  <a:chExt cx="902" cy="1330"/>
                </a:xfrm>
              </p:grpSpPr>
              <p:grpSp>
                <p:nvGrpSpPr>
                  <p:cNvPr id="33868" name="Group 76"/>
                  <p:cNvGrpSpPr>
                    <a:grpSpLocks/>
                  </p:cNvGrpSpPr>
                  <p:nvPr/>
                </p:nvGrpSpPr>
                <p:grpSpPr bwMode="auto">
                  <a:xfrm rot="-2215708" flipH="1" flipV="1">
                    <a:off x="4347" y="9207"/>
                    <a:ext cx="122" cy="908"/>
                    <a:chOff x="0" y="-1"/>
                    <a:chExt cx="20000" cy="20001"/>
                  </a:xfrm>
                </p:grpSpPr>
                <p:grpSp>
                  <p:nvGrpSpPr>
                    <p:cNvPr id="33869" name="Group 77"/>
                    <p:cNvGrpSpPr>
                      <a:grpSpLocks/>
                    </p:cNvGrpSpPr>
                    <p:nvPr/>
                  </p:nvGrpSpPr>
                  <p:grpSpPr bwMode="auto">
                    <a:xfrm>
                      <a:off x="0" y="4499"/>
                      <a:ext cx="19669" cy="12806"/>
                      <a:chOff x="0" y="-2"/>
                      <a:chExt cx="20000" cy="20002"/>
                    </a:xfrm>
                  </p:grpSpPr>
                  <p:grpSp>
                    <p:nvGrpSpPr>
                      <p:cNvPr id="33870" name="Group 78"/>
                      <p:cNvGrpSpPr>
                        <a:grpSpLocks/>
                      </p:cNvGrpSpPr>
                      <p:nvPr/>
                    </p:nvGrpSpPr>
                    <p:grpSpPr bwMode="auto">
                      <a:xfrm>
                        <a:off x="0" y="13318"/>
                        <a:ext cx="20000" cy="6682"/>
                        <a:chOff x="0" y="0"/>
                        <a:chExt cx="20000" cy="20000"/>
                      </a:xfrm>
                    </p:grpSpPr>
                    <p:sp>
                      <p:nvSpPr>
                        <p:cNvPr id="33871" name="Arc 79"/>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72" name="Arc 80"/>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73" name="Group 81"/>
                      <p:cNvGrpSpPr>
                        <a:grpSpLocks/>
                      </p:cNvGrpSpPr>
                      <p:nvPr/>
                    </p:nvGrpSpPr>
                    <p:grpSpPr bwMode="auto">
                      <a:xfrm>
                        <a:off x="0" y="-2"/>
                        <a:ext cx="20000" cy="6726"/>
                        <a:chOff x="0" y="0"/>
                        <a:chExt cx="20000" cy="20003"/>
                      </a:xfrm>
                    </p:grpSpPr>
                    <p:sp>
                      <p:nvSpPr>
                        <p:cNvPr id="33874" name="Arc 82"/>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75" name="Arc 83"/>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76" name="Group 84"/>
                      <p:cNvGrpSpPr>
                        <a:grpSpLocks/>
                      </p:cNvGrpSpPr>
                      <p:nvPr/>
                    </p:nvGrpSpPr>
                    <p:grpSpPr bwMode="auto">
                      <a:xfrm>
                        <a:off x="0" y="6724"/>
                        <a:ext cx="20000" cy="6638"/>
                        <a:chOff x="0" y="1"/>
                        <a:chExt cx="20000" cy="19999"/>
                      </a:xfrm>
                    </p:grpSpPr>
                    <p:sp>
                      <p:nvSpPr>
                        <p:cNvPr id="33877" name="Arc 85"/>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78" name="Arc 86"/>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79" name="Line 87"/>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3880" name="Line 88"/>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3881" name="Line 89"/>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82" name="Line 90"/>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83" name="Group 91"/>
                <p:cNvGrpSpPr>
                  <a:grpSpLocks/>
                </p:cNvGrpSpPr>
                <p:nvPr/>
              </p:nvGrpSpPr>
              <p:grpSpPr bwMode="auto">
                <a:xfrm rot="-3081139" flipH="1" flipV="1">
                  <a:off x="3345" y="9545"/>
                  <a:ext cx="1107" cy="1618"/>
                  <a:chOff x="3937" y="9041"/>
                  <a:chExt cx="902" cy="1330"/>
                </a:xfrm>
              </p:grpSpPr>
              <p:grpSp>
                <p:nvGrpSpPr>
                  <p:cNvPr id="33884" name="Group 92"/>
                  <p:cNvGrpSpPr>
                    <a:grpSpLocks/>
                  </p:cNvGrpSpPr>
                  <p:nvPr/>
                </p:nvGrpSpPr>
                <p:grpSpPr bwMode="auto">
                  <a:xfrm rot="-2215708" flipH="1" flipV="1">
                    <a:off x="4347" y="9207"/>
                    <a:ext cx="122" cy="908"/>
                    <a:chOff x="0" y="-1"/>
                    <a:chExt cx="20000" cy="20001"/>
                  </a:xfrm>
                </p:grpSpPr>
                <p:grpSp>
                  <p:nvGrpSpPr>
                    <p:cNvPr id="33885" name="Group 93"/>
                    <p:cNvGrpSpPr>
                      <a:grpSpLocks/>
                    </p:cNvGrpSpPr>
                    <p:nvPr/>
                  </p:nvGrpSpPr>
                  <p:grpSpPr bwMode="auto">
                    <a:xfrm>
                      <a:off x="0" y="4499"/>
                      <a:ext cx="19669" cy="12806"/>
                      <a:chOff x="0" y="-2"/>
                      <a:chExt cx="20000" cy="20002"/>
                    </a:xfrm>
                  </p:grpSpPr>
                  <p:grpSp>
                    <p:nvGrpSpPr>
                      <p:cNvPr id="33886" name="Group 94"/>
                      <p:cNvGrpSpPr>
                        <a:grpSpLocks/>
                      </p:cNvGrpSpPr>
                      <p:nvPr/>
                    </p:nvGrpSpPr>
                    <p:grpSpPr bwMode="auto">
                      <a:xfrm>
                        <a:off x="0" y="13318"/>
                        <a:ext cx="20000" cy="6682"/>
                        <a:chOff x="0" y="0"/>
                        <a:chExt cx="20000" cy="20000"/>
                      </a:xfrm>
                    </p:grpSpPr>
                    <p:sp>
                      <p:nvSpPr>
                        <p:cNvPr id="33887" name="Arc 95"/>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88" name="Arc 96"/>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89" name="Group 97"/>
                      <p:cNvGrpSpPr>
                        <a:grpSpLocks/>
                      </p:cNvGrpSpPr>
                      <p:nvPr/>
                    </p:nvGrpSpPr>
                    <p:grpSpPr bwMode="auto">
                      <a:xfrm>
                        <a:off x="0" y="-2"/>
                        <a:ext cx="20000" cy="6726"/>
                        <a:chOff x="0" y="0"/>
                        <a:chExt cx="20000" cy="20003"/>
                      </a:xfrm>
                    </p:grpSpPr>
                    <p:sp>
                      <p:nvSpPr>
                        <p:cNvPr id="33890" name="Arc 98"/>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91" name="Arc 99"/>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33892" name="Group 100"/>
                      <p:cNvGrpSpPr>
                        <a:grpSpLocks/>
                      </p:cNvGrpSpPr>
                      <p:nvPr/>
                    </p:nvGrpSpPr>
                    <p:grpSpPr bwMode="auto">
                      <a:xfrm>
                        <a:off x="0" y="6724"/>
                        <a:ext cx="20000" cy="6638"/>
                        <a:chOff x="0" y="1"/>
                        <a:chExt cx="20000" cy="19999"/>
                      </a:xfrm>
                    </p:grpSpPr>
                    <p:sp>
                      <p:nvSpPr>
                        <p:cNvPr id="33893" name="Arc 101"/>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94" name="Arc 102"/>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95" name="Line 103"/>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sp>
                  <p:nvSpPr>
                    <p:cNvPr id="33896" name="Line 104"/>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a:p>
                  </p:txBody>
                </p:sp>
              </p:grpSp>
              <p:sp>
                <p:nvSpPr>
                  <p:cNvPr id="33897" name="Line 105"/>
                  <p:cNvSpPr>
                    <a:spLocks noChangeShapeType="1"/>
                  </p:cNvSpPr>
                  <p:nvPr/>
                </p:nvSpPr>
                <p:spPr bwMode="auto">
                  <a:xfrm rot="-813192">
                    <a:off x="3937" y="9041"/>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898" name="Line 106"/>
                  <p:cNvSpPr>
                    <a:spLocks noChangeShapeType="1"/>
                  </p:cNvSpPr>
                  <p:nvPr/>
                </p:nvSpPr>
                <p:spPr bwMode="auto">
                  <a:xfrm rot="-813192">
                    <a:off x="4661" y="10008"/>
                    <a:ext cx="178" cy="36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
            <p:nvSpPr>
              <p:cNvPr id="33899" name="Line 107"/>
              <p:cNvSpPr>
                <a:spLocks noChangeShapeType="1"/>
              </p:cNvSpPr>
              <p:nvPr/>
            </p:nvSpPr>
            <p:spPr bwMode="auto">
              <a:xfrm>
                <a:off x="6117" y="11217"/>
                <a:ext cx="19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900" name="Line 108"/>
              <p:cNvSpPr>
                <a:spLocks noChangeShapeType="1"/>
              </p:cNvSpPr>
              <p:nvPr/>
            </p:nvSpPr>
            <p:spPr bwMode="auto">
              <a:xfrm>
                <a:off x="6057" y="13167"/>
                <a:ext cx="19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901" name="Line 109"/>
              <p:cNvSpPr>
                <a:spLocks noChangeShapeType="1"/>
              </p:cNvSpPr>
              <p:nvPr/>
            </p:nvSpPr>
            <p:spPr bwMode="auto">
              <a:xfrm>
                <a:off x="7362" y="12192"/>
                <a:ext cx="7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33902" name="Line 110"/>
            <p:cNvSpPr>
              <a:spLocks noChangeShapeType="1"/>
            </p:cNvSpPr>
            <p:nvPr/>
          </p:nvSpPr>
          <p:spPr bwMode="auto">
            <a:xfrm flipV="1">
              <a:off x="4647" y="11652"/>
              <a:ext cx="360" cy="36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3903" name="Line 111"/>
            <p:cNvSpPr>
              <a:spLocks noChangeShapeType="1"/>
            </p:cNvSpPr>
            <p:nvPr/>
          </p:nvSpPr>
          <p:spPr bwMode="auto">
            <a:xfrm>
              <a:off x="5322" y="12027"/>
              <a:ext cx="0" cy="54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3904" name="Line 112"/>
            <p:cNvSpPr>
              <a:spLocks noChangeShapeType="1"/>
            </p:cNvSpPr>
            <p:nvPr/>
          </p:nvSpPr>
          <p:spPr bwMode="auto">
            <a:xfrm flipH="1" flipV="1">
              <a:off x="4617" y="12357"/>
              <a:ext cx="360" cy="36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3905" name="Line 113"/>
            <p:cNvSpPr>
              <a:spLocks noChangeShapeType="1"/>
            </p:cNvSpPr>
            <p:nvPr/>
          </p:nvSpPr>
          <p:spPr bwMode="auto">
            <a:xfrm flipV="1">
              <a:off x="6207" y="11967"/>
              <a:ext cx="0" cy="54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3906" name="Line 114"/>
            <p:cNvSpPr>
              <a:spLocks noChangeShapeType="1"/>
            </p:cNvSpPr>
            <p:nvPr/>
          </p:nvSpPr>
          <p:spPr bwMode="auto">
            <a:xfrm>
              <a:off x="6582" y="11682"/>
              <a:ext cx="360" cy="36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3907" name="Line 115"/>
            <p:cNvSpPr>
              <a:spLocks noChangeShapeType="1"/>
            </p:cNvSpPr>
            <p:nvPr/>
          </p:nvSpPr>
          <p:spPr bwMode="auto">
            <a:xfrm flipH="1">
              <a:off x="6477" y="12372"/>
              <a:ext cx="360" cy="36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3908" name="Group 116"/>
          <p:cNvGrpSpPr>
            <a:grpSpLocks/>
          </p:cNvGrpSpPr>
          <p:nvPr/>
        </p:nvGrpSpPr>
        <p:grpSpPr bwMode="auto">
          <a:xfrm>
            <a:off x="571472" y="2285992"/>
            <a:ext cx="2071702" cy="1785950"/>
            <a:chOff x="747" y="10309"/>
            <a:chExt cx="1801" cy="1778"/>
          </a:xfrm>
        </p:grpSpPr>
        <p:grpSp>
          <p:nvGrpSpPr>
            <p:cNvPr id="33909" name="Group 117"/>
            <p:cNvGrpSpPr>
              <a:grpSpLocks/>
            </p:cNvGrpSpPr>
            <p:nvPr/>
          </p:nvGrpSpPr>
          <p:grpSpPr bwMode="auto">
            <a:xfrm>
              <a:off x="1251" y="10309"/>
              <a:ext cx="1009" cy="720"/>
              <a:chOff x="1" y="-1"/>
              <a:chExt cx="19998" cy="20001"/>
            </a:xfrm>
          </p:grpSpPr>
          <p:grpSp>
            <p:nvGrpSpPr>
              <p:cNvPr id="33910" name="Group 118"/>
              <p:cNvGrpSpPr>
                <a:grpSpLocks/>
              </p:cNvGrpSpPr>
              <p:nvPr/>
            </p:nvGrpSpPr>
            <p:grpSpPr bwMode="auto">
              <a:xfrm>
                <a:off x="6165" y="-1"/>
                <a:ext cx="2418" cy="20001"/>
                <a:chOff x="0" y="-1"/>
                <a:chExt cx="20000" cy="20001"/>
              </a:xfrm>
            </p:grpSpPr>
            <p:grpSp>
              <p:nvGrpSpPr>
                <p:cNvPr id="33911" name="Group 119"/>
                <p:cNvGrpSpPr>
                  <a:grpSpLocks/>
                </p:cNvGrpSpPr>
                <p:nvPr/>
              </p:nvGrpSpPr>
              <p:grpSpPr bwMode="auto">
                <a:xfrm>
                  <a:off x="331" y="2694"/>
                  <a:ext cx="19669" cy="12806"/>
                  <a:chOff x="0" y="0"/>
                  <a:chExt cx="20000" cy="20002"/>
                </a:xfrm>
              </p:grpSpPr>
              <p:grpSp>
                <p:nvGrpSpPr>
                  <p:cNvPr id="33912" name="Group 120"/>
                  <p:cNvGrpSpPr>
                    <a:grpSpLocks/>
                  </p:cNvGrpSpPr>
                  <p:nvPr/>
                </p:nvGrpSpPr>
                <p:grpSpPr bwMode="auto">
                  <a:xfrm>
                    <a:off x="0" y="0"/>
                    <a:ext cx="20000" cy="6682"/>
                    <a:chOff x="0" y="0"/>
                    <a:chExt cx="20000" cy="20002"/>
                  </a:xfrm>
                </p:grpSpPr>
                <p:sp>
                  <p:nvSpPr>
                    <p:cNvPr id="33913" name="Arc 121"/>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14" name="Arc 122"/>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15" name="Group 123"/>
                  <p:cNvGrpSpPr>
                    <a:grpSpLocks/>
                  </p:cNvGrpSpPr>
                  <p:nvPr/>
                </p:nvGrpSpPr>
                <p:grpSpPr bwMode="auto">
                  <a:xfrm>
                    <a:off x="0" y="13276"/>
                    <a:ext cx="20000" cy="6726"/>
                    <a:chOff x="0" y="-3"/>
                    <a:chExt cx="20000" cy="20003"/>
                  </a:xfrm>
                </p:grpSpPr>
                <p:sp>
                  <p:nvSpPr>
                    <p:cNvPr id="33916" name="Arc 124"/>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17" name="Arc 125"/>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18" name="Group 126"/>
                  <p:cNvGrpSpPr>
                    <a:grpSpLocks/>
                  </p:cNvGrpSpPr>
                  <p:nvPr/>
                </p:nvGrpSpPr>
                <p:grpSpPr bwMode="auto">
                  <a:xfrm>
                    <a:off x="0" y="6638"/>
                    <a:ext cx="20000" cy="6638"/>
                    <a:chOff x="0" y="0"/>
                    <a:chExt cx="20000" cy="19999"/>
                  </a:xfrm>
                </p:grpSpPr>
                <p:sp>
                  <p:nvSpPr>
                    <p:cNvPr id="33919" name="Arc 127"/>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20" name="Arc 128"/>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33921" name="Line 129"/>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22" name="Line 130"/>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23" name="Group 131"/>
              <p:cNvGrpSpPr>
                <a:grpSpLocks/>
              </p:cNvGrpSpPr>
              <p:nvPr/>
            </p:nvGrpSpPr>
            <p:grpSpPr bwMode="auto">
              <a:xfrm>
                <a:off x="11417" y="-1"/>
                <a:ext cx="2418" cy="20001"/>
                <a:chOff x="0" y="-1"/>
                <a:chExt cx="20000" cy="20001"/>
              </a:xfrm>
            </p:grpSpPr>
            <p:grpSp>
              <p:nvGrpSpPr>
                <p:cNvPr id="33924" name="Group 132"/>
                <p:cNvGrpSpPr>
                  <a:grpSpLocks/>
                </p:cNvGrpSpPr>
                <p:nvPr/>
              </p:nvGrpSpPr>
              <p:grpSpPr bwMode="auto">
                <a:xfrm>
                  <a:off x="0" y="4499"/>
                  <a:ext cx="19669" cy="12806"/>
                  <a:chOff x="0" y="-2"/>
                  <a:chExt cx="20000" cy="20002"/>
                </a:xfrm>
              </p:grpSpPr>
              <p:grpSp>
                <p:nvGrpSpPr>
                  <p:cNvPr id="33925" name="Group 133"/>
                  <p:cNvGrpSpPr>
                    <a:grpSpLocks/>
                  </p:cNvGrpSpPr>
                  <p:nvPr/>
                </p:nvGrpSpPr>
                <p:grpSpPr bwMode="auto">
                  <a:xfrm>
                    <a:off x="0" y="13318"/>
                    <a:ext cx="20000" cy="6682"/>
                    <a:chOff x="0" y="0"/>
                    <a:chExt cx="20000" cy="20000"/>
                  </a:xfrm>
                </p:grpSpPr>
                <p:sp>
                  <p:nvSpPr>
                    <p:cNvPr id="33926" name="Arc 134"/>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27" name="Arc 135"/>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28" name="Group 136"/>
                  <p:cNvGrpSpPr>
                    <a:grpSpLocks/>
                  </p:cNvGrpSpPr>
                  <p:nvPr/>
                </p:nvGrpSpPr>
                <p:grpSpPr bwMode="auto">
                  <a:xfrm>
                    <a:off x="0" y="-2"/>
                    <a:ext cx="20000" cy="6726"/>
                    <a:chOff x="0" y="0"/>
                    <a:chExt cx="20000" cy="20003"/>
                  </a:xfrm>
                </p:grpSpPr>
                <p:sp>
                  <p:nvSpPr>
                    <p:cNvPr id="33929" name="Arc 137"/>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30" name="Arc 138"/>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31" name="Group 139"/>
                  <p:cNvGrpSpPr>
                    <a:grpSpLocks/>
                  </p:cNvGrpSpPr>
                  <p:nvPr/>
                </p:nvGrpSpPr>
                <p:grpSpPr bwMode="auto">
                  <a:xfrm>
                    <a:off x="0" y="6724"/>
                    <a:ext cx="20000" cy="6638"/>
                    <a:chOff x="0" y="1"/>
                    <a:chExt cx="20000" cy="19999"/>
                  </a:xfrm>
                </p:grpSpPr>
                <p:sp>
                  <p:nvSpPr>
                    <p:cNvPr id="33932" name="Arc 140"/>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33" name="Arc 141"/>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33934" name="Line 142"/>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35" name="Line 143"/>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33936" name="Line 144"/>
              <p:cNvSpPr>
                <a:spLocks noChangeShapeType="1"/>
              </p:cNvSpPr>
              <p:nvPr/>
            </p:nvSpPr>
            <p:spPr bwMode="auto">
              <a:xfrm>
                <a:off x="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37" name="Line 145"/>
              <p:cNvSpPr>
                <a:spLocks noChangeShapeType="1"/>
              </p:cNvSpPr>
              <p:nvPr/>
            </p:nvSpPr>
            <p:spPr bwMode="auto">
              <a:xfrm>
                <a:off x="14271" y="7999"/>
                <a:ext cx="5728" cy="28"/>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38" name="Group 146"/>
            <p:cNvGrpSpPr>
              <a:grpSpLocks/>
            </p:cNvGrpSpPr>
            <p:nvPr/>
          </p:nvGrpSpPr>
          <p:grpSpPr bwMode="auto">
            <a:xfrm>
              <a:off x="1107" y="11107"/>
              <a:ext cx="1441" cy="433"/>
              <a:chOff x="-1" y="0"/>
              <a:chExt cx="20002" cy="20000"/>
            </a:xfrm>
          </p:grpSpPr>
          <p:grpSp>
            <p:nvGrpSpPr>
              <p:cNvPr id="33939" name="Group 147"/>
              <p:cNvGrpSpPr>
                <a:grpSpLocks/>
              </p:cNvGrpSpPr>
              <p:nvPr/>
            </p:nvGrpSpPr>
            <p:grpSpPr bwMode="auto">
              <a:xfrm>
                <a:off x="-1" y="0"/>
                <a:ext cx="11257" cy="20000"/>
                <a:chOff x="-2" y="0"/>
                <a:chExt cx="20002" cy="20000"/>
              </a:xfrm>
            </p:grpSpPr>
            <p:sp>
              <p:nvSpPr>
                <p:cNvPr id="33940" name="Oval 148"/>
                <p:cNvSpPr>
                  <a:spLocks noChangeArrowheads="1"/>
                </p:cNvSpPr>
                <p:nvPr/>
              </p:nvSpPr>
              <p:spPr bwMode="auto">
                <a:xfrm>
                  <a:off x="8877" y="0"/>
                  <a:ext cx="11123"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41" name="Line 149"/>
                <p:cNvSpPr>
                  <a:spLocks noChangeShapeType="1"/>
                </p:cNvSpPr>
                <p:nvPr/>
              </p:nvSpPr>
              <p:spPr bwMode="auto">
                <a:xfrm flipH="1">
                  <a:off x="-2" y="12009"/>
                  <a:ext cx="8904"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42" name="Group 150"/>
              <p:cNvGrpSpPr>
                <a:grpSpLocks/>
              </p:cNvGrpSpPr>
              <p:nvPr/>
            </p:nvGrpSpPr>
            <p:grpSpPr bwMode="auto">
              <a:xfrm>
                <a:off x="8744" y="0"/>
                <a:ext cx="11257" cy="20000"/>
                <a:chOff x="0" y="0"/>
                <a:chExt cx="20000" cy="20000"/>
              </a:xfrm>
            </p:grpSpPr>
            <p:sp>
              <p:nvSpPr>
                <p:cNvPr id="33943" name="Oval 151"/>
                <p:cNvSpPr>
                  <a:spLocks noChangeArrowheads="1"/>
                </p:cNvSpPr>
                <p:nvPr/>
              </p:nvSpPr>
              <p:spPr bwMode="auto">
                <a:xfrm>
                  <a:off x="0" y="0"/>
                  <a:ext cx="11122" cy="20000"/>
                </a:xfrm>
                <a:prstGeom prst="ellips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44" name="Line 152"/>
                <p:cNvSpPr>
                  <a:spLocks noChangeShapeType="1"/>
                </p:cNvSpPr>
                <p:nvPr/>
              </p:nvSpPr>
              <p:spPr bwMode="auto">
                <a:xfrm>
                  <a:off x="11097" y="7991"/>
                  <a:ext cx="8903" cy="46"/>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33945" name="Text Box 153"/>
            <p:cNvSpPr txBox="1">
              <a:spLocks noChangeArrowheads="1"/>
            </p:cNvSpPr>
            <p:nvPr/>
          </p:nvSpPr>
          <p:spPr bwMode="auto">
            <a:xfrm>
              <a:off x="1160" y="10622"/>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3946" name="Text Box 154"/>
            <p:cNvSpPr txBox="1">
              <a:spLocks noChangeArrowheads="1"/>
            </p:cNvSpPr>
            <p:nvPr/>
          </p:nvSpPr>
          <p:spPr bwMode="auto">
            <a:xfrm>
              <a:off x="1880" y="10622"/>
              <a:ext cx="54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S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3947" name="Text Box 155"/>
            <p:cNvSpPr txBox="1">
              <a:spLocks noChangeArrowheads="1"/>
            </p:cNvSpPr>
            <p:nvPr/>
          </p:nvSpPr>
          <p:spPr bwMode="auto">
            <a:xfrm>
              <a:off x="747" y="11547"/>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sym typeface="Symbol" pitchFamily="18" charset="2"/>
                </a:rPr>
                <a:t></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3948" name="Text Box 156"/>
            <p:cNvSpPr txBox="1">
              <a:spLocks noChangeArrowheads="1"/>
            </p:cNvSpPr>
            <p:nvPr/>
          </p:nvSpPr>
          <p:spPr bwMode="auto">
            <a:xfrm>
              <a:off x="1647" y="11540"/>
              <a:ext cx="90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sym typeface="Symbol" pitchFamily="18" charset="2"/>
                </a:rPr>
                <a:t></a:t>
              </a:r>
              <a:r>
                <a:rPr kumimoji="0" lang="fr-FR"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33949" name="Group 157"/>
          <p:cNvGrpSpPr>
            <a:grpSpLocks/>
          </p:cNvGrpSpPr>
          <p:nvPr/>
        </p:nvGrpSpPr>
        <p:grpSpPr bwMode="auto">
          <a:xfrm>
            <a:off x="3192462" y="4500351"/>
            <a:ext cx="2379669" cy="1571854"/>
            <a:chOff x="5028" y="7127"/>
            <a:chExt cx="2670" cy="1907"/>
          </a:xfrm>
        </p:grpSpPr>
        <p:grpSp>
          <p:nvGrpSpPr>
            <p:cNvPr id="33950" name="Group 158"/>
            <p:cNvGrpSpPr>
              <a:grpSpLocks/>
            </p:cNvGrpSpPr>
            <p:nvPr/>
          </p:nvGrpSpPr>
          <p:grpSpPr bwMode="auto">
            <a:xfrm>
              <a:off x="6033" y="7613"/>
              <a:ext cx="717" cy="313"/>
              <a:chOff x="9300" y="9196"/>
              <a:chExt cx="717" cy="313"/>
            </a:xfrm>
          </p:grpSpPr>
          <p:grpSp>
            <p:nvGrpSpPr>
              <p:cNvPr id="33951" name="Group 159"/>
              <p:cNvGrpSpPr>
                <a:grpSpLocks/>
              </p:cNvGrpSpPr>
              <p:nvPr/>
            </p:nvGrpSpPr>
            <p:grpSpPr bwMode="auto">
              <a:xfrm>
                <a:off x="9300" y="9196"/>
                <a:ext cx="239" cy="313"/>
                <a:chOff x="0" y="0"/>
                <a:chExt cx="20003" cy="20000"/>
              </a:xfrm>
            </p:grpSpPr>
            <p:sp>
              <p:nvSpPr>
                <p:cNvPr id="33952" name="Arc 16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53" name="Arc 161"/>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54" name="Group 162"/>
              <p:cNvGrpSpPr>
                <a:grpSpLocks/>
              </p:cNvGrpSpPr>
              <p:nvPr/>
            </p:nvGrpSpPr>
            <p:grpSpPr bwMode="auto">
              <a:xfrm>
                <a:off x="9778" y="9196"/>
                <a:ext cx="239" cy="313"/>
                <a:chOff x="0" y="0"/>
                <a:chExt cx="19999" cy="20000"/>
              </a:xfrm>
            </p:grpSpPr>
            <p:sp>
              <p:nvSpPr>
                <p:cNvPr id="33955" name="Arc 163"/>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56" name="Arc 164"/>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33957" name="Group 165"/>
              <p:cNvGrpSpPr>
                <a:grpSpLocks/>
              </p:cNvGrpSpPr>
              <p:nvPr/>
            </p:nvGrpSpPr>
            <p:grpSpPr bwMode="auto">
              <a:xfrm>
                <a:off x="9539" y="9196"/>
                <a:ext cx="239" cy="313"/>
                <a:chOff x="0" y="0"/>
                <a:chExt cx="20000" cy="20000"/>
              </a:xfrm>
            </p:grpSpPr>
            <p:sp>
              <p:nvSpPr>
                <p:cNvPr id="33958" name="Arc 16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59" name="Arc 167"/>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33960" name="Line 168"/>
            <p:cNvSpPr>
              <a:spLocks noChangeShapeType="1"/>
            </p:cNvSpPr>
            <p:nvPr/>
          </p:nvSpPr>
          <p:spPr bwMode="auto">
            <a:xfrm>
              <a:off x="5113" y="9034"/>
              <a:ext cx="2554"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61" name="Text Box 169"/>
            <p:cNvSpPr txBox="1">
              <a:spLocks noChangeArrowheads="1"/>
            </p:cNvSpPr>
            <p:nvPr/>
          </p:nvSpPr>
          <p:spPr bwMode="auto">
            <a:xfrm>
              <a:off x="6093" y="7127"/>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3962" name="Line 170"/>
            <p:cNvSpPr>
              <a:spLocks noChangeShapeType="1"/>
            </p:cNvSpPr>
            <p:nvPr/>
          </p:nvSpPr>
          <p:spPr bwMode="auto">
            <a:xfrm>
              <a:off x="7338" y="7930"/>
              <a:ext cx="360"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63" name="Line 171"/>
            <p:cNvSpPr>
              <a:spLocks noChangeShapeType="1"/>
            </p:cNvSpPr>
            <p:nvPr/>
          </p:nvSpPr>
          <p:spPr bwMode="auto">
            <a:xfrm>
              <a:off x="5028" y="7924"/>
              <a:ext cx="360" cy="0"/>
            </a:xfrm>
            <a:prstGeom prst="line">
              <a:avLst/>
            </a:prstGeom>
            <a:noFill/>
            <a:ln w="38100">
              <a:solidFill>
                <a:srgbClr val="000000"/>
              </a:solidFill>
              <a:round/>
              <a:headEnd type="oval" w="med" len="med"/>
              <a:tailEnd type="oval"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64" name="Line 172"/>
            <p:cNvSpPr>
              <a:spLocks noChangeShapeType="1"/>
            </p:cNvSpPr>
            <p:nvPr/>
          </p:nvSpPr>
          <p:spPr bwMode="auto">
            <a:xfrm flipH="1">
              <a:off x="5673" y="7924"/>
              <a:ext cx="36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65" name="Line 173"/>
            <p:cNvSpPr>
              <a:spLocks noChangeShapeType="1"/>
            </p:cNvSpPr>
            <p:nvPr/>
          </p:nvSpPr>
          <p:spPr bwMode="auto">
            <a:xfrm>
              <a:off x="6753" y="7909"/>
              <a:ext cx="18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66" name="Line 174"/>
            <p:cNvSpPr>
              <a:spLocks noChangeShapeType="1"/>
            </p:cNvSpPr>
            <p:nvPr/>
          </p:nvSpPr>
          <p:spPr bwMode="auto">
            <a:xfrm>
              <a:off x="5664" y="7930"/>
              <a:ext cx="1"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33967" name="Line 175"/>
            <p:cNvSpPr>
              <a:spLocks noChangeShapeType="1"/>
            </p:cNvSpPr>
            <p:nvPr/>
          </p:nvSpPr>
          <p:spPr bwMode="auto">
            <a:xfrm>
              <a:off x="6927" y="7930"/>
              <a:ext cx="1"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smtClean="0"/>
              <a:t>5 Les impédances symétriques d’un générateur</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pPr>
              <a:buNone/>
            </a:pPr>
            <a:r>
              <a:rPr lang="fr-FR" dirty="0" smtClean="0">
                <a:latin typeface="Times New Roman" pitchFamily="18" charset="0"/>
                <a:cs typeface="Times New Roman" pitchFamily="18" charset="0"/>
              </a:rPr>
              <a:t>Mais </a:t>
            </a:r>
            <a:r>
              <a:rPr lang="en-US" i="1" dirty="0"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n</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a</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b</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c</a:t>
            </a:r>
            <a:r>
              <a:rPr lang="en-US" i="1" dirty="0" smtClean="0">
                <a:latin typeface="Times New Roman" pitchFamily="18" charset="0"/>
                <a:cs typeface="Times New Roman" pitchFamily="18" charset="0"/>
              </a:rPr>
              <a:t> , on a</a:t>
            </a:r>
            <a:endParaRPr lang="fr-FR" dirty="0" smtClean="0">
              <a:latin typeface="Times New Roman" pitchFamily="18" charset="0"/>
              <a:cs typeface="Times New Roman" pitchFamily="18" charset="0"/>
            </a:endParaRPr>
          </a:p>
          <a:p>
            <a:pPr>
              <a:buNone/>
            </a:pPr>
            <a:endParaRPr lang="fr-FR" dirty="0"/>
          </a:p>
        </p:txBody>
      </p:sp>
      <p:pic>
        <p:nvPicPr>
          <p:cNvPr id="3073" name="Picture 1"/>
          <p:cNvPicPr>
            <a:picLocks noChangeAspect="1" noChangeArrowheads="1"/>
          </p:cNvPicPr>
          <p:nvPr/>
        </p:nvPicPr>
        <p:blipFill>
          <a:blip r:embed="rId2"/>
          <a:srcRect/>
          <a:stretch>
            <a:fillRect/>
          </a:stretch>
        </p:blipFill>
        <p:spPr bwMode="auto">
          <a:xfrm>
            <a:off x="4214810" y="1428736"/>
            <a:ext cx="4362454" cy="3847290"/>
          </a:xfrm>
          <a:prstGeom prst="rect">
            <a:avLst/>
          </a:prstGeom>
          <a:noFill/>
          <a:ln w="9525">
            <a:noFill/>
            <a:miter lim="800000"/>
            <a:headEnd/>
            <a:tailEnd/>
          </a:ln>
          <a:effectLst/>
        </p:spPr>
      </p:pic>
      <p:sp>
        <p:nvSpPr>
          <p:cNvPr id="30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2143115"/>
            <a:ext cx="3357586" cy="1264033"/>
          </a:xfrm>
          <a:prstGeom prst="rect">
            <a:avLst/>
          </a:prstGeom>
          <a:noFill/>
        </p:spPr>
      </p:pic>
      <p:sp>
        <p:nvSpPr>
          <p:cNvPr id="30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8596" y="4214818"/>
            <a:ext cx="6715172" cy="23549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203348"/>
          </a:xfrm>
        </p:spPr>
        <p:style>
          <a:lnRef idx="0">
            <a:schemeClr val="accent2"/>
          </a:lnRef>
          <a:fillRef idx="3">
            <a:schemeClr val="accent2"/>
          </a:fillRef>
          <a:effectRef idx="3">
            <a:schemeClr val="accent2"/>
          </a:effectRef>
          <a:fontRef idx="minor">
            <a:schemeClr val="lt1"/>
          </a:fontRef>
        </p:style>
        <p:txBody>
          <a:bodyPr>
            <a:normAutofit/>
          </a:bodyPr>
          <a:lstStyle/>
          <a:p>
            <a:r>
              <a:rPr lang="fr-FR" sz="3200" b="1" dirty="0" smtClean="0"/>
              <a:t>Paramètres Direct, Inverse et Homopolaire des éléments essentiels d'un réseau</a:t>
            </a:r>
            <a:r>
              <a:rPr lang="fr-FR" sz="3200" b="1" dirty="0" smtClean="0"/>
              <a:t>:</a:t>
            </a:r>
            <a:endParaRPr lang="fr-FR" sz="3200" dirty="0"/>
          </a:p>
        </p:txBody>
      </p:sp>
      <p:sp>
        <p:nvSpPr>
          <p:cNvPr id="3" name="Espace réservé du contenu 2"/>
          <p:cNvSpPr>
            <a:spLocks noGrp="1"/>
          </p:cNvSpPr>
          <p:nvPr>
            <p:ph idx="1"/>
          </p:nvPr>
        </p:nvSpPr>
        <p:spPr>
          <a:xfrm>
            <a:off x="142844" y="1214422"/>
            <a:ext cx="8786874" cy="5357850"/>
          </a:xfrm>
        </p:spPr>
        <p:txBody>
          <a:bodyPr>
            <a:normAutofit fontScale="62500" lnSpcReduction="20000"/>
          </a:bodyPr>
          <a:lstStyle/>
          <a:p>
            <a:pPr>
              <a:buNone/>
            </a:pPr>
            <a:r>
              <a:rPr lang="fr-FR" b="1" dirty="0" smtClean="0"/>
              <a:t> </a:t>
            </a:r>
            <a:endParaRPr lang="fr-FR" dirty="0" smtClean="0"/>
          </a:p>
          <a:p>
            <a:pPr marL="3175" indent="-3175">
              <a:buNone/>
            </a:pPr>
            <a:r>
              <a:rPr lang="fr-FR" b="1" u="sng" dirty="0" smtClean="0"/>
              <a:t>a- Paramètres Directs:</a:t>
            </a:r>
            <a:endParaRPr lang="fr-FR" dirty="0" smtClean="0"/>
          </a:p>
          <a:p>
            <a:pPr marL="3175" indent="379413">
              <a:buNone/>
            </a:pPr>
            <a:r>
              <a:rPr lang="fr-FR" b="1" dirty="0" smtClean="0"/>
              <a:t> </a:t>
            </a:r>
            <a:r>
              <a:rPr lang="fr-FR" dirty="0" smtClean="0"/>
              <a:t>La réactance directe de n'importe quel élément du circuit à considérer, est une réactance du régime symétrique  de fonctionnement de phase c'est à dire la même que pour le calcul du régime triphasé symétrique.</a:t>
            </a:r>
          </a:p>
          <a:p>
            <a:pPr marL="3175" indent="-3175">
              <a:buNone/>
            </a:pPr>
            <a:r>
              <a:rPr lang="fr-FR" b="1" dirty="0" smtClean="0"/>
              <a:t> </a:t>
            </a:r>
            <a:r>
              <a:rPr lang="fr-FR" b="1" u="sng" dirty="0" smtClean="0"/>
              <a:t>b- Paramètres Inverses:</a:t>
            </a:r>
            <a:endParaRPr lang="fr-FR" dirty="0" smtClean="0"/>
          </a:p>
          <a:p>
            <a:pPr marL="3175" indent="379413">
              <a:buNone/>
            </a:pPr>
            <a:r>
              <a:rPr lang="fr-FR" dirty="0" smtClean="0"/>
              <a:t>Le schéma équivalent inverse s'obtient à partir du schéma équivalent direct en court-circuitant les sources de tension. </a:t>
            </a:r>
          </a:p>
          <a:p>
            <a:pPr marL="3175" indent="379413">
              <a:buNone/>
            </a:pPr>
            <a:r>
              <a:rPr lang="fr-FR" dirty="0" smtClean="0"/>
              <a:t>Les réactances inverses se divisent en deux types essentiels:</a:t>
            </a:r>
          </a:p>
          <a:p>
            <a:pPr marL="3175" lvl="0" indent="379413">
              <a:buNone/>
            </a:pPr>
            <a:r>
              <a:rPr lang="fr-FR" dirty="0" smtClean="0"/>
              <a:t>Pour les éléments statiques du réseau (Lignes, Câbles, Transformateurs, Bobines de self ) les réactances (impédances) inverses sont égaux aux réactances directes</a:t>
            </a:r>
          </a:p>
          <a:p>
            <a:pPr marL="3175" indent="379413">
              <a:buNone/>
            </a:pPr>
            <a:r>
              <a:rPr lang="fr-FR" dirty="0" smtClean="0"/>
              <a:t>Pour les éléments mobiles (machines électriques tournantes) les réactances (impédances) inverses ne sont pas égaux aux réactances directes.</a:t>
            </a:r>
          </a:p>
          <a:p>
            <a:pPr marR="179705" lvl="0">
              <a:buFont typeface="+mj-lt"/>
              <a:buAutoNum type="alphaLcPeriod" startAt="3"/>
              <a:tabLst>
                <a:tab pos="228600" algn="l"/>
                <a:tab pos="5220970" algn="l"/>
              </a:tabLst>
            </a:pPr>
            <a:r>
              <a:rPr lang="fr-FR" b="1" u="sng" dirty="0" smtClean="0">
                <a:latin typeface="Times New Roman"/>
                <a:ea typeface="Times New Roman"/>
              </a:rPr>
              <a:t>Paramètres Homopolaires:</a:t>
            </a:r>
            <a:endParaRPr lang="fr-FR" dirty="0" smtClean="0">
              <a:latin typeface="Times New Roman"/>
              <a:ea typeface="Times New Roman"/>
            </a:endParaRPr>
          </a:p>
          <a:p>
            <a:pPr marL="3175" indent="439738">
              <a:spcAft>
                <a:spcPts val="0"/>
              </a:spcAft>
              <a:buNone/>
              <a:tabLst>
                <a:tab pos="5220970" algn="l"/>
              </a:tabLst>
            </a:pPr>
            <a:r>
              <a:rPr lang="fr-FR" dirty="0" smtClean="0">
                <a:latin typeface="Times New Roman"/>
                <a:ea typeface="Times New Roman"/>
              </a:rPr>
              <a:t>Le schéma équivalent de séquence Homopolaire dépend du régime du réseau par rapport à la terre et des schémas de connexion des enroulements triphasés  pour chaque élément du système. </a:t>
            </a:r>
          </a:p>
          <a:p>
            <a:pPr marL="3175" indent="379413">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Sous forme compact </a:t>
            </a:r>
          </a:p>
          <a:p>
            <a:pPr>
              <a:buNone/>
            </a:pPr>
            <a:endParaRPr lang="fr-FR" dirty="0" smtClean="0"/>
          </a:p>
          <a:p>
            <a:pPr>
              <a:buNone/>
            </a:pPr>
            <a:r>
              <a:rPr lang="fr-FR" dirty="0" smtClean="0"/>
              <a:t>Si on le transforme en composants symétriques</a:t>
            </a:r>
          </a:p>
          <a:p>
            <a:pPr>
              <a:buNone/>
            </a:pPr>
            <a:endParaRPr lang="fr-FR" dirty="0" smtClean="0"/>
          </a:p>
          <a:p>
            <a:pPr>
              <a:buNone/>
            </a:pPr>
            <a:endParaRPr lang="fr-FR" dirty="0" smtClean="0"/>
          </a:p>
          <a:p>
            <a:pPr>
              <a:buNone/>
            </a:pPr>
            <a:endParaRPr lang="fr-FR" dirty="0" smtClean="0"/>
          </a:p>
          <a:p>
            <a:pPr>
              <a:buNone/>
            </a:pPr>
            <a:r>
              <a:rPr lang="fr-FR" dirty="0" smtClean="0"/>
              <a:t>Où </a:t>
            </a:r>
            <a:endParaRPr lang="fr-F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785" y="2214554"/>
            <a:ext cx="4639501" cy="500066"/>
          </a:xfrm>
          <a:prstGeom prst="rect">
            <a:avLst/>
          </a:prstGeom>
          <a:noFill/>
        </p:spPr>
      </p:pic>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09" y="3357562"/>
            <a:ext cx="8229658" cy="1571636"/>
          </a:xfrm>
          <a:prstGeom prst="rect">
            <a:avLst/>
          </a:prstGeom>
          <a:noFill/>
        </p:spPr>
      </p:pic>
      <p:sp>
        <p:nvSpPr>
          <p:cNvPr id="2053" name="Rectangle 5"/>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85917" y="5357826"/>
            <a:ext cx="3528243" cy="50006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Donc</a:t>
            </a:r>
          </a:p>
          <a:p>
            <a:endParaRPr lang="fr-FR" dirty="0" smtClean="0"/>
          </a:p>
          <a:p>
            <a:pPr marL="3175" indent="379413">
              <a:buNone/>
            </a:pPr>
            <a:r>
              <a:rPr lang="fr-FR" dirty="0" smtClean="0"/>
              <a:t>Le générateur est conçu pour donner une FEM direct, donc l’FEM inverse et homopolaire sont nulles. </a:t>
            </a:r>
          </a:p>
          <a:p>
            <a:pPr marL="3175" indent="379413">
              <a:buNone/>
            </a:pPr>
            <a:r>
              <a:rPr lang="fr-FR" dirty="0" smtClean="0"/>
              <a:t>On a:</a:t>
            </a:r>
            <a:endParaRPr lang="fr-F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269875"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33189" y="1357298"/>
            <a:ext cx="6725025" cy="1285884"/>
          </a:xfrm>
          <a:prstGeom prst="rect">
            <a:avLst/>
          </a:prstGeom>
          <a:noFill/>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0298" y="4572007"/>
            <a:ext cx="2714644" cy="149773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smtClean="0"/>
              <a:t>Circuit équivalente des séquences d’un générateur</a:t>
            </a:r>
            <a:endParaRPr lang="fr-FR" dirty="0"/>
          </a:p>
        </p:txBody>
      </p:sp>
      <p:pic>
        <p:nvPicPr>
          <p:cNvPr id="36866" name="Picture 2"/>
          <p:cNvPicPr>
            <a:picLocks noGrp="1" noChangeAspect="1" noChangeArrowheads="1"/>
          </p:cNvPicPr>
          <p:nvPr>
            <p:ph idx="1"/>
          </p:nvPr>
        </p:nvPicPr>
        <p:blipFill>
          <a:blip r:embed="rId2"/>
          <a:srcRect/>
          <a:stretch>
            <a:fillRect/>
          </a:stretch>
        </p:blipFill>
        <p:spPr bwMode="auto">
          <a:xfrm>
            <a:off x="536324" y="2214554"/>
            <a:ext cx="8564616" cy="257731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8968"/>
            <a:ext cx="8229600" cy="1143000"/>
          </a:xfrm>
        </p:spPr>
        <p:style>
          <a:lnRef idx="0">
            <a:schemeClr val="accent1"/>
          </a:lnRef>
          <a:fillRef idx="3">
            <a:schemeClr val="accent1"/>
          </a:fillRef>
          <a:effectRef idx="3">
            <a:schemeClr val="accent1"/>
          </a:effectRef>
          <a:fontRef idx="minor">
            <a:schemeClr val="lt1"/>
          </a:fontRef>
        </p:style>
        <p:txBody>
          <a:bodyPr/>
          <a:lstStyle/>
          <a:p>
            <a:r>
              <a:rPr lang="fr-FR" dirty="0" smtClean="0"/>
              <a:t>Remarques </a:t>
            </a:r>
            <a:endParaRPr lang="fr-FR" dirty="0"/>
          </a:p>
        </p:txBody>
      </p:sp>
      <p:sp>
        <p:nvSpPr>
          <p:cNvPr id="3" name="Espace réservé du contenu 2"/>
          <p:cNvSpPr>
            <a:spLocks noGrp="1"/>
          </p:cNvSpPr>
          <p:nvPr>
            <p:ph idx="1"/>
          </p:nvPr>
        </p:nvSpPr>
        <p:spPr>
          <a:xfrm>
            <a:off x="214282" y="1214422"/>
            <a:ext cx="8715436" cy="5429288"/>
          </a:xfrm>
        </p:spPr>
        <p:txBody>
          <a:bodyPr>
            <a:normAutofit fontScale="92500" lnSpcReduction="20000"/>
          </a:bodyPr>
          <a:lstStyle/>
          <a:p>
            <a:pPr>
              <a:buNone/>
            </a:pPr>
            <a:r>
              <a:rPr lang="fr-FR" dirty="0" smtClean="0">
                <a:latin typeface="Times New Roman" pitchFamily="18" charset="0"/>
                <a:cs typeface="Times New Roman" pitchFamily="18" charset="0"/>
              </a:rPr>
              <a:t>Les observations suivantes sont importantes:</a:t>
            </a:r>
          </a:p>
          <a:p>
            <a:r>
              <a:rPr lang="fr-FR" dirty="0" smtClean="0">
                <a:latin typeface="Times New Roman" pitchFamily="18" charset="0"/>
                <a:cs typeface="Times New Roman" pitchFamily="18" charset="0"/>
              </a:rPr>
              <a:t>Les trois séquences sont indépendantes.</a:t>
            </a:r>
          </a:p>
          <a:p>
            <a:r>
              <a:rPr lang="fr-FR" dirty="0" smtClean="0">
                <a:latin typeface="Times New Roman" pitchFamily="18" charset="0"/>
                <a:cs typeface="Times New Roman" pitchFamily="18" charset="0"/>
              </a:rPr>
              <a:t>La séquence directe est le même utilisé dans le système équilibré.</a:t>
            </a:r>
          </a:p>
          <a:p>
            <a:r>
              <a:rPr lang="fr-FR" dirty="0" smtClean="0">
                <a:latin typeface="Times New Roman" pitchFamily="18" charset="0"/>
                <a:cs typeface="Times New Roman" pitchFamily="18" charset="0"/>
              </a:rPr>
              <a:t>Seule la séquence directe a une source tension. Ainsi la tension de séquence directe généra un courant direct.</a:t>
            </a:r>
          </a:p>
          <a:p>
            <a:r>
              <a:rPr lang="fr-FR" dirty="0" smtClean="0">
                <a:latin typeface="Times New Roman" pitchFamily="18" charset="0"/>
                <a:cs typeface="Times New Roman" pitchFamily="18" charset="0"/>
              </a:rPr>
              <a:t>   Il n’y a pas de source de tension dans les séquences inverse et homopolaire. Les courants inverse et homopolaire causent que des tensions inverse et homopolaire.</a:t>
            </a:r>
          </a:p>
          <a:p>
            <a:r>
              <a:rPr lang="fr-FR" dirty="0" smtClean="0">
                <a:latin typeface="Times New Roman" pitchFamily="18" charset="0"/>
                <a:cs typeface="Times New Roman" pitchFamily="18" charset="0"/>
              </a:rPr>
              <a:t>Le neutre de système est le point de référence pour les séquences directe et inverse.</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latin typeface="Times New Roman" pitchFamily="18" charset="0"/>
                <a:cs typeface="Times New Roman" pitchFamily="18" charset="0"/>
              </a:rPr>
              <a:t>La terre est le point de référence pour la séquence homopolaire. Par conséquent le courent homopolaire ne peut pas passer à moins qu’il y a une liaison à la terre.</a:t>
            </a:r>
          </a:p>
          <a:p>
            <a:r>
              <a:rPr lang="fr-FR" dirty="0" smtClean="0">
                <a:latin typeface="Times New Roman" pitchFamily="18" charset="0"/>
                <a:cs typeface="Times New Roman" pitchFamily="18" charset="0"/>
              </a:rPr>
              <a:t>L’impédance de mise à la terre est réfléchie dans la séquence homopolaire par </a:t>
            </a:r>
            <a:r>
              <a:rPr lang="fr-FR" i="1" dirty="0" smtClean="0">
                <a:latin typeface="Times New Roman" pitchFamily="18" charset="0"/>
                <a:cs typeface="Times New Roman" pitchFamily="18" charset="0"/>
              </a:rPr>
              <a:t>3Z</a:t>
            </a:r>
            <a:r>
              <a:rPr lang="fr-FR" i="1" baseline="-25000" dirty="0" smtClean="0">
                <a:latin typeface="Times New Roman" pitchFamily="18" charset="0"/>
                <a:cs typeface="Times New Roman" pitchFamily="18" charset="0"/>
              </a:rPr>
              <a:t>n</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Chacune de trois séquences d’un réseau peut être résoudre séparément.</a:t>
            </a:r>
          </a:p>
          <a:p>
            <a:r>
              <a:rPr lang="fr-FR" dirty="0" smtClean="0">
                <a:latin typeface="Times New Roman" pitchFamily="18" charset="0"/>
                <a:cs typeface="Times New Roman" pitchFamily="18" charset="0"/>
              </a:rPr>
              <a:t>Les courants et les tensions de phase peuvent être trouvés par superposition, on ajoutant leurs composants symétriques de courants et de tensions respectivement</a:t>
            </a:r>
            <a:r>
              <a:rPr lang="fr-FR" dirty="0" smtClean="0"/>
              <a:t>.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 </a:t>
            </a:r>
            <a:br>
              <a:rPr lang="fr-FR" dirty="0" smtClean="0"/>
            </a:br>
            <a:r>
              <a:rPr lang="fr-FR" dirty="0" smtClean="0"/>
              <a:t>trouver le circuit équivalant de séquence homopolaire</a:t>
            </a:r>
            <a:endParaRPr lang="fr-FR" dirty="0"/>
          </a:p>
        </p:txBody>
      </p:sp>
      <p:pic>
        <p:nvPicPr>
          <p:cNvPr id="34818" name="Picture 2"/>
          <p:cNvPicPr>
            <a:picLocks noGrp="1" noChangeAspect="1" noChangeArrowheads="1"/>
          </p:cNvPicPr>
          <p:nvPr>
            <p:ph idx="1"/>
          </p:nvPr>
        </p:nvPicPr>
        <p:blipFill>
          <a:blip r:embed="rId2">
            <a:lum bright="-40000" contrast="40000"/>
          </a:blip>
          <a:srcRect/>
          <a:stretch>
            <a:fillRect/>
          </a:stretch>
        </p:blipFill>
        <p:spPr bwMode="auto">
          <a:xfrm>
            <a:off x="1323072" y="1903433"/>
            <a:ext cx="6497856" cy="4525963"/>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5842" name="Picture 2"/>
          <p:cNvPicPr>
            <a:picLocks noGrp="1" noChangeAspect="1" noChangeArrowheads="1"/>
          </p:cNvPicPr>
          <p:nvPr>
            <p:ph idx="1"/>
          </p:nvPr>
        </p:nvPicPr>
        <p:blipFill>
          <a:blip r:embed="rId2">
            <a:lum bright="-40000" contrast="40000"/>
          </a:blip>
          <a:srcRect/>
          <a:stretch>
            <a:fillRect/>
          </a:stretch>
        </p:blipFill>
        <p:spPr bwMode="auto">
          <a:xfrm>
            <a:off x="1071538" y="1600200"/>
            <a:ext cx="6929486" cy="452596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fr-FR" dirty="0" smtClean="0">
                <a:solidFill>
                  <a:srgbClr val="C00000"/>
                </a:solidFill>
              </a:rPr>
              <a:t>1 Les impédances symétriques d’une charge équilibrée couplée en étoile</a:t>
            </a:r>
            <a:endParaRPr lang="fr-FR" dirty="0">
              <a:solidFill>
                <a:srgbClr val="C0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4029906" y="1500174"/>
            <a:ext cx="5114094" cy="348138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0" y="1714488"/>
            <a:ext cx="3737636" cy="142876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357158" y="3643314"/>
            <a:ext cx="1937756" cy="500066"/>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0" y="4700605"/>
            <a:ext cx="5294799" cy="1514477"/>
          </a:xfrm>
          <a:prstGeom prst="rect">
            <a:avLst/>
          </a:prstGeom>
          <a:noFill/>
          <a:ln w="9525">
            <a:noFill/>
            <a:miter lim="800000"/>
            <a:headEnd/>
            <a:tailEnd/>
          </a:ln>
          <a:effectLst/>
        </p:spPr>
      </p:pic>
      <p:sp>
        <p:nvSpPr>
          <p:cNvPr id="8" name="ZoneTexte 7"/>
          <p:cNvSpPr txBox="1"/>
          <p:nvPr/>
        </p:nvSpPr>
        <p:spPr>
          <a:xfrm>
            <a:off x="0" y="3143248"/>
            <a:ext cx="4786314" cy="3046988"/>
          </a:xfrm>
          <a:prstGeom prst="rect">
            <a:avLst/>
          </a:prstGeom>
          <a:noFill/>
        </p:spPr>
        <p:txBody>
          <a:bodyPr wrap="square" rtlCol="0">
            <a:spAutoFit/>
          </a:bodyPr>
          <a:lstStyle/>
          <a:p>
            <a:r>
              <a:rPr lang="fr-FR" sz="2400" dirty="0" smtClean="0"/>
              <a:t>On a</a:t>
            </a:r>
          </a:p>
          <a:p>
            <a:endParaRPr lang="fr-FR" sz="2400" dirty="0"/>
          </a:p>
          <a:p>
            <a:endParaRPr lang="fr-FR" sz="2400" dirty="0"/>
          </a:p>
          <a:p>
            <a:r>
              <a:rPr lang="fr-FR" sz="2400" dirty="0" smtClean="0"/>
              <a:t>Donc</a:t>
            </a:r>
          </a:p>
          <a:p>
            <a:endParaRPr lang="fr-FR" sz="2400" dirty="0"/>
          </a:p>
          <a:p>
            <a:endParaRPr lang="fr-FR" sz="2400" dirty="0" smtClean="0"/>
          </a:p>
          <a:p>
            <a:endParaRPr lang="fr-FR" sz="2400" dirty="0"/>
          </a:p>
          <a:p>
            <a:endParaRPr lang="fr-FR" sz="2400" dirty="0" smtClean="0"/>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0"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643438" y="6143644"/>
            <a:ext cx="2809777" cy="5714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229600" cy="5857916"/>
          </a:xfrm>
        </p:spPr>
        <p:txBody>
          <a:bodyPr/>
          <a:lstStyle/>
          <a:p>
            <a:r>
              <a:rPr lang="fr-FR" dirty="0" smtClean="0"/>
              <a:t>Sous forme matricielle compacté</a:t>
            </a:r>
          </a:p>
          <a:p>
            <a:endParaRPr lang="fr-FR" dirty="0" smtClean="0"/>
          </a:p>
          <a:p>
            <a:r>
              <a:rPr lang="fr-FR" dirty="0" smtClean="0"/>
              <a:t>Utilisant les composants symétriques</a:t>
            </a:r>
          </a:p>
          <a:p>
            <a:endParaRPr lang="fr-FR" dirty="0" smtClean="0"/>
          </a:p>
          <a:p>
            <a:endParaRPr lang="fr-FR" dirty="0"/>
          </a:p>
          <a:p>
            <a:r>
              <a:rPr lang="fr-FR" dirty="0" smtClean="0"/>
              <a:t>où</a:t>
            </a:r>
            <a:endParaRPr lang="fr-FR"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857232"/>
            <a:ext cx="2219325" cy="342900"/>
          </a:xfrm>
          <a:prstGeom prst="rect">
            <a:avLst/>
          </a:prstGeom>
          <a:noFill/>
        </p:spPr>
      </p:pic>
      <p:sp>
        <p:nvSpPr>
          <p:cNvPr id="225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3" name="Rectangle 5"/>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6" name="Rectangle 8"/>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53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37"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2071678"/>
            <a:ext cx="5486400" cy="819150"/>
          </a:xfrm>
          <a:prstGeom prst="rect">
            <a:avLst/>
          </a:prstGeom>
          <a:noFill/>
        </p:spPr>
      </p:pic>
      <p:sp>
        <p:nvSpPr>
          <p:cNvPr id="22539" name="Rectangle 11"/>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54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40" name="Picture 1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14546" y="3214686"/>
            <a:ext cx="3357587" cy="475879"/>
          </a:xfrm>
          <a:prstGeom prst="rect">
            <a:avLst/>
          </a:prstGeom>
          <a:noFill/>
        </p:spPr>
      </p:pic>
      <p:sp>
        <p:nvSpPr>
          <p:cNvPr id="225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4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46" name="Rectangle 18"/>
          <p:cNvSpPr>
            <a:spLocks noChangeArrowheads="1"/>
          </p:cNvSpPr>
          <p:nvPr/>
        </p:nvSpPr>
        <p:spPr bwMode="auto">
          <a:xfrm>
            <a:off x="-269875"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54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50"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52"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51" name="Picture 2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14348" y="3857628"/>
            <a:ext cx="7429552" cy="1435254"/>
          </a:xfrm>
          <a:prstGeom prst="rect">
            <a:avLst/>
          </a:prstGeom>
          <a:noFill/>
        </p:spPr>
      </p:pic>
      <p:sp>
        <p:nvSpPr>
          <p:cNvPr id="22554"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53" name="Picture 2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14347" y="5500702"/>
            <a:ext cx="5616505" cy="107157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229600" cy="6429420"/>
          </a:xfrm>
        </p:spPr>
        <p:txBody>
          <a:bodyPr>
            <a:normAutofit/>
          </a:bodyPr>
          <a:lstStyle/>
          <a:p>
            <a:r>
              <a:rPr lang="fr-FR" dirty="0" smtClean="0"/>
              <a:t>Si il n’y a pas un couplage mutuelle entre les éléments de la charge </a:t>
            </a:r>
            <a:r>
              <a:rPr lang="fr-FR" i="1" dirty="0" err="1" smtClean="0">
                <a:latin typeface="Times New Roman" pitchFamily="18" charset="0"/>
                <a:cs typeface="Times New Roman" pitchFamily="18" charset="0"/>
              </a:rPr>
              <a:t>Z</a:t>
            </a:r>
            <a:r>
              <a:rPr lang="fr-FR" sz="2000" i="1" dirty="0" err="1" smtClean="0">
                <a:latin typeface="Times New Roman" pitchFamily="18" charset="0"/>
                <a:cs typeface="Times New Roman" pitchFamily="18" charset="0"/>
              </a:rPr>
              <a:t>m</a:t>
            </a:r>
            <a:r>
              <a:rPr lang="fr-FR" i="1" dirty="0" smtClean="0">
                <a:latin typeface="Times New Roman" pitchFamily="18" charset="0"/>
                <a:cs typeface="Times New Roman" pitchFamily="18" charset="0"/>
              </a:rPr>
              <a:t>=</a:t>
            </a:r>
            <a:r>
              <a:rPr lang="fr-FR" dirty="0" smtClean="0"/>
              <a:t>0, on a:</a:t>
            </a:r>
          </a:p>
          <a:p>
            <a:endParaRPr lang="fr-FR" dirty="0"/>
          </a:p>
          <a:p>
            <a:endParaRPr lang="fr-FR" dirty="0" smtClean="0"/>
          </a:p>
          <a:p>
            <a:endParaRPr lang="fr-FR" dirty="0" smtClean="0"/>
          </a:p>
          <a:p>
            <a:pPr marL="3175" indent="187325">
              <a:buNone/>
            </a:pPr>
            <a:r>
              <a:rPr lang="fr-FR" i="1" dirty="0" smtClean="0">
                <a:latin typeface="Times New Roman" pitchFamily="18" charset="0"/>
                <a:cs typeface="Times New Roman" pitchFamily="18" charset="0"/>
                <a:sym typeface="Symbol"/>
              </a:rPr>
              <a:t>On remarque que la matrice impédance est une matrice diagonale, donc les trois séquence pour une charge équilibrée sont indépendantes. C.à.d.  Que le courants d’ un séquence produira la tension dans le même séquence.</a:t>
            </a:r>
            <a:endParaRPr lang="fr-FR" i="1" dirty="0">
              <a:latin typeface="Times New Roman" pitchFamily="18" charset="0"/>
              <a:cs typeface="Times New Roman" pitchFamily="18" charset="0"/>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1428736"/>
            <a:ext cx="3978358" cy="1214446"/>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54164"/>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fr-FR" dirty="0" smtClean="0"/>
              <a:t>Circuit équivalente des séquences directe et inverse d’une charge couplé en étoile</a:t>
            </a:r>
            <a:endParaRPr lang="fr-FR" dirty="0"/>
          </a:p>
        </p:txBody>
      </p:sp>
      <p:grpSp>
        <p:nvGrpSpPr>
          <p:cNvPr id="28" name="Group 76"/>
          <p:cNvGrpSpPr>
            <a:grpSpLocks/>
          </p:cNvGrpSpPr>
          <p:nvPr/>
        </p:nvGrpSpPr>
        <p:grpSpPr bwMode="auto">
          <a:xfrm>
            <a:off x="1857356" y="2714620"/>
            <a:ext cx="2230632" cy="2071701"/>
            <a:chOff x="7717" y="6947"/>
            <a:chExt cx="2520" cy="1000"/>
          </a:xfrm>
        </p:grpSpPr>
        <p:grpSp>
          <p:nvGrpSpPr>
            <p:cNvPr id="29" name="Group 77"/>
            <p:cNvGrpSpPr>
              <a:grpSpLocks/>
            </p:cNvGrpSpPr>
            <p:nvPr/>
          </p:nvGrpSpPr>
          <p:grpSpPr bwMode="auto">
            <a:xfrm>
              <a:off x="7717" y="7274"/>
              <a:ext cx="2509" cy="313"/>
              <a:chOff x="1" y="0"/>
              <a:chExt cx="19997" cy="20000"/>
            </a:xfrm>
          </p:grpSpPr>
          <p:grpSp>
            <p:nvGrpSpPr>
              <p:cNvPr id="30" name="Group 78"/>
              <p:cNvGrpSpPr>
                <a:grpSpLocks/>
              </p:cNvGrpSpPr>
              <p:nvPr/>
            </p:nvGrpSpPr>
            <p:grpSpPr bwMode="auto">
              <a:xfrm>
                <a:off x="4285" y="0"/>
                <a:ext cx="5717" cy="20000"/>
                <a:chOff x="0" y="0"/>
                <a:chExt cx="20002" cy="20000"/>
              </a:xfrm>
            </p:grpSpPr>
            <p:grpSp>
              <p:nvGrpSpPr>
                <p:cNvPr id="31" name="Group 79"/>
                <p:cNvGrpSpPr>
                  <a:grpSpLocks/>
                </p:cNvGrpSpPr>
                <p:nvPr/>
              </p:nvGrpSpPr>
              <p:grpSpPr bwMode="auto">
                <a:xfrm>
                  <a:off x="0" y="0"/>
                  <a:ext cx="6679" cy="20000"/>
                  <a:chOff x="0" y="0"/>
                  <a:chExt cx="20003" cy="20000"/>
                </a:xfrm>
              </p:grpSpPr>
              <p:sp>
                <p:nvSpPr>
                  <p:cNvPr id="7248" name="Arc 8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49" name="Arc 81"/>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168" name="Group 82"/>
                <p:cNvGrpSpPr>
                  <a:grpSpLocks/>
                </p:cNvGrpSpPr>
                <p:nvPr/>
              </p:nvGrpSpPr>
              <p:grpSpPr bwMode="auto">
                <a:xfrm>
                  <a:off x="13323" y="0"/>
                  <a:ext cx="6679" cy="20000"/>
                  <a:chOff x="0" y="0"/>
                  <a:chExt cx="19999" cy="20000"/>
                </a:xfrm>
              </p:grpSpPr>
              <p:sp>
                <p:nvSpPr>
                  <p:cNvPr id="7251" name="Arc 83"/>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52" name="Arc 84"/>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169" name="Group 85"/>
                <p:cNvGrpSpPr>
                  <a:grpSpLocks/>
                </p:cNvGrpSpPr>
                <p:nvPr/>
              </p:nvGrpSpPr>
              <p:grpSpPr bwMode="auto">
                <a:xfrm>
                  <a:off x="6662" y="0"/>
                  <a:ext cx="6678" cy="20000"/>
                  <a:chOff x="0" y="0"/>
                  <a:chExt cx="20000" cy="20000"/>
                </a:xfrm>
              </p:grpSpPr>
              <p:sp>
                <p:nvSpPr>
                  <p:cNvPr id="7254" name="Arc 8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55" name="Arc 87"/>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sp>
            <p:nvSpPr>
              <p:cNvPr id="7256" name="Line 88"/>
              <p:cNvSpPr>
                <a:spLocks noChangeShapeType="1"/>
              </p:cNvSpPr>
              <p:nvPr/>
            </p:nvSpPr>
            <p:spPr bwMode="auto">
              <a:xfrm>
                <a:off x="9997" y="19931"/>
                <a:ext cx="10001" cy="69"/>
              </a:xfrm>
              <a:prstGeom prst="line">
                <a:avLst/>
              </a:prstGeom>
              <a:ln w="38100">
                <a:headEnd type="none" w="sm" len="sm"/>
                <a:tailEnd type="none" w="sm" len="sm"/>
              </a:ln>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57" name="Line 89"/>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sp>
          <p:nvSpPr>
            <p:cNvPr id="7258" name="Line 90"/>
            <p:cNvSpPr>
              <a:spLocks noChangeShapeType="1"/>
            </p:cNvSpPr>
            <p:nvPr/>
          </p:nvSpPr>
          <p:spPr bwMode="auto">
            <a:xfrm flipH="1">
              <a:off x="9109" y="7473"/>
              <a:ext cx="721" cy="1"/>
            </a:xfrm>
            <a:prstGeom prst="line">
              <a:avLst/>
            </a:prstGeom>
            <a:noFill/>
            <a:ln w="38100">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59" name="Line 91"/>
            <p:cNvSpPr>
              <a:spLocks noChangeShapeType="1"/>
            </p:cNvSpPr>
            <p:nvPr/>
          </p:nvSpPr>
          <p:spPr bwMode="auto">
            <a:xfrm>
              <a:off x="7717" y="794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60" name="Text Box 92"/>
            <p:cNvSpPr txBox="1">
              <a:spLocks noChangeArrowheads="1"/>
            </p:cNvSpPr>
            <p:nvPr/>
          </p:nvSpPr>
          <p:spPr bwMode="auto">
            <a:xfrm>
              <a:off x="9089" y="7111"/>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nl-NL"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Ia</a:t>
              </a:r>
              <a:r>
                <a:rPr kumimoji="0" lang="nl-NL" b="1" i="1"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i</a:t>
              </a:r>
              <a:endParaRPr kumimoji="0" lang="fr-FR"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261" name="Text Box 93"/>
            <p:cNvSpPr txBox="1">
              <a:spLocks noChangeArrowheads="1"/>
            </p:cNvSpPr>
            <p:nvPr/>
          </p:nvSpPr>
          <p:spPr bwMode="auto">
            <a:xfrm>
              <a:off x="7977" y="6947"/>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Zi</a:t>
              </a:r>
              <a:r>
                <a:rPr kumimoji="0" lang="nl-NL"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nl-NL"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Zy</a:t>
              </a:r>
              <a:endParaRPr kumimoji="0" lang="fr-FR"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262" name="Line 94"/>
            <p:cNvSpPr>
              <a:spLocks noChangeShapeType="1"/>
            </p:cNvSpPr>
            <p:nvPr/>
          </p:nvSpPr>
          <p:spPr bwMode="auto">
            <a:xfrm>
              <a:off x="7719" y="7587"/>
              <a:ext cx="0" cy="3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203" name="Group 76"/>
          <p:cNvGrpSpPr>
            <a:grpSpLocks/>
          </p:cNvGrpSpPr>
          <p:nvPr/>
        </p:nvGrpSpPr>
        <p:grpSpPr bwMode="auto">
          <a:xfrm>
            <a:off x="5572132" y="2643182"/>
            <a:ext cx="2230632" cy="2071701"/>
            <a:chOff x="7717" y="6947"/>
            <a:chExt cx="2520" cy="1000"/>
          </a:xfrm>
        </p:grpSpPr>
        <p:grpSp>
          <p:nvGrpSpPr>
            <p:cNvPr id="204" name="Group 77"/>
            <p:cNvGrpSpPr>
              <a:grpSpLocks/>
            </p:cNvGrpSpPr>
            <p:nvPr/>
          </p:nvGrpSpPr>
          <p:grpSpPr bwMode="auto">
            <a:xfrm>
              <a:off x="7717" y="7274"/>
              <a:ext cx="2508" cy="313"/>
              <a:chOff x="1" y="0"/>
              <a:chExt cx="19997" cy="20000"/>
            </a:xfrm>
          </p:grpSpPr>
          <p:grpSp>
            <p:nvGrpSpPr>
              <p:cNvPr id="210" name="Group 78"/>
              <p:cNvGrpSpPr>
                <a:grpSpLocks/>
              </p:cNvGrpSpPr>
              <p:nvPr/>
            </p:nvGrpSpPr>
            <p:grpSpPr bwMode="auto">
              <a:xfrm>
                <a:off x="4285" y="0"/>
                <a:ext cx="5717" cy="20000"/>
                <a:chOff x="0" y="0"/>
                <a:chExt cx="20002" cy="20000"/>
              </a:xfrm>
            </p:grpSpPr>
            <p:grpSp>
              <p:nvGrpSpPr>
                <p:cNvPr id="213" name="Group 79"/>
                <p:cNvGrpSpPr>
                  <a:grpSpLocks/>
                </p:cNvGrpSpPr>
                <p:nvPr/>
              </p:nvGrpSpPr>
              <p:grpSpPr bwMode="auto">
                <a:xfrm>
                  <a:off x="0" y="0"/>
                  <a:ext cx="6679" cy="20000"/>
                  <a:chOff x="0" y="0"/>
                  <a:chExt cx="20003" cy="20000"/>
                </a:xfrm>
              </p:grpSpPr>
              <p:sp>
                <p:nvSpPr>
                  <p:cNvPr id="220" name="Arc 8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221" name="Arc 81"/>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214" name="Group 82"/>
                <p:cNvGrpSpPr>
                  <a:grpSpLocks/>
                </p:cNvGrpSpPr>
                <p:nvPr/>
              </p:nvGrpSpPr>
              <p:grpSpPr bwMode="auto">
                <a:xfrm>
                  <a:off x="13323" y="0"/>
                  <a:ext cx="6679" cy="20000"/>
                  <a:chOff x="0" y="0"/>
                  <a:chExt cx="19999" cy="20000"/>
                </a:xfrm>
              </p:grpSpPr>
              <p:sp>
                <p:nvSpPr>
                  <p:cNvPr id="218" name="Arc 83"/>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219" name="Arc 84"/>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215" name="Group 85"/>
                <p:cNvGrpSpPr>
                  <a:grpSpLocks/>
                </p:cNvGrpSpPr>
                <p:nvPr/>
              </p:nvGrpSpPr>
              <p:grpSpPr bwMode="auto">
                <a:xfrm>
                  <a:off x="6662" y="0"/>
                  <a:ext cx="6678" cy="20000"/>
                  <a:chOff x="0" y="0"/>
                  <a:chExt cx="20000" cy="20000"/>
                </a:xfrm>
              </p:grpSpPr>
              <p:sp>
                <p:nvSpPr>
                  <p:cNvPr id="216" name="Arc 8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217" name="Arc 87"/>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sp>
            <p:nvSpPr>
              <p:cNvPr id="211" name="Line 88"/>
              <p:cNvSpPr>
                <a:spLocks noChangeShapeType="1"/>
              </p:cNvSpPr>
              <p:nvPr/>
            </p:nvSpPr>
            <p:spPr bwMode="auto">
              <a:xfrm>
                <a:off x="9997" y="19931"/>
                <a:ext cx="10001"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212" name="Line 89"/>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sp>
          <p:nvSpPr>
            <p:cNvPr id="205" name="Line 90"/>
            <p:cNvSpPr>
              <a:spLocks noChangeShapeType="1"/>
            </p:cNvSpPr>
            <p:nvPr/>
          </p:nvSpPr>
          <p:spPr bwMode="auto">
            <a:xfrm flipH="1">
              <a:off x="9109" y="7473"/>
              <a:ext cx="721" cy="1"/>
            </a:xfrm>
            <a:prstGeom prst="line">
              <a:avLst/>
            </a:prstGeom>
            <a:noFill/>
            <a:ln w="38100">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206" name="Line 91"/>
            <p:cNvSpPr>
              <a:spLocks noChangeShapeType="1"/>
            </p:cNvSpPr>
            <p:nvPr/>
          </p:nvSpPr>
          <p:spPr bwMode="auto">
            <a:xfrm>
              <a:off x="7717" y="794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207" name="Text Box 92"/>
            <p:cNvSpPr txBox="1">
              <a:spLocks noChangeArrowheads="1"/>
            </p:cNvSpPr>
            <p:nvPr/>
          </p:nvSpPr>
          <p:spPr bwMode="auto">
            <a:xfrm>
              <a:off x="9089" y="7111"/>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nl-NL"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Ia</a:t>
              </a:r>
              <a:r>
                <a:rPr kumimoji="0" lang="nl-NL" b="1" i="1"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endParaRPr kumimoji="0" lang="fr-FR"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8" name="Text Box 93"/>
            <p:cNvSpPr txBox="1">
              <a:spLocks noChangeArrowheads="1"/>
            </p:cNvSpPr>
            <p:nvPr/>
          </p:nvSpPr>
          <p:spPr bwMode="auto">
            <a:xfrm>
              <a:off x="7977" y="6947"/>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Zd</a:t>
              </a:r>
              <a:r>
                <a:rPr kumimoji="0" lang="nl-NL"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nl-NL"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Zy</a:t>
              </a:r>
              <a:endParaRPr kumimoji="0" lang="fr-FR"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9" name="Line 94"/>
            <p:cNvSpPr>
              <a:spLocks noChangeShapeType="1"/>
            </p:cNvSpPr>
            <p:nvPr/>
          </p:nvSpPr>
          <p:spPr bwMode="auto">
            <a:xfrm>
              <a:off x="7719" y="7587"/>
              <a:ext cx="0" cy="3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14488"/>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fr-FR" dirty="0" smtClean="0"/>
              <a:t>Circuit équivalente de séquence homopolaire d’un charge couplé en étoile</a:t>
            </a:r>
            <a:endParaRPr lang="fr-FR" dirty="0"/>
          </a:p>
        </p:txBody>
      </p:sp>
      <p:grpSp>
        <p:nvGrpSpPr>
          <p:cNvPr id="7169" name="Group 1"/>
          <p:cNvGrpSpPr>
            <a:grpSpLocks/>
          </p:cNvGrpSpPr>
          <p:nvPr/>
        </p:nvGrpSpPr>
        <p:grpSpPr bwMode="auto">
          <a:xfrm>
            <a:off x="1357290" y="1714488"/>
            <a:ext cx="6313506" cy="1716086"/>
            <a:chOff x="2007" y="7047"/>
            <a:chExt cx="7840" cy="1518"/>
          </a:xfrm>
        </p:grpSpPr>
        <p:grpSp>
          <p:nvGrpSpPr>
            <p:cNvPr id="7170" name="Group 2"/>
            <p:cNvGrpSpPr>
              <a:grpSpLocks/>
            </p:cNvGrpSpPr>
            <p:nvPr/>
          </p:nvGrpSpPr>
          <p:grpSpPr bwMode="auto">
            <a:xfrm>
              <a:off x="7227" y="7059"/>
              <a:ext cx="2620" cy="1396"/>
              <a:chOff x="7227" y="7059"/>
              <a:chExt cx="2620" cy="1396"/>
            </a:xfrm>
          </p:grpSpPr>
          <p:sp>
            <p:nvSpPr>
              <p:cNvPr id="7171" name="Rectangle 3"/>
              <p:cNvSpPr>
                <a:spLocks noChangeArrowheads="1"/>
              </p:cNvSpPr>
              <p:nvPr/>
            </p:nvSpPr>
            <p:spPr bwMode="auto">
              <a:xfrm>
                <a:off x="7227" y="7895"/>
                <a:ext cx="180" cy="361"/>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nvGrpSpPr>
              <p:cNvPr id="7172" name="Group 4"/>
              <p:cNvGrpSpPr>
                <a:grpSpLocks/>
              </p:cNvGrpSpPr>
              <p:nvPr/>
            </p:nvGrpSpPr>
            <p:grpSpPr bwMode="auto">
              <a:xfrm>
                <a:off x="7873" y="7386"/>
                <a:ext cx="717" cy="313"/>
                <a:chOff x="0" y="0"/>
                <a:chExt cx="20002" cy="20000"/>
              </a:xfrm>
            </p:grpSpPr>
            <p:grpSp>
              <p:nvGrpSpPr>
                <p:cNvPr id="7173" name="Group 5"/>
                <p:cNvGrpSpPr>
                  <a:grpSpLocks/>
                </p:cNvGrpSpPr>
                <p:nvPr/>
              </p:nvGrpSpPr>
              <p:grpSpPr bwMode="auto">
                <a:xfrm>
                  <a:off x="0" y="0"/>
                  <a:ext cx="6679" cy="20000"/>
                  <a:chOff x="0" y="0"/>
                  <a:chExt cx="20003" cy="20000"/>
                </a:xfrm>
              </p:grpSpPr>
              <p:sp>
                <p:nvSpPr>
                  <p:cNvPr id="7174" name="Arc 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75" name="Arc 7"/>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176" name="Group 8"/>
                <p:cNvGrpSpPr>
                  <a:grpSpLocks/>
                </p:cNvGrpSpPr>
                <p:nvPr/>
              </p:nvGrpSpPr>
              <p:grpSpPr bwMode="auto">
                <a:xfrm>
                  <a:off x="13323" y="0"/>
                  <a:ext cx="6679" cy="20000"/>
                  <a:chOff x="0" y="0"/>
                  <a:chExt cx="19999" cy="20000"/>
                </a:xfrm>
              </p:grpSpPr>
              <p:sp>
                <p:nvSpPr>
                  <p:cNvPr id="7177" name="Arc 9"/>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78" name="Arc 10"/>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179" name="Group 11"/>
                <p:cNvGrpSpPr>
                  <a:grpSpLocks/>
                </p:cNvGrpSpPr>
                <p:nvPr/>
              </p:nvGrpSpPr>
              <p:grpSpPr bwMode="auto">
                <a:xfrm>
                  <a:off x="6662" y="0"/>
                  <a:ext cx="6678" cy="20000"/>
                  <a:chOff x="0" y="0"/>
                  <a:chExt cx="20000" cy="20000"/>
                </a:xfrm>
              </p:grpSpPr>
              <p:sp>
                <p:nvSpPr>
                  <p:cNvPr id="7180" name="Arc 12"/>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81" name="Arc 13"/>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sp>
            <p:nvSpPr>
              <p:cNvPr id="7182" name="Line 14"/>
              <p:cNvSpPr>
                <a:spLocks noChangeShapeType="1"/>
              </p:cNvSpPr>
              <p:nvPr/>
            </p:nvSpPr>
            <p:spPr bwMode="auto">
              <a:xfrm>
                <a:off x="7319" y="8455"/>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83" name="Text Box 15"/>
              <p:cNvSpPr txBox="1">
                <a:spLocks noChangeArrowheads="1"/>
              </p:cNvSpPr>
              <p:nvPr/>
            </p:nvSpPr>
            <p:spPr bwMode="auto">
              <a:xfrm>
                <a:off x="8707" y="7223"/>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1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Ia</a:t>
                </a:r>
                <a:r>
                  <a:rPr kumimoji="0" lang="nl-NL" sz="1600" b="1" i="1"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0</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84" name="Text Box 16"/>
              <p:cNvSpPr txBox="1">
                <a:spLocks noChangeArrowheads="1"/>
              </p:cNvSpPr>
              <p:nvPr/>
            </p:nvSpPr>
            <p:spPr bwMode="auto">
              <a:xfrm>
                <a:off x="7955" y="7059"/>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85" name="Line 17"/>
              <p:cNvSpPr>
                <a:spLocks noChangeShapeType="1"/>
              </p:cNvSpPr>
              <p:nvPr/>
            </p:nvSpPr>
            <p:spPr bwMode="auto">
              <a:xfrm>
                <a:off x="7323" y="7715"/>
                <a:ext cx="0" cy="1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86" name="Line 18"/>
              <p:cNvSpPr>
                <a:spLocks noChangeShapeType="1"/>
              </p:cNvSpPr>
              <p:nvPr/>
            </p:nvSpPr>
            <p:spPr bwMode="auto">
              <a:xfrm>
                <a:off x="7323" y="8255"/>
                <a:ext cx="0" cy="1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87" name="Text Box 19"/>
              <p:cNvSpPr txBox="1">
                <a:spLocks noChangeArrowheads="1"/>
              </p:cNvSpPr>
              <p:nvPr/>
            </p:nvSpPr>
            <p:spPr bwMode="auto">
              <a:xfrm>
                <a:off x="7291" y="7859"/>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3Zn</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88" name="Line 20"/>
              <p:cNvSpPr>
                <a:spLocks noChangeShapeType="1"/>
              </p:cNvSpPr>
              <p:nvPr/>
            </p:nvSpPr>
            <p:spPr bwMode="auto">
              <a:xfrm flipH="1">
                <a:off x="8847" y="7599"/>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89" name="Line 21"/>
              <p:cNvSpPr>
                <a:spLocks noChangeShapeType="1"/>
              </p:cNvSpPr>
              <p:nvPr/>
            </p:nvSpPr>
            <p:spPr bwMode="auto">
              <a:xfrm>
                <a:off x="7327" y="7703"/>
                <a:ext cx="54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90" name="Line 22"/>
              <p:cNvSpPr>
                <a:spLocks noChangeShapeType="1"/>
              </p:cNvSpPr>
              <p:nvPr/>
            </p:nvSpPr>
            <p:spPr bwMode="auto">
              <a:xfrm>
                <a:off x="8587" y="7703"/>
                <a:ext cx="126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191" name="Group 23"/>
            <p:cNvGrpSpPr>
              <a:grpSpLocks/>
            </p:cNvGrpSpPr>
            <p:nvPr/>
          </p:nvGrpSpPr>
          <p:grpSpPr bwMode="auto">
            <a:xfrm>
              <a:off x="2007" y="7047"/>
              <a:ext cx="1800" cy="1518"/>
              <a:chOff x="2007" y="7047"/>
              <a:chExt cx="1800" cy="1518"/>
            </a:xfrm>
          </p:grpSpPr>
          <p:grpSp>
            <p:nvGrpSpPr>
              <p:cNvPr id="7192" name="Group 24"/>
              <p:cNvGrpSpPr>
                <a:grpSpLocks/>
              </p:cNvGrpSpPr>
              <p:nvPr/>
            </p:nvGrpSpPr>
            <p:grpSpPr bwMode="auto">
              <a:xfrm>
                <a:off x="2007" y="7047"/>
                <a:ext cx="1800" cy="1518"/>
                <a:chOff x="2007" y="7341"/>
                <a:chExt cx="1800" cy="1518"/>
              </a:xfrm>
            </p:grpSpPr>
            <p:grpSp>
              <p:nvGrpSpPr>
                <p:cNvPr id="7193" name="Group 25"/>
                <p:cNvGrpSpPr>
                  <a:grpSpLocks/>
                </p:cNvGrpSpPr>
                <p:nvPr/>
              </p:nvGrpSpPr>
              <p:grpSpPr bwMode="auto">
                <a:xfrm>
                  <a:off x="2007" y="7341"/>
                  <a:ext cx="1800" cy="900"/>
                  <a:chOff x="8596" y="9987"/>
                  <a:chExt cx="1428" cy="901"/>
                </a:xfrm>
              </p:grpSpPr>
              <p:grpSp>
                <p:nvGrpSpPr>
                  <p:cNvPr id="7194" name="Group 26"/>
                  <p:cNvGrpSpPr>
                    <a:grpSpLocks/>
                  </p:cNvGrpSpPr>
                  <p:nvPr/>
                </p:nvGrpSpPr>
                <p:grpSpPr bwMode="auto">
                  <a:xfrm rot="3662318" flipH="1" flipV="1">
                    <a:off x="8895" y="10451"/>
                    <a:ext cx="122" cy="720"/>
                    <a:chOff x="0" y="-1"/>
                    <a:chExt cx="20000" cy="20001"/>
                  </a:xfrm>
                </p:grpSpPr>
                <p:grpSp>
                  <p:nvGrpSpPr>
                    <p:cNvPr id="7195" name="Group 27"/>
                    <p:cNvGrpSpPr>
                      <a:grpSpLocks/>
                    </p:cNvGrpSpPr>
                    <p:nvPr/>
                  </p:nvGrpSpPr>
                  <p:grpSpPr bwMode="auto">
                    <a:xfrm>
                      <a:off x="331" y="2694"/>
                      <a:ext cx="19669" cy="12806"/>
                      <a:chOff x="0" y="0"/>
                      <a:chExt cx="20000" cy="20002"/>
                    </a:xfrm>
                  </p:grpSpPr>
                  <p:grpSp>
                    <p:nvGrpSpPr>
                      <p:cNvPr id="7196" name="Group 28"/>
                      <p:cNvGrpSpPr>
                        <a:grpSpLocks/>
                      </p:cNvGrpSpPr>
                      <p:nvPr/>
                    </p:nvGrpSpPr>
                    <p:grpSpPr bwMode="auto">
                      <a:xfrm>
                        <a:off x="0" y="0"/>
                        <a:ext cx="20000" cy="6682"/>
                        <a:chOff x="0" y="0"/>
                        <a:chExt cx="20000" cy="20002"/>
                      </a:xfrm>
                    </p:grpSpPr>
                    <p:sp>
                      <p:nvSpPr>
                        <p:cNvPr id="7197" name="Arc 29"/>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198" name="Arc 30"/>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199" name="Group 31"/>
                      <p:cNvGrpSpPr>
                        <a:grpSpLocks/>
                      </p:cNvGrpSpPr>
                      <p:nvPr/>
                    </p:nvGrpSpPr>
                    <p:grpSpPr bwMode="auto">
                      <a:xfrm>
                        <a:off x="0" y="13276"/>
                        <a:ext cx="20000" cy="6726"/>
                        <a:chOff x="0" y="-3"/>
                        <a:chExt cx="20000" cy="20003"/>
                      </a:xfrm>
                    </p:grpSpPr>
                    <p:sp>
                      <p:nvSpPr>
                        <p:cNvPr id="7200" name="Arc 32"/>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01" name="Arc 33"/>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02" name="Group 34"/>
                      <p:cNvGrpSpPr>
                        <a:grpSpLocks/>
                      </p:cNvGrpSpPr>
                      <p:nvPr/>
                    </p:nvGrpSpPr>
                    <p:grpSpPr bwMode="auto">
                      <a:xfrm>
                        <a:off x="0" y="6638"/>
                        <a:ext cx="20000" cy="6638"/>
                        <a:chOff x="0" y="0"/>
                        <a:chExt cx="20000" cy="19999"/>
                      </a:xfrm>
                    </p:grpSpPr>
                    <p:sp>
                      <p:nvSpPr>
                        <p:cNvPr id="7203" name="Arc 35"/>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04" name="Arc 36"/>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sp>
                  <p:nvSpPr>
                    <p:cNvPr id="7205" name="Line 37"/>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06" name="Line 38"/>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07" name="Group 39"/>
                  <p:cNvGrpSpPr>
                    <a:grpSpLocks/>
                  </p:cNvGrpSpPr>
                  <p:nvPr/>
                </p:nvGrpSpPr>
                <p:grpSpPr bwMode="auto">
                  <a:xfrm rot="-3815464" flipH="1" flipV="1">
                    <a:off x="9603" y="10467"/>
                    <a:ext cx="122" cy="720"/>
                    <a:chOff x="0" y="-1"/>
                    <a:chExt cx="20000" cy="20001"/>
                  </a:xfrm>
                </p:grpSpPr>
                <p:grpSp>
                  <p:nvGrpSpPr>
                    <p:cNvPr id="7208" name="Group 40"/>
                    <p:cNvGrpSpPr>
                      <a:grpSpLocks/>
                    </p:cNvGrpSpPr>
                    <p:nvPr/>
                  </p:nvGrpSpPr>
                  <p:grpSpPr bwMode="auto">
                    <a:xfrm>
                      <a:off x="0" y="4499"/>
                      <a:ext cx="19669" cy="12806"/>
                      <a:chOff x="0" y="-2"/>
                      <a:chExt cx="20000" cy="20002"/>
                    </a:xfrm>
                  </p:grpSpPr>
                  <p:grpSp>
                    <p:nvGrpSpPr>
                      <p:cNvPr id="7209" name="Group 41"/>
                      <p:cNvGrpSpPr>
                        <a:grpSpLocks/>
                      </p:cNvGrpSpPr>
                      <p:nvPr/>
                    </p:nvGrpSpPr>
                    <p:grpSpPr bwMode="auto">
                      <a:xfrm>
                        <a:off x="0" y="13318"/>
                        <a:ext cx="20000" cy="6682"/>
                        <a:chOff x="0" y="0"/>
                        <a:chExt cx="20000" cy="20000"/>
                      </a:xfrm>
                    </p:grpSpPr>
                    <p:sp>
                      <p:nvSpPr>
                        <p:cNvPr id="7210" name="Arc 4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11" name="Arc 4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12" name="Group 44"/>
                      <p:cNvGrpSpPr>
                        <a:grpSpLocks/>
                      </p:cNvGrpSpPr>
                      <p:nvPr/>
                    </p:nvGrpSpPr>
                    <p:grpSpPr bwMode="auto">
                      <a:xfrm>
                        <a:off x="0" y="-2"/>
                        <a:ext cx="20000" cy="6726"/>
                        <a:chOff x="0" y="0"/>
                        <a:chExt cx="20000" cy="20003"/>
                      </a:xfrm>
                    </p:grpSpPr>
                    <p:sp>
                      <p:nvSpPr>
                        <p:cNvPr id="7213" name="Arc 4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14" name="Arc 4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15" name="Group 47"/>
                      <p:cNvGrpSpPr>
                        <a:grpSpLocks/>
                      </p:cNvGrpSpPr>
                      <p:nvPr/>
                    </p:nvGrpSpPr>
                    <p:grpSpPr bwMode="auto">
                      <a:xfrm>
                        <a:off x="0" y="6724"/>
                        <a:ext cx="20000" cy="6638"/>
                        <a:chOff x="0" y="1"/>
                        <a:chExt cx="20000" cy="19999"/>
                      </a:xfrm>
                    </p:grpSpPr>
                    <p:sp>
                      <p:nvSpPr>
                        <p:cNvPr id="7216" name="Arc 4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17" name="Arc 4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sp>
                  <p:nvSpPr>
                    <p:cNvPr id="7218" name="Line 5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19" name="Line 5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20" name="Group 52"/>
                  <p:cNvGrpSpPr>
                    <a:grpSpLocks/>
                  </p:cNvGrpSpPr>
                  <p:nvPr/>
                </p:nvGrpSpPr>
                <p:grpSpPr bwMode="auto">
                  <a:xfrm rot="-33995" flipH="1" flipV="1">
                    <a:off x="9303" y="9987"/>
                    <a:ext cx="122" cy="720"/>
                    <a:chOff x="0" y="-1"/>
                    <a:chExt cx="20000" cy="20001"/>
                  </a:xfrm>
                </p:grpSpPr>
                <p:grpSp>
                  <p:nvGrpSpPr>
                    <p:cNvPr id="7221" name="Group 53"/>
                    <p:cNvGrpSpPr>
                      <a:grpSpLocks/>
                    </p:cNvGrpSpPr>
                    <p:nvPr/>
                  </p:nvGrpSpPr>
                  <p:grpSpPr bwMode="auto">
                    <a:xfrm>
                      <a:off x="0" y="4499"/>
                      <a:ext cx="19669" cy="12806"/>
                      <a:chOff x="0" y="-2"/>
                      <a:chExt cx="20000" cy="20002"/>
                    </a:xfrm>
                  </p:grpSpPr>
                  <p:grpSp>
                    <p:nvGrpSpPr>
                      <p:cNvPr id="7222" name="Group 54"/>
                      <p:cNvGrpSpPr>
                        <a:grpSpLocks/>
                      </p:cNvGrpSpPr>
                      <p:nvPr/>
                    </p:nvGrpSpPr>
                    <p:grpSpPr bwMode="auto">
                      <a:xfrm>
                        <a:off x="0" y="13318"/>
                        <a:ext cx="20000" cy="6682"/>
                        <a:chOff x="0" y="0"/>
                        <a:chExt cx="20000" cy="20000"/>
                      </a:xfrm>
                    </p:grpSpPr>
                    <p:sp>
                      <p:nvSpPr>
                        <p:cNvPr id="7223" name="Arc 55"/>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24" name="Arc 56"/>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25" name="Group 57"/>
                      <p:cNvGrpSpPr>
                        <a:grpSpLocks/>
                      </p:cNvGrpSpPr>
                      <p:nvPr/>
                    </p:nvGrpSpPr>
                    <p:grpSpPr bwMode="auto">
                      <a:xfrm>
                        <a:off x="0" y="-2"/>
                        <a:ext cx="20000" cy="6726"/>
                        <a:chOff x="0" y="0"/>
                        <a:chExt cx="20000" cy="20003"/>
                      </a:xfrm>
                    </p:grpSpPr>
                    <p:sp>
                      <p:nvSpPr>
                        <p:cNvPr id="7226" name="Arc 58"/>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27" name="Arc 59"/>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nvGrpSpPr>
                      <p:cNvPr id="7228" name="Group 60"/>
                      <p:cNvGrpSpPr>
                        <a:grpSpLocks/>
                      </p:cNvGrpSpPr>
                      <p:nvPr/>
                    </p:nvGrpSpPr>
                    <p:grpSpPr bwMode="auto">
                      <a:xfrm>
                        <a:off x="0" y="6724"/>
                        <a:ext cx="20000" cy="6638"/>
                        <a:chOff x="0" y="1"/>
                        <a:chExt cx="20000" cy="19999"/>
                      </a:xfrm>
                    </p:grpSpPr>
                    <p:sp>
                      <p:nvSpPr>
                        <p:cNvPr id="7229" name="Arc 61"/>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0" name="Arc 62"/>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sp>
                  <p:nvSpPr>
                    <p:cNvPr id="7231" name="Line 63"/>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2" name="Line 64"/>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grpSp>
            <p:grpSp>
              <p:nvGrpSpPr>
                <p:cNvPr id="7233" name="Group 65"/>
                <p:cNvGrpSpPr>
                  <a:grpSpLocks/>
                </p:cNvGrpSpPr>
                <p:nvPr/>
              </p:nvGrpSpPr>
              <p:grpSpPr bwMode="auto">
                <a:xfrm flipH="1">
                  <a:off x="2661" y="8570"/>
                  <a:ext cx="433" cy="289"/>
                  <a:chOff x="-1" y="0"/>
                  <a:chExt cx="20002" cy="20001"/>
                </a:xfrm>
              </p:grpSpPr>
              <p:sp>
                <p:nvSpPr>
                  <p:cNvPr id="7234" name="Line 66"/>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5" name="Line 67"/>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6" name="Line 68"/>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7" name="Line 69"/>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8" name="Line 70"/>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39" name="Line 71"/>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sp>
              <p:nvSpPr>
                <p:cNvPr id="7240" name="Rectangle 72"/>
                <p:cNvSpPr>
                  <a:spLocks noChangeArrowheads="1"/>
                </p:cNvSpPr>
                <p:nvPr/>
              </p:nvSpPr>
              <p:spPr bwMode="auto">
                <a:xfrm>
                  <a:off x="2793" y="8230"/>
                  <a:ext cx="180" cy="361"/>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sp>
              <p:nvSpPr>
                <p:cNvPr id="7241" name="Line 73"/>
                <p:cNvSpPr>
                  <a:spLocks noChangeShapeType="1"/>
                </p:cNvSpPr>
                <p:nvPr/>
              </p:nvSpPr>
              <p:spPr bwMode="auto">
                <a:xfrm>
                  <a:off x="2873" y="8034"/>
                  <a:ext cx="0" cy="1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i="1">
                    <a:latin typeface="Times New Roman" pitchFamily="18" charset="0"/>
                    <a:cs typeface="Times New Roman" pitchFamily="18" charset="0"/>
                  </a:endParaRPr>
                </a:p>
              </p:txBody>
            </p:sp>
          </p:grpSp>
          <p:sp>
            <p:nvSpPr>
              <p:cNvPr id="7242" name="Text Box 74"/>
              <p:cNvSpPr txBox="1">
                <a:spLocks noChangeArrowheads="1"/>
              </p:cNvSpPr>
              <p:nvPr/>
            </p:nvSpPr>
            <p:spPr bwMode="auto">
              <a:xfrm>
                <a:off x="2855" y="7891"/>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Zn</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grpSp>
        <p:nvGrpSpPr>
          <p:cNvPr id="7244" name="Group 76"/>
          <p:cNvGrpSpPr>
            <a:grpSpLocks/>
          </p:cNvGrpSpPr>
          <p:nvPr/>
        </p:nvGrpSpPr>
        <p:grpSpPr bwMode="auto">
          <a:xfrm>
            <a:off x="5984706" y="3286124"/>
            <a:ext cx="2230632" cy="1428759"/>
            <a:chOff x="7717" y="6947"/>
            <a:chExt cx="2520" cy="1000"/>
          </a:xfrm>
        </p:grpSpPr>
        <p:grpSp>
          <p:nvGrpSpPr>
            <p:cNvPr id="7245" name="Group 77"/>
            <p:cNvGrpSpPr>
              <a:grpSpLocks/>
            </p:cNvGrpSpPr>
            <p:nvPr/>
          </p:nvGrpSpPr>
          <p:grpSpPr bwMode="auto">
            <a:xfrm>
              <a:off x="7717" y="7274"/>
              <a:ext cx="2509" cy="313"/>
              <a:chOff x="1" y="0"/>
              <a:chExt cx="19997" cy="20000"/>
            </a:xfrm>
          </p:grpSpPr>
          <p:grpSp>
            <p:nvGrpSpPr>
              <p:cNvPr id="7246" name="Group 78"/>
              <p:cNvGrpSpPr>
                <a:grpSpLocks/>
              </p:cNvGrpSpPr>
              <p:nvPr/>
            </p:nvGrpSpPr>
            <p:grpSpPr bwMode="auto">
              <a:xfrm>
                <a:off x="4285" y="0"/>
                <a:ext cx="5717" cy="20000"/>
                <a:chOff x="0" y="0"/>
                <a:chExt cx="20002" cy="20000"/>
              </a:xfrm>
            </p:grpSpPr>
            <p:grpSp>
              <p:nvGrpSpPr>
                <p:cNvPr id="7247" name="Group 79"/>
                <p:cNvGrpSpPr>
                  <a:grpSpLocks/>
                </p:cNvGrpSpPr>
                <p:nvPr/>
              </p:nvGrpSpPr>
              <p:grpSpPr bwMode="auto">
                <a:xfrm>
                  <a:off x="0" y="0"/>
                  <a:ext cx="6679" cy="20000"/>
                  <a:chOff x="0" y="0"/>
                  <a:chExt cx="20003" cy="20000"/>
                </a:xfrm>
              </p:grpSpPr>
              <p:sp>
                <p:nvSpPr>
                  <p:cNvPr id="7248" name="Arc 8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249" name="Arc 81"/>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250" name="Group 82"/>
                <p:cNvGrpSpPr>
                  <a:grpSpLocks/>
                </p:cNvGrpSpPr>
                <p:nvPr/>
              </p:nvGrpSpPr>
              <p:grpSpPr bwMode="auto">
                <a:xfrm>
                  <a:off x="13323" y="0"/>
                  <a:ext cx="6679" cy="20000"/>
                  <a:chOff x="0" y="0"/>
                  <a:chExt cx="19999" cy="20000"/>
                </a:xfrm>
              </p:grpSpPr>
              <p:sp>
                <p:nvSpPr>
                  <p:cNvPr id="7251" name="Arc 83"/>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252" name="Arc 84"/>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253" name="Group 85"/>
                <p:cNvGrpSpPr>
                  <a:grpSpLocks/>
                </p:cNvGrpSpPr>
                <p:nvPr/>
              </p:nvGrpSpPr>
              <p:grpSpPr bwMode="auto">
                <a:xfrm>
                  <a:off x="6662" y="0"/>
                  <a:ext cx="6678" cy="20000"/>
                  <a:chOff x="0" y="0"/>
                  <a:chExt cx="20000" cy="20000"/>
                </a:xfrm>
              </p:grpSpPr>
              <p:sp>
                <p:nvSpPr>
                  <p:cNvPr id="7254" name="Arc 8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255" name="Arc 87"/>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7256" name="Line 88"/>
              <p:cNvSpPr>
                <a:spLocks noChangeShapeType="1"/>
              </p:cNvSpPr>
              <p:nvPr/>
            </p:nvSpPr>
            <p:spPr bwMode="auto">
              <a:xfrm>
                <a:off x="9997" y="19931"/>
                <a:ext cx="10001"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257" name="Line 89"/>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7258" name="Line 90"/>
            <p:cNvSpPr>
              <a:spLocks noChangeShapeType="1"/>
            </p:cNvSpPr>
            <p:nvPr/>
          </p:nvSpPr>
          <p:spPr bwMode="auto">
            <a:xfrm flipH="1">
              <a:off x="9109" y="7473"/>
              <a:ext cx="721" cy="1"/>
            </a:xfrm>
            <a:prstGeom prst="line">
              <a:avLst/>
            </a:prstGeom>
            <a:noFill/>
            <a:ln w="38100">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259" name="Line 91"/>
            <p:cNvSpPr>
              <a:spLocks noChangeShapeType="1"/>
            </p:cNvSpPr>
            <p:nvPr/>
          </p:nvSpPr>
          <p:spPr bwMode="auto">
            <a:xfrm>
              <a:off x="7717" y="794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260" name="Text Box 92"/>
            <p:cNvSpPr txBox="1">
              <a:spLocks noChangeArrowheads="1"/>
            </p:cNvSpPr>
            <p:nvPr/>
          </p:nvSpPr>
          <p:spPr bwMode="auto">
            <a:xfrm>
              <a:off x="9089" y="7111"/>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Ia</a:t>
              </a:r>
              <a:r>
                <a:rPr kumimoji="0" lang="nl-NL" sz="1600" b="1" i="1"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7261" name="Text Box 93"/>
            <p:cNvSpPr txBox="1">
              <a:spLocks noChangeArrowheads="1"/>
            </p:cNvSpPr>
            <p:nvPr/>
          </p:nvSpPr>
          <p:spPr bwMode="auto">
            <a:xfrm>
              <a:off x="8337" y="6947"/>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7262" name="Line 94"/>
            <p:cNvSpPr>
              <a:spLocks noChangeShapeType="1"/>
            </p:cNvSpPr>
            <p:nvPr/>
          </p:nvSpPr>
          <p:spPr bwMode="auto">
            <a:xfrm>
              <a:off x="7719" y="7587"/>
              <a:ext cx="0" cy="3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263" name="Group 95"/>
          <p:cNvGrpSpPr>
            <a:grpSpLocks/>
          </p:cNvGrpSpPr>
          <p:nvPr/>
        </p:nvGrpSpPr>
        <p:grpSpPr bwMode="auto">
          <a:xfrm>
            <a:off x="1144590" y="3635374"/>
            <a:ext cx="1593308" cy="995044"/>
            <a:chOff x="1939" y="5739"/>
            <a:chExt cx="1800" cy="966"/>
          </a:xfrm>
        </p:grpSpPr>
        <p:grpSp>
          <p:nvGrpSpPr>
            <p:cNvPr id="7264" name="Group 96"/>
            <p:cNvGrpSpPr>
              <a:grpSpLocks/>
            </p:cNvGrpSpPr>
            <p:nvPr/>
          </p:nvGrpSpPr>
          <p:grpSpPr bwMode="auto">
            <a:xfrm>
              <a:off x="1939" y="5739"/>
              <a:ext cx="1800" cy="900"/>
              <a:chOff x="8596" y="9987"/>
              <a:chExt cx="1428" cy="901"/>
            </a:xfrm>
          </p:grpSpPr>
          <p:grpSp>
            <p:nvGrpSpPr>
              <p:cNvPr id="7265" name="Group 97"/>
              <p:cNvGrpSpPr>
                <a:grpSpLocks/>
              </p:cNvGrpSpPr>
              <p:nvPr/>
            </p:nvGrpSpPr>
            <p:grpSpPr bwMode="auto">
              <a:xfrm rot="3662318" flipH="1" flipV="1">
                <a:off x="8895" y="10451"/>
                <a:ext cx="122" cy="720"/>
                <a:chOff x="0" y="-1"/>
                <a:chExt cx="20000" cy="20001"/>
              </a:xfrm>
            </p:grpSpPr>
            <p:grpSp>
              <p:nvGrpSpPr>
                <p:cNvPr id="7266" name="Group 98"/>
                <p:cNvGrpSpPr>
                  <a:grpSpLocks/>
                </p:cNvGrpSpPr>
                <p:nvPr/>
              </p:nvGrpSpPr>
              <p:grpSpPr bwMode="auto">
                <a:xfrm>
                  <a:off x="331" y="2694"/>
                  <a:ext cx="19669" cy="12806"/>
                  <a:chOff x="0" y="0"/>
                  <a:chExt cx="20000" cy="20002"/>
                </a:xfrm>
              </p:grpSpPr>
              <p:grpSp>
                <p:nvGrpSpPr>
                  <p:cNvPr id="7267" name="Group 99"/>
                  <p:cNvGrpSpPr>
                    <a:grpSpLocks/>
                  </p:cNvGrpSpPr>
                  <p:nvPr/>
                </p:nvGrpSpPr>
                <p:grpSpPr bwMode="auto">
                  <a:xfrm>
                    <a:off x="0" y="0"/>
                    <a:ext cx="20000" cy="6682"/>
                    <a:chOff x="0" y="0"/>
                    <a:chExt cx="20000" cy="20002"/>
                  </a:xfrm>
                </p:grpSpPr>
                <p:sp>
                  <p:nvSpPr>
                    <p:cNvPr id="7268" name="Arc 100"/>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69" name="Arc 101"/>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7270" name="Group 102"/>
                  <p:cNvGrpSpPr>
                    <a:grpSpLocks/>
                  </p:cNvGrpSpPr>
                  <p:nvPr/>
                </p:nvGrpSpPr>
                <p:grpSpPr bwMode="auto">
                  <a:xfrm>
                    <a:off x="0" y="13276"/>
                    <a:ext cx="20000" cy="6726"/>
                    <a:chOff x="0" y="-3"/>
                    <a:chExt cx="20000" cy="20003"/>
                  </a:xfrm>
                </p:grpSpPr>
                <p:sp>
                  <p:nvSpPr>
                    <p:cNvPr id="7271" name="Arc 103"/>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72" name="Arc 104"/>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7273" name="Group 105"/>
                  <p:cNvGrpSpPr>
                    <a:grpSpLocks/>
                  </p:cNvGrpSpPr>
                  <p:nvPr/>
                </p:nvGrpSpPr>
                <p:grpSpPr bwMode="auto">
                  <a:xfrm>
                    <a:off x="0" y="6638"/>
                    <a:ext cx="20000" cy="6638"/>
                    <a:chOff x="0" y="0"/>
                    <a:chExt cx="20000" cy="19999"/>
                  </a:xfrm>
                </p:grpSpPr>
                <p:sp>
                  <p:nvSpPr>
                    <p:cNvPr id="7274" name="Arc 106"/>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75" name="Arc 107"/>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7276" name="Line 108"/>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277" name="Line 109"/>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7278" name="Group 110"/>
              <p:cNvGrpSpPr>
                <a:grpSpLocks/>
              </p:cNvGrpSpPr>
              <p:nvPr/>
            </p:nvGrpSpPr>
            <p:grpSpPr bwMode="auto">
              <a:xfrm rot="-3815464" flipH="1" flipV="1">
                <a:off x="9603" y="10467"/>
                <a:ext cx="122" cy="720"/>
                <a:chOff x="0" y="-1"/>
                <a:chExt cx="20000" cy="20001"/>
              </a:xfrm>
            </p:grpSpPr>
            <p:grpSp>
              <p:nvGrpSpPr>
                <p:cNvPr id="7279" name="Group 111"/>
                <p:cNvGrpSpPr>
                  <a:grpSpLocks/>
                </p:cNvGrpSpPr>
                <p:nvPr/>
              </p:nvGrpSpPr>
              <p:grpSpPr bwMode="auto">
                <a:xfrm>
                  <a:off x="0" y="4499"/>
                  <a:ext cx="19669" cy="12806"/>
                  <a:chOff x="0" y="-2"/>
                  <a:chExt cx="20000" cy="20002"/>
                </a:xfrm>
              </p:grpSpPr>
              <p:grpSp>
                <p:nvGrpSpPr>
                  <p:cNvPr id="7280" name="Group 112"/>
                  <p:cNvGrpSpPr>
                    <a:grpSpLocks/>
                  </p:cNvGrpSpPr>
                  <p:nvPr/>
                </p:nvGrpSpPr>
                <p:grpSpPr bwMode="auto">
                  <a:xfrm>
                    <a:off x="0" y="13318"/>
                    <a:ext cx="20000" cy="6682"/>
                    <a:chOff x="0" y="0"/>
                    <a:chExt cx="20000" cy="20000"/>
                  </a:xfrm>
                </p:grpSpPr>
                <p:sp>
                  <p:nvSpPr>
                    <p:cNvPr id="7281" name="Arc 113"/>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82" name="Arc 114"/>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7283" name="Group 115"/>
                  <p:cNvGrpSpPr>
                    <a:grpSpLocks/>
                  </p:cNvGrpSpPr>
                  <p:nvPr/>
                </p:nvGrpSpPr>
                <p:grpSpPr bwMode="auto">
                  <a:xfrm>
                    <a:off x="0" y="-2"/>
                    <a:ext cx="20000" cy="6726"/>
                    <a:chOff x="0" y="0"/>
                    <a:chExt cx="20000" cy="20003"/>
                  </a:xfrm>
                </p:grpSpPr>
                <p:sp>
                  <p:nvSpPr>
                    <p:cNvPr id="7284" name="Arc 116"/>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85" name="Arc 117"/>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7286" name="Group 118"/>
                  <p:cNvGrpSpPr>
                    <a:grpSpLocks/>
                  </p:cNvGrpSpPr>
                  <p:nvPr/>
                </p:nvGrpSpPr>
                <p:grpSpPr bwMode="auto">
                  <a:xfrm>
                    <a:off x="0" y="6724"/>
                    <a:ext cx="20000" cy="6638"/>
                    <a:chOff x="0" y="1"/>
                    <a:chExt cx="20000" cy="19999"/>
                  </a:xfrm>
                </p:grpSpPr>
                <p:sp>
                  <p:nvSpPr>
                    <p:cNvPr id="7287" name="Arc 119"/>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88" name="Arc 120"/>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7289" name="Line 121"/>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290" name="Line 122"/>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nvGrpSpPr>
              <p:cNvPr id="7291" name="Group 123"/>
              <p:cNvGrpSpPr>
                <a:grpSpLocks/>
              </p:cNvGrpSpPr>
              <p:nvPr/>
            </p:nvGrpSpPr>
            <p:grpSpPr bwMode="auto">
              <a:xfrm rot="-33995" flipH="1" flipV="1">
                <a:off x="9303" y="9987"/>
                <a:ext cx="122" cy="720"/>
                <a:chOff x="0" y="-1"/>
                <a:chExt cx="20000" cy="20001"/>
              </a:xfrm>
            </p:grpSpPr>
            <p:grpSp>
              <p:nvGrpSpPr>
                <p:cNvPr id="7292" name="Group 124"/>
                <p:cNvGrpSpPr>
                  <a:grpSpLocks/>
                </p:cNvGrpSpPr>
                <p:nvPr/>
              </p:nvGrpSpPr>
              <p:grpSpPr bwMode="auto">
                <a:xfrm>
                  <a:off x="0" y="4499"/>
                  <a:ext cx="19669" cy="12806"/>
                  <a:chOff x="0" y="-2"/>
                  <a:chExt cx="20000" cy="20002"/>
                </a:xfrm>
              </p:grpSpPr>
              <p:grpSp>
                <p:nvGrpSpPr>
                  <p:cNvPr id="7293" name="Group 125"/>
                  <p:cNvGrpSpPr>
                    <a:grpSpLocks/>
                  </p:cNvGrpSpPr>
                  <p:nvPr/>
                </p:nvGrpSpPr>
                <p:grpSpPr bwMode="auto">
                  <a:xfrm>
                    <a:off x="0" y="13318"/>
                    <a:ext cx="20000" cy="6682"/>
                    <a:chOff x="0" y="0"/>
                    <a:chExt cx="20000" cy="20000"/>
                  </a:xfrm>
                </p:grpSpPr>
                <p:sp>
                  <p:nvSpPr>
                    <p:cNvPr id="7294" name="Arc 126"/>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95" name="Arc 127"/>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7296" name="Group 128"/>
                  <p:cNvGrpSpPr>
                    <a:grpSpLocks/>
                  </p:cNvGrpSpPr>
                  <p:nvPr/>
                </p:nvGrpSpPr>
                <p:grpSpPr bwMode="auto">
                  <a:xfrm>
                    <a:off x="0" y="-2"/>
                    <a:ext cx="20000" cy="6726"/>
                    <a:chOff x="0" y="0"/>
                    <a:chExt cx="20000" cy="20003"/>
                  </a:xfrm>
                </p:grpSpPr>
                <p:sp>
                  <p:nvSpPr>
                    <p:cNvPr id="7297" name="Arc 129"/>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298" name="Arc 130"/>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nvGrpSpPr>
                  <p:cNvPr id="7299" name="Group 131"/>
                  <p:cNvGrpSpPr>
                    <a:grpSpLocks/>
                  </p:cNvGrpSpPr>
                  <p:nvPr/>
                </p:nvGrpSpPr>
                <p:grpSpPr bwMode="auto">
                  <a:xfrm>
                    <a:off x="0" y="6724"/>
                    <a:ext cx="20000" cy="6638"/>
                    <a:chOff x="0" y="1"/>
                    <a:chExt cx="20000" cy="19999"/>
                  </a:xfrm>
                </p:grpSpPr>
                <p:sp>
                  <p:nvSpPr>
                    <p:cNvPr id="7300" name="Arc 132"/>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sp>
                  <p:nvSpPr>
                    <p:cNvPr id="7301" name="Arc 133"/>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p>
                  </p:txBody>
                </p:sp>
              </p:grpSp>
            </p:grpSp>
            <p:sp>
              <p:nvSpPr>
                <p:cNvPr id="7302" name="Line 134"/>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303" name="Line 135"/>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grpSp>
          <p:nvGrpSpPr>
            <p:cNvPr id="7304" name="Group 136"/>
            <p:cNvGrpSpPr>
              <a:grpSpLocks/>
            </p:cNvGrpSpPr>
            <p:nvPr/>
          </p:nvGrpSpPr>
          <p:grpSpPr bwMode="auto">
            <a:xfrm flipH="1">
              <a:off x="2574" y="6416"/>
              <a:ext cx="433" cy="289"/>
              <a:chOff x="-1" y="0"/>
              <a:chExt cx="20002" cy="20001"/>
            </a:xfrm>
          </p:grpSpPr>
          <p:sp>
            <p:nvSpPr>
              <p:cNvPr id="7305" name="Line 137"/>
              <p:cNvSpPr>
                <a:spLocks noChangeShapeType="1"/>
              </p:cNvSpPr>
              <p:nvPr/>
            </p:nvSpPr>
            <p:spPr bwMode="auto">
              <a:xfrm>
                <a:off x="6651" y="0"/>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306" name="Line 138"/>
              <p:cNvSpPr>
                <a:spLocks noChangeShapeType="1"/>
              </p:cNvSpPr>
              <p:nvPr/>
            </p:nvSpPr>
            <p:spPr bwMode="auto">
              <a:xfrm>
                <a:off x="13303" y="6644"/>
                <a:ext cx="46"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307" name="Line 139"/>
              <p:cNvSpPr>
                <a:spLocks noChangeShapeType="1"/>
              </p:cNvSpPr>
              <p:nvPr/>
            </p:nvSpPr>
            <p:spPr bwMode="auto">
              <a:xfrm>
                <a:off x="6651" y="13288"/>
                <a:ext cx="13350"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308" name="Line 140"/>
              <p:cNvSpPr>
                <a:spLocks noChangeShapeType="1"/>
              </p:cNvSpPr>
              <p:nvPr/>
            </p:nvSpPr>
            <p:spPr bwMode="auto">
              <a:xfrm flipH="1">
                <a:off x="-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309" name="Line 141"/>
              <p:cNvSpPr>
                <a:spLocks noChangeShapeType="1"/>
              </p:cNvSpPr>
              <p:nvPr/>
            </p:nvSpPr>
            <p:spPr bwMode="auto">
              <a:xfrm flipH="1">
                <a:off x="13303"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sp>
            <p:nvSpPr>
              <p:cNvPr id="7310" name="Line 142"/>
              <p:cNvSpPr>
                <a:spLocks noChangeShapeType="1"/>
              </p:cNvSpPr>
              <p:nvPr/>
            </p:nvSpPr>
            <p:spPr bwMode="auto">
              <a:xfrm flipH="1">
                <a:off x="6651" y="13288"/>
                <a:ext cx="6698" cy="671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p>
            </p:txBody>
          </p:sp>
        </p:grpSp>
      </p:grpSp>
      <p:grpSp>
        <p:nvGrpSpPr>
          <p:cNvPr id="7311" name="Group 143"/>
          <p:cNvGrpSpPr>
            <a:grpSpLocks/>
          </p:cNvGrpSpPr>
          <p:nvPr/>
        </p:nvGrpSpPr>
        <p:grpSpPr bwMode="auto">
          <a:xfrm>
            <a:off x="1285852" y="5072074"/>
            <a:ext cx="6643734" cy="1214446"/>
            <a:chOff x="2007" y="4173"/>
            <a:chExt cx="7990" cy="1074"/>
          </a:xfrm>
        </p:grpSpPr>
        <p:grpSp>
          <p:nvGrpSpPr>
            <p:cNvPr id="7312" name="Group 144"/>
            <p:cNvGrpSpPr>
              <a:grpSpLocks/>
            </p:cNvGrpSpPr>
            <p:nvPr/>
          </p:nvGrpSpPr>
          <p:grpSpPr bwMode="auto">
            <a:xfrm>
              <a:off x="7477" y="4173"/>
              <a:ext cx="2520" cy="1000"/>
              <a:chOff x="6867" y="6407"/>
              <a:chExt cx="2520" cy="1000"/>
            </a:xfrm>
          </p:grpSpPr>
          <p:grpSp>
            <p:nvGrpSpPr>
              <p:cNvPr id="7313" name="Group 145"/>
              <p:cNvGrpSpPr>
                <a:grpSpLocks/>
              </p:cNvGrpSpPr>
              <p:nvPr/>
            </p:nvGrpSpPr>
            <p:grpSpPr bwMode="auto">
              <a:xfrm>
                <a:off x="6867" y="6734"/>
                <a:ext cx="2509" cy="313"/>
                <a:chOff x="1" y="0"/>
                <a:chExt cx="19997" cy="20000"/>
              </a:xfrm>
            </p:grpSpPr>
            <p:grpSp>
              <p:nvGrpSpPr>
                <p:cNvPr id="7314" name="Group 146"/>
                <p:cNvGrpSpPr>
                  <a:grpSpLocks/>
                </p:cNvGrpSpPr>
                <p:nvPr/>
              </p:nvGrpSpPr>
              <p:grpSpPr bwMode="auto">
                <a:xfrm>
                  <a:off x="4285" y="0"/>
                  <a:ext cx="5717" cy="20000"/>
                  <a:chOff x="0" y="0"/>
                  <a:chExt cx="20002" cy="20000"/>
                </a:xfrm>
              </p:grpSpPr>
              <p:grpSp>
                <p:nvGrpSpPr>
                  <p:cNvPr id="7315" name="Group 147"/>
                  <p:cNvGrpSpPr>
                    <a:grpSpLocks/>
                  </p:cNvGrpSpPr>
                  <p:nvPr/>
                </p:nvGrpSpPr>
                <p:grpSpPr bwMode="auto">
                  <a:xfrm>
                    <a:off x="0" y="0"/>
                    <a:ext cx="6679" cy="20000"/>
                    <a:chOff x="0" y="0"/>
                    <a:chExt cx="20003" cy="20000"/>
                  </a:xfrm>
                </p:grpSpPr>
                <p:sp>
                  <p:nvSpPr>
                    <p:cNvPr id="7316" name="Arc 148"/>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17" name="Arc 149"/>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18" name="Group 150"/>
                  <p:cNvGrpSpPr>
                    <a:grpSpLocks/>
                  </p:cNvGrpSpPr>
                  <p:nvPr/>
                </p:nvGrpSpPr>
                <p:grpSpPr bwMode="auto">
                  <a:xfrm>
                    <a:off x="13323" y="0"/>
                    <a:ext cx="6679" cy="20000"/>
                    <a:chOff x="0" y="0"/>
                    <a:chExt cx="19999" cy="20000"/>
                  </a:xfrm>
                </p:grpSpPr>
                <p:sp>
                  <p:nvSpPr>
                    <p:cNvPr id="7319" name="Arc 151"/>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20" name="Arc 152"/>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21" name="Group 153"/>
                  <p:cNvGrpSpPr>
                    <a:grpSpLocks/>
                  </p:cNvGrpSpPr>
                  <p:nvPr/>
                </p:nvGrpSpPr>
                <p:grpSpPr bwMode="auto">
                  <a:xfrm>
                    <a:off x="6662" y="0"/>
                    <a:ext cx="6678" cy="20000"/>
                    <a:chOff x="0" y="0"/>
                    <a:chExt cx="20000" cy="20000"/>
                  </a:xfrm>
                </p:grpSpPr>
                <p:sp>
                  <p:nvSpPr>
                    <p:cNvPr id="7322" name="Arc 154"/>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23" name="Arc 155"/>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7324" name="Line 156"/>
                <p:cNvSpPr>
                  <a:spLocks noChangeShapeType="1"/>
                </p:cNvSpPr>
                <p:nvPr/>
              </p:nvSpPr>
              <p:spPr bwMode="auto">
                <a:xfrm>
                  <a:off x="9997" y="19931"/>
                  <a:ext cx="10001"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25" name="Line 157"/>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7326" name="Line 158"/>
              <p:cNvSpPr>
                <a:spLocks noChangeShapeType="1"/>
              </p:cNvSpPr>
              <p:nvPr/>
            </p:nvSpPr>
            <p:spPr bwMode="auto">
              <a:xfrm flipH="1">
                <a:off x="8259" y="6933"/>
                <a:ext cx="721" cy="1"/>
              </a:xfrm>
              <a:prstGeom prst="line">
                <a:avLst/>
              </a:prstGeom>
              <a:noFill/>
              <a:ln w="38100">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27" name="Line 159"/>
              <p:cNvSpPr>
                <a:spLocks noChangeShapeType="1"/>
              </p:cNvSpPr>
              <p:nvPr/>
            </p:nvSpPr>
            <p:spPr bwMode="auto">
              <a:xfrm>
                <a:off x="6867" y="740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28" name="Text Box 160"/>
              <p:cNvSpPr txBox="1">
                <a:spLocks noChangeArrowheads="1"/>
              </p:cNvSpPr>
              <p:nvPr/>
            </p:nvSpPr>
            <p:spPr bwMode="auto">
              <a:xfrm>
                <a:off x="8239" y="6571"/>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Ia</a:t>
                </a:r>
                <a:r>
                  <a:rPr kumimoji="0" lang="nl-NL" sz="1600" b="1" i="1"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7329" name="Text Box 161"/>
              <p:cNvSpPr txBox="1">
                <a:spLocks noChangeArrowheads="1"/>
              </p:cNvSpPr>
              <p:nvPr/>
            </p:nvSpPr>
            <p:spPr bwMode="auto">
              <a:xfrm>
                <a:off x="7487" y="6407"/>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grpSp>
        <p:grpSp>
          <p:nvGrpSpPr>
            <p:cNvPr id="7330" name="Group 162"/>
            <p:cNvGrpSpPr>
              <a:grpSpLocks/>
            </p:cNvGrpSpPr>
            <p:nvPr/>
          </p:nvGrpSpPr>
          <p:grpSpPr bwMode="auto">
            <a:xfrm>
              <a:off x="2007" y="4347"/>
              <a:ext cx="1800" cy="900"/>
              <a:chOff x="8596" y="9987"/>
              <a:chExt cx="1428" cy="901"/>
            </a:xfrm>
          </p:grpSpPr>
          <p:grpSp>
            <p:nvGrpSpPr>
              <p:cNvPr id="7331" name="Group 163"/>
              <p:cNvGrpSpPr>
                <a:grpSpLocks/>
              </p:cNvGrpSpPr>
              <p:nvPr/>
            </p:nvGrpSpPr>
            <p:grpSpPr bwMode="auto">
              <a:xfrm rot="3662318" flipH="1" flipV="1">
                <a:off x="8895" y="10451"/>
                <a:ext cx="122" cy="720"/>
                <a:chOff x="0" y="-1"/>
                <a:chExt cx="20000" cy="20001"/>
              </a:xfrm>
            </p:grpSpPr>
            <p:grpSp>
              <p:nvGrpSpPr>
                <p:cNvPr id="7332" name="Group 164"/>
                <p:cNvGrpSpPr>
                  <a:grpSpLocks/>
                </p:cNvGrpSpPr>
                <p:nvPr/>
              </p:nvGrpSpPr>
              <p:grpSpPr bwMode="auto">
                <a:xfrm>
                  <a:off x="331" y="2694"/>
                  <a:ext cx="19669" cy="12806"/>
                  <a:chOff x="0" y="0"/>
                  <a:chExt cx="20000" cy="20002"/>
                </a:xfrm>
              </p:grpSpPr>
              <p:grpSp>
                <p:nvGrpSpPr>
                  <p:cNvPr id="7333" name="Group 165"/>
                  <p:cNvGrpSpPr>
                    <a:grpSpLocks/>
                  </p:cNvGrpSpPr>
                  <p:nvPr/>
                </p:nvGrpSpPr>
                <p:grpSpPr bwMode="auto">
                  <a:xfrm>
                    <a:off x="0" y="0"/>
                    <a:ext cx="20000" cy="6682"/>
                    <a:chOff x="0" y="0"/>
                    <a:chExt cx="20000" cy="20002"/>
                  </a:xfrm>
                </p:grpSpPr>
                <p:sp>
                  <p:nvSpPr>
                    <p:cNvPr id="7334" name="Arc 166"/>
                    <p:cNvSpPr>
                      <a:spLocks/>
                    </p:cNvSpPr>
                    <p:nvPr/>
                  </p:nvSpPr>
                  <p:spPr bwMode="auto">
                    <a:xfrm>
                      <a:off x="0" y="0"/>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35" name="Arc 167"/>
                    <p:cNvSpPr>
                      <a:spLocks/>
                    </p:cNvSpPr>
                    <p:nvPr/>
                  </p:nvSpPr>
                  <p:spPr bwMode="auto">
                    <a:xfrm flipV="1">
                      <a:off x="0" y="10001"/>
                      <a:ext cx="20000" cy="1000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36" name="Group 168"/>
                  <p:cNvGrpSpPr>
                    <a:grpSpLocks/>
                  </p:cNvGrpSpPr>
                  <p:nvPr/>
                </p:nvGrpSpPr>
                <p:grpSpPr bwMode="auto">
                  <a:xfrm>
                    <a:off x="0" y="13276"/>
                    <a:ext cx="20000" cy="6726"/>
                    <a:chOff x="0" y="-3"/>
                    <a:chExt cx="20000" cy="20003"/>
                  </a:xfrm>
                </p:grpSpPr>
                <p:sp>
                  <p:nvSpPr>
                    <p:cNvPr id="7337" name="Arc 169"/>
                    <p:cNvSpPr>
                      <a:spLocks/>
                    </p:cNvSpPr>
                    <p:nvPr/>
                  </p:nvSpPr>
                  <p:spPr bwMode="auto">
                    <a:xfrm>
                      <a:off x="0" y="-3"/>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38" name="Arc 170"/>
                    <p:cNvSpPr>
                      <a:spLocks/>
                    </p:cNvSpPr>
                    <p:nvPr/>
                  </p:nvSpPr>
                  <p:spPr bwMode="auto">
                    <a:xfrm flipV="1">
                      <a:off x="0" y="10064"/>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39" name="Group 171"/>
                  <p:cNvGrpSpPr>
                    <a:grpSpLocks/>
                  </p:cNvGrpSpPr>
                  <p:nvPr/>
                </p:nvGrpSpPr>
                <p:grpSpPr bwMode="auto">
                  <a:xfrm>
                    <a:off x="0" y="6638"/>
                    <a:ext cx="20000" cy="6638"/>
                    <a:chOff x="0" y="0"/>
                    <a:chExt cx="20000" cy="19999"/>
                  </a:xfrm>
                </p:grpSpPr>
                <p:sp>
                  <p:nvSpPr>
                    <p:cNvPr id="7340" name="Arc 172"/>
                    <p:cNvSpPr>
                      <a:spLocks/>
                    </p:cNvSpPr>
                    <p:nvPr/>
                  </p:nvSpPr>
                  <p:spPr bwMode="auto">
                    <a:xfrm>
                      <a:off x="0" y="0"/>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41" name="Arc 173"/>
                    <p:cNvSpPr>
                      <a:spLocks/>
                    </p:cNvSpPr>
                    <p:nvPr/>
                  </p:nvSpPr>
                  <p:spPr bwMode="auto">
                    <a:xfrm flipV="1">
                      <a:off x="0" y="9933"/>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7342" name="Line 174"/>
                <p:cNvSpPr>
                  <a:spLocks noChangeShapeType="1"/>
                </p:cNvSpPr>
                <p:nvPr/>
              </p:nvSpPr>
              <p:spPr bwMode="auto">
                <a:xfrm>
                  <a:off x="0" y="15528"/>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43" name="Line 175"/>
                <p:cNvSpPr>
                  <a:spLocks noChangeShapeType="1"/>
                </p:cNvSpPr>
                <p:nvPr/>
              </p:nvSpPr>
              <p:spPr bwMode="auto">
                <a:xfrm flipV="1">
                  <a:off x="1969" y="-1"/>
                  <a:ext cx="165" cy="2723"/>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44" name="Group 176"/>
              <p:cNvGrpSpPr>
                <a:grpSpLocks/>
              </p:cNvGrpSpPr>
              <p:nvPr/>
            </p:nvGrpSpPr>
            <p:grpSpPr bwMode="auto">
              <a:xfrm rot="-3815464" flipH="1" flipV="1">
                <a:off x="9603" y="10467"/>
                <a:ext cx="122" cy="720"/>
                <a:chOff x="0" y="-1"/>
                <a:chExt cx="20000" cy="20001"/>
              </a:xfrm>
            </p:grpSpPr>
            <p:grpSp>
              <p:nvGrpSpPr>
                <p:cNvPr id="7345" name="Group 177"/>
                <p:cNvGrpSpPr>
                  <a:grpSpLocks/>
                </p:cNvGrpSpPr>
                <p:nvPr/>
              </p:nvGrpSpPr>
              <p:grpSpPr bwMode="auto">
                <a:xfrm>
                  <a:off x="0" y="4499"/>
                  <a:ext cx="19669" cy="12806"/>
                  <a:chOff x="0" y="-2"/>
                  <a:chExt cx="20000" cy="20002"/>
                </a:xfrm>
              </p:grpSpPr>
              <p:grpSp>
                <p:nvGrpSpPr>
                  <p:cNvPr id="7346" name="Group 178"/>
                  <p:cNvGrpSpPr>
                    <a:grpSpLocks/>
                  </p:cNvGrpSpPr>
                  <p:nvPr/>
                </p:nvGrpSpPr>
                <p:grpSpPr bwMode="auto">
                  <a:xfrm>
                    <a:off x="0" y="13318"/>
                    <a:ext cx="20000" cy="6682"/>
                    <a:chOff x="0" y="0"/>
                    <a:chExt cx="20000" cy="20000"/>
                  </a:xfrm>
                </p:grpSpPr>
                <p:sp>
                  <p:nvSpPr>
                    <p:cNvPr id="7347" name="Arc 179"/>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48" name="Arc 180"/>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49" name="Group 181"/>
                  <p:cNvGrpSpPr>
                    <a:grpSpLocks/>
                  </p:cNvGrpSpPr>
                  <p:nvPr/>
                </p:nvGrpSpPr>
                <p:grpSpPr bwMode="auto">
                  <a:xfrm>
                    <a:off x="0" y="-2"/>
                    <a:ext cx="20000" cy="6726"/>
                    <a:chOff x="0" y="0"/>
                    <a:chExt cx="20000" cy="20003"/>
                  </a:xfrm>
                </p:grpSpPr>
                <p:sp>
                  <p:nvSpPr>
                    <p:cNvPr id="7350" name="Arc 182"/>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51" name="Arc 183"/>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52" name="Group 184"/>
                  <p:cNvGrpSpPr>
                    <a:grpSpLocks/>
                  </p:cNvGrpSpPr>
                  <p:nvPr/>
                </p:nvGrpSpPr>
                <p:grpSpPr bwMode="auto">
                  <a:xfrm>
                    <a:off x="0" y="6724"/>
                    <a:ext cx="20000" cy="6638"/>
                    <a:chOff x="0" y="1"/>
                    <a:chExt cx="20000" cy="19999"/>
                  </a:xfrm>
                </p:grpSpPr>
                <p:sp>
                  <p:nvSpPr>
                    <p:cNvPr id="7353" name="Arc 185"/>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54" name="Arc 186"/>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7355" name="Line 187"/>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56" name="Line 188"/>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57" name="Group 189"/>
              <p:cNvGrpSpPr>
                <a:grpSpLocks/>
              </p:cNvGrpSpPr>
              <p:nvPr/>
            </p:nvGrpSpPr>
            <p:grpSpPr bwMode="auto">
              <a:xfrm rot="-33995" flipH="1" flipV="1">
                <a:off x="9303" y="9987"/>
                <a:ext cx="122" cy="720"/>
                <a:chOff x="0" y="-1"/>
                <a:chExt cx="20000" cy="20001"/>
              </a:xfrm>
            </p:grpSpPr>
            <p:grpSp>
              <p:nvGrpSpPr>
                <p:cNvPr id="7358" name="Group 190"/>
                <p:cNvGrpSpPr>
                  <a:grpSpLocks/>
                </p:cNvGrpSpPr>
                <p:nvPr/>
              </p:nvGrpSpPr>
              <p:grpSpPr bwMode="auto">
                <a:xfrm>
                  <a:off x="0" y="4499"/>
                  <a:ext cx="19669" cy="12806"/>
                  <a:chOff x="0" y="-2"/>
                  <a:chExt cx="20000" cy="20002"/>
                </a:xfrm>
              </p:grpSpPr>
              <p:grpSp>
                <p:nvGrpSpPr>
                  <p:cNvPr id="7359" name="Group 191"/>
                  <p:cNvGrpSpPr>
                    <a:grpSpLocks/>
                  </p:cNvGrpSpPr>
                  <p:nvPr/>
                </p:nvGrpSpPr>
                <p:grpSpPr bwMode="auto">
                  <a:xfrm>
                    <a:off x="0" y="13318"/>
                    <a:ext cx="20000" cy="6682"/>
                    <a:chOff x="0" y="0"/>
                    <a:chExt cx="20000" cy="20000"/>
                  </a:xfrm>
                </p:grpSpPr>
                <p:sp>
                  <p:nvSpPr>
                    <p:cNvPr id="7360" name="Arc 192"/>
                    <p:cNvSpPr>
                      <a:spLocks/>
                    </p:cNvSpPr>
                    <p:nvPr/>
                  </p:nvSpPr>
                  <p:spPr bwMode="auto">
                    <a:xfrm flipH="1" flipV="1">
                      <a:off x="0" y="1000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61" name="Arc 193"/>
                    <p:cNvSpPr>
                      <a:spLocks/>
                    </p:cNvSpPr>
                    <p:nvPr/>
                  </p:nvSpPr>
                  <p:spPr bwMode="auto">
                    <a:xfrm flipH="1">
                      <a:off x="0" y="0"/>
                      <a:ext cx="20000" cy="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62" name="Group 194"/>
                  <p:cNvGrpSpPr>
                    <a:grpSpLocks/>
                  </p:cNvGrpSpPr>
                  <p:nvPr/>
                </p:nvGrpSpPr>
                <p:grpSpPr bwMode="auto">
                  <a:xfrm>
                    <a:off x="0" y="-2"/>
                    <a:ext cx="20000" cy="6726"/>
                    <a:chOff x="0" y="0"/>
                    <a:chExt cx="20000" cy="20003"/>
                  </a:xfrm>
                </p:grpSpPr>
                <p:sp>
                  <p:nvSpPr>
                    <p:cNvPr id="7363" name="Arc 195"/>
                    <p:cNvSpPr>
                      <a:spLocks/>
                    </p:cNvSpPr>
                    <p:nvPr/>
                  </p:nvSpPr>
                  <p:spPr bwMode="auto">
                    <a:xfrm flipH="1" flipV="1">
                      <a:off x="0" y="10067"/>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64" name="Arc 196"/>
                    <p:cNvSpPr>
                      <a:spLocks/>
                    </p:cNvSpPr>
                    <p:nvPr/>
                  </p:nvSpPr>
                  <p:spPr bwMode="auto">
                    <a:xfrm flipH="1">
                      <a:off x="0" y="0"/>
                      <a:ext cx="20000" cy="9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7365" name="Group 197"/>
                  <p:cNvGrpSpPr>
                    <a:grpSpLocks/>
                  </p:cNvGrpSpPr>
                  <p:nvPr/>
                </p:nvGrpSpPr>
                <p:grpSpPr bwMode="auto">
                  <a:xfrm>
                    <a:off x="0" y="6724"/>
                    <a:ext cx="20000" cy="6638"/>
                    <a:chOff x="0" y="1"/>
                    <a:chExt cx="20000" cy="19999"/>
                  </a:xfrm>
                </p:grpSpPr>
                <p:sp>
                  <p:nvSpPr>
                    <p:cNvPr id="7366" name="Arc 198"/>
                    <p:cNvSpPr>
                      <a:spLocks/>
                    </p:cNvSpPr>
                    <p:nvPr/>
                  </p:nvSpPr>
                  <p:spPr bwMode="auto">
                    <a:xfrm flipH="1" flipV="1">
                      <a:off x="0" y="9934"/>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67" name="Arc 199"/>
                    <p:cNvSpPr>
                      <a:spLocks/>
                    </p:cNvSpPr>
                    <p:nvPr/>
                  </p:nvSpPr>
                  <p:spPr bwMode="auto">
                    <a:xfrm flipH="1">
                      <a:off x="0" y="1"/>
                      <a:ext cx="20000" cy="1006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7368" name="Line 200"/>
                <p:cNvSpPr>
                  <a:spLocks noChangeShapeType="1"/>
                </p:cNvSpPr>
                <p:nvPr/>
              </p:nvSpPr>
              <p:spPr bwMode="auto">
                <a:xfrm flipV="1">
                  <a:off x="19834" y="-1"/>
                  <a:ext cx="166" cy="447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7369" name="Line 201"/>
                <p:cNvSpPr>
                  <a:spLocks noChangeShapeType="1"/>
                </p:cNvSpPr>
                <p:nvPr/>
              </p:nvSpPr>
              <p:spPr bwMode="auto">
                <a:xfrm>
                  <a:off x="17866" y="17278"/>
                  <a:ext cx="165" cy="2722"/>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a:t>2</a:t>
            </a:r>
            <a:r>
              <a:rPr lang="fr-FR" dirty="0" smtClean="0"/>
              <a:t> Les impédances symétriques d’une charge équilibrée couplée en tringle</a:t>
            </a:r>
            <a:endParaRPr lang="fr-FR" dirty="0"/>
          </a:p>
        </p:txBody>
      </p:sp>
      <p:sp>
        <p:nvSpPr>
          <p:cNvPr id="3" name="Espace réservé du contenu 2"/>
          <p:cNvSpPr>
            <a:spLocks noGrp="1"/>
          </p:cNvSpPr>
          <p:nvPr>
            <p:ph idx="1"/>
          </p:nvPr>
        </p:nvSpPr>
        <p:spPr/>
        <p:txBody>
          <a:bodyPr>
            <a:normAutofit/>
          </a:bodyPr>
          <a:lstStyle/>
          <a:p>
            <a:pPr marL="3175" indent="290513">
              <a:buNone/>
            </a:pPr>
            <a:r>
              <a:rPr lang="fr-FR" sz="2400" dirty="0" smtClean="0"/>
              <a:t>L’impédance directe et inverse de ce couplage égale à leur impédance sur trois (transformation de triangle au étoile).</a:t>
            </a:r>
          </a:p>
          <a:p>
            <a:pPr marL="3175" indent="290513">
              <a:buNone/>
            </a:pPr>
            <a:r>
              <a:rPr lang="fr-FR" sz="2400" dirty="0" smtClean="0"/>
              <a:t>Les courants homopolaires peuvent exister dans le couplage tringle. Cependant, on a :</a:t>
            </a:r>
          </a:p>
          <a:p>
            <a:pPr marL="3175" indent="290513">
              <a:buNone/>
            </a:pPr>
            <a:endParaRPr lang="fr-FR" sz="2400" dirty="0" smtClean="0"/>
          </a:p>
          <a:p>
            <a:pPr marL="3175" indent="290513">
              <a:buNone/>
            </a:pPr>
            <a:r>
              <a:rPr lang="fr-FR" sz="2400" dirty="0" smtClean="0"/>
              <a:t>On remarque que les courants de linge sortants de ce couplage sont égaux à zéro. Par exemple :</a:t>
            </a:r>
          </a:p>
          <a:p>
            <a:pPr marL="3175" indent="290513">
              <a:buNone/>
            </a:pPr>
            <a:endParaRPr lang="fr-FR" sz="2400"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lum bright="-30000"/>
          </a:blip>
          <a:srcRect/>
          <a:stretch>
            <a:fillRect/>
          </a:stretch>
        </p:blipFill>
        <p:spPr bwMode="auto">
          <a:xfrm>
            <a:off x="928662" y="3286124"/>
            <a:ext cx="2622195" cy="428628"/>
          </a:xfrm>
          <a:prstGeom prst="rect">
            <a:avLst/>
          </a:prstGeom>
          <a:noFill/>
          <a:effectLst>
            <a:innerShdw blurRad="114300">
              <a:prstClr val="black"/>
            </a:innerShdw>
          </a:effectLst>
        </p:spPr>
      </p:pic>
      <p:sp>
        <p:nvSpPr>
          <p:cNvPr id="61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47" name="Picture 3"/>
          <p:cNvPicPr>
            <a:picLocks noChangeAspect="1" noChangeArrowheads="1"/>
          </p:cNvPicPr>
          <p:nvPr/>
        </p:nvPicPr>
        <p:blipFill>
          <a:blip r:embed="rId3">
            <a:clrChange>
              <a:clrFrom>
                <a:srgbClr val="FFFFFF"/>
              </a:clrFrom>
              <a:clrTo>
                <a:srgbClr val="FFFFFF">
                  <a:alpha val="0"/>
                </a:srgbClr>
              </a:clrTo>
            </a:clrChange>
            <a:lum bright="-30000"/>
          </a:blip>
          <a:srcRect/>
          <a:stretch>
            <a:fillRect/>
          </a:stretch>
        </p:blipFill>
        <p:spPr bwMode="auto">
          <a:xfrm>
            <a:off x="785786" y="4572008"/>
            <a:ext cx="2546555" cy="428628"/>
          </a:xfrm>
          <a:prstGeom prst="rect">
            <a:avLst/>
          </a:prstGeom>
          <a:noFill/>
          <a:effectLst>
            <a:innerShdw blurRad="114300">
              <a:prstClr val="black"/>
            </a:innerShdw>
          </a:effectLst>
        </p:spPr>
      </p:pic>
      <p:sp>
        <p:nvSpPr>
          <p:cNvPr id="6149" name="Rectangle 5"/>
          <p:cNvSpPr>
            <a:spLocks noChangeArrowheads="1"/>
          </p:cNvSpPr>
          <p:nvPr/>
        </p:nvSpPr>
        <p:spPr bwMode="auto">
          <a:xfrm>
            <a:off x="0" y="61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6150" name="Picture 6"/>
          <p:cNvPicPr>
            <a:picLocks noChangeAspect="1" noChangeArrowheads="1"/>
          </p:cNvPicPr>
          <p:nvPr/>
        </p:nvPicPr>
        <p:blipFill>
          <a:blip r:embed="rId4"/>
          <a:srcRect/>
          <a:stretch>
            <a:fillRect/>
          </a:stretch>
        </p:blipFill>
        <p:spPr bwMode="auto">
          <a:xfrm>
            <a:off x="5929322" y="4210686"/>
            <a:ext cx="2914647" cy="2433024"/>
          </a:xfrm>
          <a:prstGeom prst="rect">
            <a:avLst/>
          </a:prstGeom>
          <a:noFill/>
          <a:ln w="9525">
            <a:noFill/>
            <a:miter lim="800000"/>
            <a:headEnd/>
            <a:tailEnd/>
          </a:ln>
          <a:effectLst>
            <a:innerShdw blurRad="114300">
              <a:prstClr val="black"/>
            </a:inn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143000"/>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t>Circuit équivalente des séquences d’une charge couplé en triangle</a:t>
            </a:r>
            <a:endParaRPr lang="fr-FR" dirty="0"/>
          </a:p>
        </p:txBody>
      </p:sp>
      <p:grpSp>
        <p:nvGrpSpPr>
          <p:cNvPr id="25676" name="Group 76"/>
          <p:cNvGrpSpPr>
            <a:grpSpLocks/>
          </p:cNvGrpSpPr>
          <p:nvPr/>
        </p:nvGrpSpPr>
        <p:grpSpPr bwMode="auto">
          <a:xfrm>
            <a:off x="5373352" y="1285860"/>
            <a:ext cx="2199044" cy="1824433"/>
            <a:chOff x="7319" y="8351"/>
            <a:chExt cx="2788" cy="1396"/>
          </a:xfrm>
        </p:grpSpPr>
        <p:grpSp>
          <p:nvGrpSpPr>
            <p:cNvPr id="25677" name="Group 77"/>
            <p:cNvGrpSpPr>
              <a:grpSpLocks/>
            </p:cNvGrpSpPr>
            <p:nvPr/>
          </p:nvGrpSpPr>
          <p:grpSpPr bwMode="auto">
            <a:xfrm>
              <a:off x="7873" y="8694"/>
              <a:ext cx="717" cy="313"/>
              <a:chOff x="0" y="0"/>
              <a:chExt cx="20002" cy="20000"/>
            </a:xfrm>
          </p:grpSpPr>
          <p:grpSp>
            <p:nvGrpSpPr>
              <p:cNvPr id="25678" name="Group 78"/>
              <p:cNvGrpSpPr>
                <a:grpSpLocks/>
              </p:cNvGrpSpPr>
              <p:nvPr/>
            </p:nvGrpSpPr>
            <p:grpSpPr bwMode="auto">
              <a:xfrm>
                <a:off x="0" y="0"/>
                <a:ext cx="6679" cy="20000"/>
                <a:chOff x="0" y="0"/>
                <a:chExt cx="20003" cy="20000"/>
              </a:xfrm>
            </p:grpSpPr>
            <p:sp>
              <p:nvSpPr>
                <p:cNvPr id="25679" name="Arc 79"/>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80" name="Arc 80"/>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5681" name="Group 81"/>
              <p:cNvGrpSpPr>
                <a:grpSpLocks/>
              </p:cNvGrpSpPr>
              <p:nvPr/>
            </p:nvGrpSpPr>
            <p:grpSpPr bwMode="auto">
              <a:xfrm>
                <a:off x="13323" y="0"/>
                <a:ext cx="6679" cy="20000"/>
                <a:chOff x="0" y="0"/>
                <a:chExt cx="19999" cy="20000"/>
              </a:xfrm>
            </p:grpSpPr>
            <p:sp>
              <p:nvSpPr>
                <p:cNvPr id="25682" name="Arc 82"/>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83" name="Arc 83"/>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25684" name="Group 84"/>
              <p:cNvGrpSpPr>
                <a:grpSpLocks/>
              </p:cNvGrpSpPr>
              <p:nvPr/>
            </p:nvGrpSpPr>
            <p:grpSpPr bwMode="auto">
              <a:xfrm>
                <a:off x="6662" y="0"/>
                <a:ext cx="6678" cy="20000"/>
                <a:chOff x="0" y="0"/>
                <a:chExt cx="20000" cy="20000"/>
              </a:xfrm>
            </p:grpSpPr>
            <p:sp>
              <p:nvSpPr>
                <p:cNvPr id="25685" name="Arc 85"/>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86" name="Arc 86"/>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25687" name="Line 87"/>
            <p:cNvSpPr>
              <a:spLocks noChangeShapeType="1"/>
            </p:cNvSpPr>
            <p:nvPr/>
          </p:nvSpPr>
          <p:spPr bwMode="auto">
            <a:xfrm>
              <a:off x="7335" y="8990"/>
              <a:ext cx="538" cy="1"/>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88" name="Line 88"/>
            <p:cNvSpPr>
              <a:spLocks noChangeShapeType="1"/>
            </p:cNvSpPr>
            <p:nvPr/>
          </p:nvSpPr>
          <p:spPr bwMode="auto">
            <a:xfrm>
              <a:off x="7319" y="974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89" name="Text Box 89"/>
            <p:cNvSpPr txBox="1">
              <a:spLocks noChangeArrowheads="1"/>
            </p:cNvSpPr>
            <p:nvPr/>
          </p:nvSpPr>
          <p:spPr bwMode="auto">
            <a:xfrm>
              <a:off x="9027" y="8515"/>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   Ia</a:t>
              </a:r>
              <a:r>
                <a:rPr kumimoji="0" lang="nl-NL" sz="1600" b="1" i="1" u="none" strike="noStrike" cap="none" normalizeH="0" baseline="-25000" smtClean="0">
                  <a:ln>
                    <a:noFill/>
                  </a:ln>
                  <a:solidFill>
                    <a:schemeClr val="tx1"/>
                  </a:solidFill>
                  <a:effectLst/>
                  <a:latin typeface="Times New Roman" pitchFamily="18" charset="0"/>
                  <a:ea typeface="Arial" pitchFamily="34" charset="0"/>
                  <a:cs typeface="Times New Roman" pitchFamily="18" charset="0"/>
                </a:rPr>
                <a:t>0</a:t>
              </a:r>
              <a:r>
                <a:rPr kumimoji="0" lang="nl-NL" sz="1600" b="1" i="1"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=0</a:t>
              </a:r>
              <a:endParaRPr kumimoji="0" lang="fr-FR" sz="1600" b="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5690" name="Text Box 90"/>
            <p:cNvSpPr txBox="1">
              <a:spLocks noChangeArrowheads="1"/>
            </p:cNvSpPr>
            <p:nvPr/>
          </p:nvSpPr>
          <p:spPr bwMode="auto">
            <a:xfrm>
              <a:off x="7955" y="8351"/>
              <a:ext cx="72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Zo</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691" name="Line 91"/>
            <p:cNvSpPr>
              <a:spLocks noChangeShapeType="1"/>
            </p:cNvSpPr>
            <p:nvPr/>
          </p:nvSpPr>
          <p:spPr bwMode="auto">
            <a:xfrm>
              <a:off x="7323" y="9007"/>
              <a:ext cx="0" cy="1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92" name="Line 92"/>
            <p:cNvSpPr>
              <a:spLocks noChangeShapeType="1"/>
            </p:cNvSpPr>
            <p:nvPr/>
          </p:nvSpPr>
          <p:spPr bwMode="auto">
            <a:xfrm>
              <a:off x="7323" y="9547"/>
              <a:ext cx="0" cy="1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93" name="Line 93"/>
            <p:cNvSpPr>
              <a:spLocks noChangeShapeType="1"/>
            </p:cNvSpPr>
            <p:nvPr/>
          </p:nvSpPr>
          <p:spPr bwMode="auto">
            <a:xfrm flipH="1">
              <a:off x="9207" y="8891"/>
              <a:ext cx="540"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94" name="Line 94"/>
            <p:cNvSpPr>
              <a:spLocks noChangeShapeType="1"/>
            </p:cNvSpPr>
            <p:nvPr/>
          </p:nvSpPr>
          <p:spPr bwMode="auto">
            <a:xfrm>
              <a:off x="7327" y="9027"/>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95" name="Line 95"/>
            <p:cNvSpPr>
              <a:spLocks noChangeShapeType="1"/>
            </p:cNvSpPr>
            <p:nvPr/>
          </p:nvSpPr>
          <p:spPr bwMode="auto">
            <a:xfrm>
              <a:off x="8587" y="9011"/>
              <a:ext cx="36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96" name="Line 96"/>
            <p:cNvSpPr>
              <a:spLocks noChangeShapeType="1"/>
            </p:cNvSpPr>
            <p:nvPr/>
          </p:nvSpPr>
          <p:spPr bwMode="auto">
            <a:xfrm>
              <a:off x="8943" y="9011"/>
              <a:ext cx="0" cy="72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25697" name="Line 97"/>
            <p:cNvSpPr>
              <a:spLocks noChangeShapeType="1"/>
            </p:cNvSpPr>
            <p:nvPr/>
          </p:nvSpPr>
          <p:spPr bwMode="auto">
            <a:xfrm>
              <a:off x="9175" y="8995"/>
              <a:ext cx="7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150" name="Group 76"/>
          <p:cNvGrpSpPr>
            <a:grpSpLocks/>
          </p:cNvGrpSpPr>
          <p:nvPr/>
        </p:nvGrpSpPr>
        <p:grpSpPr bwMode="auto">
          <a:xfrm>
            <a:off x="5429256" y="3786190"/>
            <a:ext cx="2500330" cy="2214578"/>
            <a:chOff x="7717" y="6947"/>
            <a:chExt cx="2520" cy="1000"/>
          </a:xfrm>
        </p:grpSpPr>
        <p:grpSp>
          <p:nvGrpSpPr>
            <p:cNvPr id="151" name="Group 77"/>
            <p:cNvGrpSpPr>
              <a:grpSpLocks/>
            </p:cNvGrpSpPr>
            <p:nvPr/>
          </p:nvGrpSpPr>
          <p:grpSpPr bwMode="auto">
            <a:xfrm>
              <a:off x="7717" y="7274"/>
              <a:ext cx="2508" cy="313"/>
              <a:chOff x="1" y="0"/>
              <a:chExt cx="19997" cy="20000"/>
            </a:xfrm>
          </p:grpSpPr>
          <p:grpSp>
            <p:nvGrpSpPr>
              <p:cNvPr id="157" name="Group 78"/>
              <p:cNvGrpSpPr>
                <a:grpSpLocks/>
              </p:cNvGrpSpPr>
              <p:nvPr/>
            </p:nvGrpSpPr>
            <p:grpSpPr bwMode="auto">
              <a:xfrm>
                <a:off x="4285" y="0"/>
                <a:ext cx="5717" cy="20000"/>
                <a:chOff x="0" y="0"/>
                <a:chExt cx="20002" cy="20000"/>
              </a:xfrm>
            </p:grpSpPr>
            <p:grpSp>
              <p:nvGrpSpPr>
                <p:cNvPr id="160" name="Group 79"/>
                <p:cNvGrpSpPr>
                  <a:grpSpLocks/>
                </p:cNvGrpSpPr>
                <p:nvPr/>
              </p:nvGrpSpPr>
              <p:grpSpPr bwMode="auto">
                <a:xfrm>
                  <a:off x="0" y="0"/>
                  <a:ext cx="6679" cy="20000"/>
                  <a:chOff x="0" y="0"/>
                  <a:chExt cx="20003" cy="20000"/>
                </a:xfrm>
              </p:grpSpPr>
              <p:sp>
                <p:nvSpPr>
                  <p:cNvPr id="167" name="Arc 8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168" name="Arc 81"/>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161" name="Group 82"/>
                <p:cNvGrpSpPr>
                  <a:grpSpLocks/>
                </p:cNvGrpSpPr>
                <p:nvPr/>
              </p:nvGrpSpPr>
              <p:grpSpPr bwMode="auto">
                <a:xfrm>
                  <a:off x="13323" y="0"/>
                  <a:ext cx="6679" cy="20000"/>
                  <a:chOff x="0" y="0"/>
                  <a:chExt cx="19999" cy="20000"/>
                </a:xfrm>
              </p:grpSpPr>
              <p:sp>
                <p:nvSpPr>
                  <p:cNvPr id="165" name="Arc 83"/>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166" name="Arc 84"/>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162" name="Group 85"/>
                <p:cNvGrpSpPr>
                  <a:grpSpLocks/>
                </p:cNvGrpSpPr>
                <p:nvPr/>
              </p:nvGrpSpPr>
              <p:grpSpPr bwMode="auto">
                <a:xfrm>
                  <a:off x="6662" y="0"/>
                  <a:ext cx="6678" cy="20000"/>
                  <a:chOff x="0" y="0"/>
                  <a:chExt cx="20000" cy="20000"/>
                </a:xfrm>
              </p:grpSpPr>
              <p:sp>
                <p:nvSpPr>
                  <p:cNvPr id="163" name="Arc 8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164" name="Arc 87"/>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sp>
            <p:nvSpPr>
              <p:cNvPr id="158" name="Line 88"/>
              <p:cNvSpPr>
                <a:spLocks noChangeShapeType="1"/>
              </p:cNvSpPr>
              <p:nvPr/>
            </p:nvSpPr>
            <p:spPr bwMode="auto">
              <a:xfrm>
                <a:off x="9997" y="19931"/>
                <a:ext cx="10001"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159" name="Line 89"/>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sp>
          <p:nvSpPr>
            <p:cNvPr id="152" name="Line 90"/>
            <p:cNvSpPr>
              <a:spLocks noChangeShapeType="1"/>
            </p:cNvSpPr>
            <p:nvPr/>
          </p:nvSpPr>
          <p:spPr bwMode="auto">
            <a:xfrm flipH="1">
              <a:off x="9109" y="7473"/>
              <a:ext cx="721" cy="1"/>
            </a:xfrm>
            <a:prstGeom prst="line">
              <a:avLst/>
            </a:prstGeom>
            <a:noFill/>
            <a:ln w="38100">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153" name="Line 91"/>
            <p:cNvSpPr>
              <a:spLocks noChangeShapeType="1"/>
            </p:cNvSpPr>
            <p:nvPr/>
          </p:nvSpPr>
          <p:spPr bwMode="auto">
            <a:xfrm>
              <a:off x="7717" y="794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sp>
          <p:nvSpPr>
            <p:cNvPr id="154" name="Text Box 92"/>
            <p:cNvSpPr txBox="1">
              <a:spLocks noChangeArrowheads="1"/>
            </p:cNvSpPr>
            <p:nvPr/>
          </p:nvSpPr>
          <p:spPr bwMode="auto">
            <a:xfrm>
              <a:off x="9089" y="7111"/>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Ia</a:t>
              </a:r>
              <a:r>
                <a:rPr kumimoji="0" lang="nl-NL" sz="1600" b="1" i="1"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d</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5" name="Text Box 93"/>
            <p:cNvSpPr txBox="1">
              <a:spLocks noChangeArrowheads="1"/>
            </p:cNvSpPr>
            <p:nvPr/>
          </p:nvSpPr>
          <p:spPr bwMode="auto">
            <a:xfrm>
              <a:off x="7861" y="6947"/>
              <a:ext cx="1196"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Zd</a:t>
              </a: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=Z∆/3</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6" name="Line 94"/>
            <p:cNvSpPr>
              <a:spLocks noChangeShapeType="1"/>
            </p:cNvSpPr>
            <p:nvPr/>
          </p:nvSpPr>
          <p:spPr bwMode="auto">
            <a:xfrm>
              <a:off x="7719" y="7587"/>
              <a:ext cx="0" cy="3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i="1">
                <a:latin typeface="Times New Roman" pitchFamily="18" charset="0"/>
                <a:cs typeface="Times New Roman" pitchFamily="18" charset="0"/>
              </a:endParaRPr>
            </a:p>
          </p:txBody>
        </p:sp>
      </p:grpSp>
      <p:grpSp>
        <p:nvGrpSpPr>
          <p:cNvPr id="188" name="Group 76"/>
          <p:cNvGrpSpPr>
            <a:grpSpLocks/>
          </p:cNvGrpSpPr>
          <p:nvPr/>
        </p:nvGrpSpPr>
        <p:grpSpPr bwMode="auto">
          <a:xfrm>
            <a:off x="785786" y="2428868"/>
            <a:ext cx="2500330" cy="2143140"/>
            <a:chOff x="7717" y="6947"/>
            <a:chExt cx="2520" cy="1000"/>
          </a:xfrm>
        </p:grpSpPr>
        <p:grpSp>
          <p:nvGrpSpPr>
            <p:cNvPr id="189" name="Group 77"/>
            <p:cNvGrpSpPr>
              <a:grpSpLocks/>
            </p:cNvGrpSpPr>
            <p:nvPr/>
          </p:nvGrpSpPr>
          <p:grpSpPr bwMode="auto">
            <a:xfrm>
              <a:off x="7717" y="7274"/>
              <a:ext cx="2508" cy="313"/>
              <a:chOff x="1" y="0"/>
              <a:chExt cx="19997" cy="20000"/>
            </a:xfrm>
          </p:grpSpPr>
          <p:grpSp>
            <p:nvGrpSpPr>
              <p:cNvPr id="195" name="Group 78"/>
              <p:cNvGrpSpPr>
                <a:grpSpLocks/>
              </p:cNvGrpSpPr>
              <p:nvPr/>
            </p:nvGrpSpPr>
            <p:grpSpPr bwMode="auto">
              <a:xfrm>
                <a:off x="4285" y="0"/>
                <a:ext cx="5717" cy="20000"/>
                <a:chOff x="0" y="0"/>
                <a:chExt cx="20002" cy="20000"/>
              </a:xfrm>
            </p:grpSpPr>
            <p:grpSp>
              <p:nvGrpSpPr>
                <p:cNvPr id="198" name="Group 79"/>
                <p:cNvGrpSpPr>
                  <a:grpSpLocks/>
                </p:cNvGrpSpPr>
                <p:nvPr/>
              </p:nvGrpSpPr>
              <p:grpSpPr bwMode="auto">
                <a:xfrm>
                  <a:off x="0" y="0"/>
                  <a:ext cx="6679" cy="20000"/>
                  <a:chOff x="0" y="0"/>
                  <a:chExt cx="20003" cy="20000"/>
                </a:xfrm>
              </p:grpSpPr>
              <p:sp>
                <p:nvSpPr>
                  <p:cNvPr id="205" name="Arc 80"/>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206" name="Arc 81"/>
                  <p:cNvSpPr>
                    <a:spLocks/>
                  </p:cNvSpPr>
                  <p:nvPr/>
                </p:nvSpPr>
                <p:spPr bwMode="auto">
                  <a:xfrm>
                    <a:off x="9976"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199" name="Group 82"/>
                <p:cNvGrpSpPr>
                  <a:grpSpLocks/>
                </p:cNvGrpSpPr>
                <p:nvPr/>
              </p:nvGrpSpPr>
              <p:grpSpPr bwMode="auto">
                <a:xfrm>
                  <a:off x="13323" y="0"/>
                  <a:ext cx="6679" cy="20000"/>
                  <a:chOff x="0" y="0"/>
                  <a:chExt cx="19999" cy="20000"/>
                </a:xfrm>
              </p:grpSpPr>
              <p:sp>
                <p:nvSpPr>
                  <p:cNvPr id="203" name="Arc 83"/>
                  <p:cNvSpPr>
                    <a:spLocks/>
                  </p:cNvSpPr>
                  <p:nvPr/>
                </p:nvSpPr>
                <p:spPr bwMode="auto">
                  <a:xfrm flipH="1">
                    <a:off x="0"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204" name="Arc 84"/>
                  <p:cNvSpPr>
                    <a:spLocks/>
                  </p:cNvSpPr>
                  <p:nvPr/>
                </p:nvSpPr>
                <p:spPr bwMode="auto">
                  <a:xfrm>
                    <a:off x="9974" y="0"/>
                    <a:ext cx="10025"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nvGrpSpPr>
                <p:cNvPr id="200" name="Group 85"/>
                <p:cNvGrpSpPr>
                  <a:grpSpLocks/>
                </p:cNvGrpSpPr>
                <p:nvPr/>
              </p:nvGrpSpPr>
              <p:grpSpPr bwMode="auto">
                <a:xfrm>
                  <a:off x="6662" y="0"/>
                  <a:ext cx="6678" cy="20000"/>
                  <a:chOff x="0" y="0"/>
                  <a:chExt cx="20000" cy="20000"/>
                </a:xfrm>
              </p:grpSpPr>
              <p:sp>
                <p:nvSpPr>
                  <p:cNvPr id="201" name="Arc 86"/>
                  <p:cNvSpPr>
                    <a:spLocks/>
                  </p:cNvSpPr>
                  <p:nvPr/>
                </p:nvSpPr>
                <p:spPr bwMode="auto">
                  <a:xfrm flipH="1">
                    <a:off x="0"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202" name="Arc 87"/>
                  <p:cNvSpPr>
                    <a:spLocks/>
                  </p:cNvSpPr>
                  <p:nvPr/>
                </p:nvSpPr>
                <p:spPr bwMode="auto">
                  <a:xfrm>
                    <a:off x="9973" y="0"/>
                    <a:ext cx="10027" cy="2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grpSp>
          <p:sp>
            <p:nvSpPr>
              <p:cNvPr id="196" name="Line 88"/>
              <p:cNvSpPr>
                <a:spLocks noChangeShapeType="1"/>
              </p:cNvSpPr>
              <p:nvPr/>
            </p:nvSpPr>
            <p:spPr bwMode="auto">
              <a:xfrm>
                <a:off x="9997" y="19931"/>
                <a:ext cx="10001"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197" name="Line 89"/>
              <p:cNvSpPr>
                <a:spLocks noChangeShapeType="1"/>
              </p:cNvSpPr>
              <p:nvPr/>
            </p:nvSpPr>
            <p:spPr bwMode="auto">
              <a:xfrm>
                <a:off x="1" y="19931"/>
                <a:ext cx="4289" cy="69"/>
              </a:xfrm>
              <a:prstGeom prst="line">
                <a:avLst/>
              </a:prstGeom>
              <a:noFill/>
              <a:ln w="38100">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sp>
          <p:nvSpPr>
            <p:cNvPr id="190" name="Line 90"/>
            <p:cNvSpPr>
              <a:spLocks noChangeShapeType="1"/>
            </p:cNvSpPr>
            <p:nvPr/>
          </p:nvSpPr>
          <p:spPr bwMode="auto">
            <a:xfrm flipH="1">
              <a:off x="9109" y="7473"/>
              <a:ext cx="721" cy="1"/>
            </a:xfrm>
            <a:prstGeom prst="line">
              <a:avLst/>
            </a:prstGeom>
            <a:noFill/>
            <a:ln w="38100">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191" name="Line 91"/>
            <p:cNvSpPr>
              <a:spLocks noChangeShapeType="1"/>
            </p:cNvSpPr>
            <p:nvPr/>
          </p:nvSpPr>
          <p:spPr bwMode="auto">
            <a:xfrm>
              <a:off x="7717" y="7947"/>
              <a:ext cx="2520"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sp>
          <p:nvSpPr>
            <p:cNvPr id="192" name="Text Box 92"/>
            <p:cNvSpPr txBox="1">
              <a:spLocks noChangeArrowheads="1"/>
            </p:cNvSpPr>
            <p:nvPr/>
          </p:nvSpPr>
          <p:spPr bwMode="auto">
            <a:xfrm>
              <a:off x="9089" y="7111"/>
              <a:ext cx="1080"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nl-NL" sz="1600"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Ia</a:t>
              </a:r>
              <a:r>
                <a:rPr kumimoji="0" lang="nl-NL" sz="1600" b="1" i="1" u="none" strike="noStrike" cap="none" normalizeH="0" baseline="-25000" dirty="0" err="1" smtClean="0">
                  <a:ln>
                    <a:noFill/>
                  </a:ln>
                  <a:solidFill>
                    <a:schemeClr val="tx1"/>
                  </a:solidFill>
                  <a:effectLst/>
                  <a:latin typeface="Times New Roman" pitchFamily="18" charset="0"/>
                  <a:ea typeface="Arial" pitchFamily="34" charset="0"/>
                  <a:cs typeface="Times New Roman" pitchFamily="18" charset="0"/>
                </a:rPr>
                <a:t>i</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3" name="Text Box 93"/>
            <p:cNvSpPr txBox="1">
              <a:spLocks noChangeArrowheads="1"/>
            </p:cNvSpPr>
            <p:nvPr/>
          </p:nvSpPr>
          <p:spPr bwMode="auto">
            <a:xfrm>
              <a:off x="7933" y="6947"/>
              <a:ext cx="1124" cy="5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600" b="1" i="1"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Zi</a:t>
              </a:r>
              <a:r>
                <a:rPr kumimoji="0" lang="nl-NL" sz="1600" b="1" i="1"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=Z∆/3</a:t>
              </a:r>
              <a:endParaRPr kumimoji="0" lang="fr-FR" sz="1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 name="Line 94"/>
            <p:cNvSpPr>
              <a:spLocks noChangeShapeType="1"/>
            </p:cNvSpPr>
            <p:nvPr/>
          </p:nvSpPr>
          <p:spPr bwMode="auto">
            <a:xfrm>
              <a:off x="7719" y="7587"/>
              <a:ext cx="0" cy="3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1600">
                <a:latin typeface="Times New Roman" pitchFamily="18" charset="0"/>
                <a:cs typeface="Times New Roman" pitchFamily="18" charset="0"/>
              </a:endParaRPr>
            </a:p>
          </p:txBody>
        </p:sp>
      </p:gr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2214</TotalTime>
  <Words>661</Words>
  <Application>Microsoft Office PowerPoint</Application>
  <PresentationFormat>Affichage à l'écran (4:3)</PresentationFormat>
  <Paragraphs>166</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les impédances des différents éléments d’un réseau  </vt:lpstr>
      <vt:lpstr>Paramètres Direct, Inverse et Homopolaire des éléments essentiels d'un réseau:</vt:lpstr>
      <vt:lpstr>1 Les impédances symétriques d’une charge équilibrée couplée en étoile</vt:lpstr>
      <vt:lpstr>Diapositive 4</vt:lpstr>
      <vt:lpstr>Diapositive 5</vt:lpstr>
      <vt:lpstr>Circuit équivalente des séquences directe et inverse d’une charge couplé en étoile</vt:lpstr>
      <vt:lpstr>Circuit équivalente de séquence homopolaire d’un charge couplé en étoile</vt:lpstr>
      <vt:lpstr>2 Les impédances symétriques d’une charge équilibrée couplée en tringle</vt:lpstr>
      <vt:lpstr>Circuit équivalente des séquences d’une charge couplé en triangle</vt:lpstr>
      <vt:lpstr>3 Les impédances symétriques d’une linge de transport</vt:lpstr>
      <vt:lpstr>Diapositive 11</vt:lpstr>
      <vt:lpstr>4 Les impédances symétriques d’un transformateur</vt:lpstr>
      <vt:lpstr>Circuit équivalente de séquence homopolaire d’un transformateur triphasé YNyn</vt:lpstr>
      <vt:lpstr>Circuit équivalente de séquence homopolaire d’un transformateur triphasé YNy</vt:lpstr>
      <vt:lpstr>Circuit équivalente de séquence homopolaire d’un transformateur triphasé Yy</vt:lpstr>
      <vt:lpstr>Circuit équivalente de séquence homopolaire d’un transformateur triphasé YNd</vt:lpstr>
      <vt:lpstr>Circuit équivalente de séquence homopolaire d’un transformateur triphasé Yd</vt:lpstr>
      <vt:lpstr>Circuit équivalente de séquence homopolaire d’un transformateur triphasé Dd</vt:lpstr>
      <vt:lpstr>5 Les impédances symétriques d’un générateur</vt:lpstr>
      <vt:lpstr>Diapositive 20</vt:lpstr>
      <vt:lpstr>Diapositive 21</vt:lpstr>
      <vt:lpstr>Circuit équivalente des séquences d’un générateur</vt:lpstr>
      <vt:lpstr>Remarques </vt:lpstr>
      <vt:lpstr>Diapositive 24</vt:lpstr>
      <vt:lpstr>Exemple  trouver le circuit équivalant de séquence homopolaire</vt:lpstr>
      <vt:lpstr>Diapositive 26</vt:lpstr>
    </vt:vector>
  </TitlesOfParts>
  <Company>guehrar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impédances des différents éléments d’un réseau   </dc:title>
  <dc:creator>youcef</dc:creator>
  <cp:lastModifiedBy>youcef</cp:lastModifiedBy>
  <cp:revision>118</cp:revision>
  <dcterms:created xsi:type="dcterms:W3CDTF">2010-03-18T16:20:01Z</dcterms:created>
  <dcterms:modified xsi:type="dcterms:W3CDTF">2010-04-05T20:35:15Z</dcterms:modified>
</cp:coreProperties>
</file>