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59575" cy="98679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Les Composantes Symétriques 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5656A-4D8B-43C3-9B18-80F2119469CE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AF5AC-5BC8-4C9F-B731-9420092D131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Les Composantes Symétriques 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A9CAE-A235-4055-9876-B1ED5A77AFA7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7C119-6BDC-4C97-9F1B-8447BFF15F4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C119-6BDC-4C97-9F1B-8447BFF15F45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Les Composantes Symétriques 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9C2A-813F-4B46-9B04-4438161F6F38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E46A-302E-4FC8-96D9-30A3232608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u="sng" dirty="0" smtClean="0"/>
              <a:t>Les Composantes Symétriques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La même chose pour les courant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142984"/>
            <a:ext cx="5738634" cy="1571636"/>
          </a:xfrm>
          <a:prstGeom prst="rect">
            <a:avLst/>
          </a:prstGeom>
          <a:noFill/>
        </p:spPr>
      </p:pic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214686"/>
            <a:ext cx="6028319" cy="1500198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43914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construction géométrique des composantes symétriques avec l’opérateur « a ».</a:t>
            </a:r>
            <a:endParaRPr lang="fr-FR" sz="2800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9144000" cy="516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379413">
              <a:buNone/>
            </a:pPr>
            <a:r>
              <a:rPr lang="fr-FR" dirty="0" smtClean="0"/>
              <a:t>Calculer les composants symétriques de ce système triphasé </a:t>
            </a:r>
            <a:endParaRPr lang="fr-FR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786058"/>
            <a:ext cx="3330110" cy="857256"/>
          </a:xfrm>
          <a:prstGeom prst="rect">
            <a:avLst/>
          </a:prstGeom>
          <a:noFill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648080"/>
            <a:ext cx="3643338" cy="857256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643446"/>
            <a:ext cx="3643338" cy="857256"/>
          </a:xfrm>
          <a:prstGeom prst="rect">
            <a:avLst/>
          </a:prstGeom>
          <a:noFill/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42892"/>
            <a:ext cx="8229600" cy="1143000"/>
          </a:xfrm>
        </p:spPr>
        <p:txBody>
          <a:bodyPr/>
          <a:lstStyle/>
          <a:p>
            <a:r>
              <a:rPr lang="fr-FR" dirty="0" smtClean="0"/>
              <a:t>Solution de l’exemple 1 </a:t>
            </a:r>
            <a:endParaRPr lang="fr-FR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714348" y="1357313"/>
            <a:ext cx="6715172" cy="1410652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357158" y="714371"/>
            <a:ext cx="1998424" cy="548348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428596" y="2685139"/>
            <a:ext cx="5486400" cy="2143125"/>
          </a:xfrm>
          <a:prstGeom prst="rect">
            <a:avLst/>
          </a:prstGeom>
          <a:noFill/>
        </p:spPr>
      </p:pic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442922" y="4687705"/>
            <a:ext cx="54864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379413">
              <a:buNone/>
            </a:pPr>
            <a:r>
              <a:rPr lang="fr-FR" dirty="0" smtClean="0"/>
              <a:t>Calculer les tensions de phase si leurs composants symétriques de ce système triphasé est;</a:t>
            </a:r>
            <a:endParaRPr lang="fr-FR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7" y="3089669"/>
            <a:ext cx="2607489" cy="767959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7" y="3790956"/>
            <a:ext cx="3750495" cy="928694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643446"/>
            <a:ext cx="3946950" cy="92869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42892"/>
            <a:ext cx="8229600" cy="1143000"/>
          </a:xfrm>
        </p:spPr>
        <p:txBody>
          <a:bodyPr/>
          <a:lstStyle/>
          <a:p>
            <a:r>
              <a:rPr lang="fr-FR" dirty="0" smtClean="0"/>
              <a:t>Solution de l’exemple 2 </a:t>
            </a:r>
            <a:endParaRPr lang="fr-F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711157"/>
            <a:ext cx="3135729" cy="503265"/>
          </a:xfrm>
          <a:prstGeom prst="rect">
            <a:avLst/>
          </a:prstGeom>
          <a:noFill/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780" y="1142984"/>
            <a:ext cx="8598150" cy="1000132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2262196"/>
            <a:ext cx="8643967" cy="1875861"/>
          </a:xfrm>
          <a:prstGeom prst="rect">
            <a:avLst/>
          </a:prstGeom>
          <a:noFill/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4310077"/>
            <a:ext cx="8643967" cy="1875861"/>
          </a:xfrm>
          <a:prstGeom prst="rect">
            <a:avLst/>
          </a:prstGeom>
          <a:noFill/>
        </p:spPr>
      </p:pic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fr-FR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175" indent="290513" algn="just">
              <a:buNone/>
            </a:pPr>
            <a:r>
              <a:rPr lang="fr-FR" dirty="0"/>
              <a:t>Il est important de déterminer les valeurs de tension et courant du système pendant ces </a:t>
            </a:r>
            <a:r>
              <a:rPr lang="fr-FR" dirty="0" err="1"/>
              <a:t>court-circuits</a:t>
            </a:r>
            <a:r>
              <a:rPr lang="fr-FR" dirty="0"/>
              <a:t> afin de dimensionner les dispositifs de protections. La méthode des composantes symétriques apparaît admirablement destinée pour l’analyse des systèmes dissymétriques. </a:t>
            </a:r>
          </a:p>
          <a:p>
            <a:pPr marL="3175" indent="290513" algn="just">
              <a:buNone/>
            </a:pPr>
            <a:r>
              <a:rPr lang="fr-FR" dirty="0"/>
              <a:t>Soit un ensemble de trois vecteurs triphasés sinusoïdaux tournant à la même vitesse ω. Ils sont donc fixes les uns par rapport aux autres. </a:t>
            </a:r>
          </a:p>
          <a:p>
            <a:pPr marL="3175" indent="290513">
              <a:buNone/>
            </a:pPr>
            <a:r>
              <a:rPr lang="fr-FR" dirty="0"/>
              <a:t>Il existe trois dispositions particulières présentant une symétrie des vecteurs entre eux et pour cela qualifiées de « composantes symétriques » :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 système direct </a:t>
            </a:r>
            <a:br>
              <a:rPr lang="fr-FR" b="1" u="sng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2714644"/>
          </a:xfrm>
        </p:spPr>
        <p:txBody>
          <a:bodyPr/>
          <a:lstStyle/>
          <a:p>
            <a:pPr marL="3175" indent="379413">
              <a:buNone/>
            </a:pPr>
            <a:r>
              <a:rPr lang="fr-FR" dirty="0" smtClean="0"/>
              <a:t>le </a:t>
            </a:r>
            <a:r>
              <a:rPr lang="fr-FR" dirty="0"/>
              <a:t>« système direct » encore appelé par les anglo-saxons « séquence positive », dans </a:t>
            </a:r>
            <a:r>
              <a:rPr lang="fr-FR" dirty="0" smtClean="0"/>
              <a:t>lequel     </a:t>
            </a:r>
          </a:p>
          <a:p>
            <a:pPr marL="3175" indent="379413">
              <a:buNone/>
            </a:pPr>
            <a:r>
              <a:rPr lang="fr-FR" baseline="30000" dirty="0"/>
              <a:t> </a:t>
            </a:r>
            <a:r>
              <a:rPr lang="fr-FR" baseline="30000" dirty="0" smtClean="0"/>
              <a:t>                          </a:t>
            </a:r>
            <a:r>
              <a:rPr lang="fr-FR" dirty="0" smtClean="0"/>
              <a:t>ont </a:t>
            </a:r>
            <a:r>
              <a:rPr lang="fr-FR" dirty="0"/>
              <a:t>même amplitude, sont décalés de 120° et sont disposés selon le sens horaire.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8448" y="3286124"/>
            <a:ext cx="3333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575043" y="2202108"/>
            <a:ext cx="1925255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Système inverse </a:t>
            </a:r>
            <a:br>
              <a:rPr lang="fr-FR" b="1" u="sng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525963"/>
          </a:xfrm>
        </p:spPr>
        <p:txBody>
          <a:bodyPr/>
          <a:lstStyle/>
          <a:p>
            <a:r>
              <a:rPr lang="fr-FR" dirty="0" smtClean="0"/>
              <a:t>Le </a:t>
            </a:r>
            <a:r>
              <a:rPr lang="fr-FR" dirty="0"/>
              <a:t>« système inverse » encore appelé par les anglo-saxons « séquence négative », dans lequel </a:t>
            </a:r>
            <a:r>
              <a:rPr lang="fr-FR" dirty="0" smtClean="0"/>
              <a:t>                       ont </a:t>
            </a:r>
            <a:r>
              <a:rPr lang="fr-FR" dirty="0"/>
              <a:t>même amplitude, sont décalés de 120° et sont disposés selon le sens trigonométrique</a:t>
            </a:r>
            <a:r>
              <a:rPr lang="fr-FR" u="sng" dirty="0"/>
              <a:t>. 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505200"/>
            <a:ext cx="31908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857364"/>
            <a:ext cx="1714512" cy="533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Système homopolaire </a:t>
            </a:r>
            <a:br>
              <a:rPr lang="fr-FR" b="1" u="sng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525963"/>
          </a:xfrm>
        </p:spPr>
        <p:txBody>
          <a:bodyPr/>
          <a:lstStyle/>
          <a:p>
            <a:pPr marL="3175" indent="290513">
              <a:buNone/>
            </a:pPr>
            <a:r>
              <a:rPr lang="fr-FR" dirty="0" smtClean="0"/>
              <a:t>Le </a:t>
            </a:r>
            <a:r>
              <a:rPr lang="fr-FR" dirty="0"/>
              <a:t>« système homopolaire » encore appelé par les anglo-saxons « séquence nulle », dans lequel </a:t>
            </a:r>
            <a:r>
              <a:rPr lang="fr-FR" dirty="0" smtClean="0"/>
              <a:t>        </a:t>
            </a:r>
          </a:p>
          <a:p>
            <a:pPr marL="3175" indent="290513">
              <a:buNone/>
            </a:pPr>
            <a:r>
              <a:rPr lang="fr-FR" dirty="0"/>
              <a:t> </a:t>
            </a:r>
            <a:r>
              <a:rPr lang="fr-FR" dirty="0" smtClean="0"/>
              <a:t>              ont </a:t>
            </a:r>
            <a:r>
              <a:rPr lang="fr-FR" dirty="0"/>
              <a:t>même amplitude, sont en phase et donc colinéaires. 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214554"/>
            <a:ext cx="1571636" cy="428628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05898" y="3571876"/>
            <a:ext cx="4086584" cy="27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Décomposition d’un système triphasé en ses composantes symétriques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indent="290513">
              <a:buNone/>
            </a:pPr>
            <a:r>
              <a:rPr lang="fr-FR" dirty="0" smtClean="0"/>
              <a:t>Soit </a:t>
            </a:r>
            <a:r>
              <a:rPr lang="fr-FR" dirty="0"/>
              <a:t>un système triphasé quelconque formé de trois vecteurs </a:t>
            </a:r>
            <a:r>
              <a:rPr lang="fr-FR" dirty="0" smtClean="0"/>
              <a:t>                  . </a:t>
            </a:r>
            <a:r>
              <a:rPr lang="fr-FR" dirty="0"/>
              <a:t>on montre que ce système est la somme de 3 systèmes triphasés équilibrés : direct, inverse et homopolaire. 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 smtClean="0"/>
              <a:t>On cherchera donc:</a:t>
            </a:r>
            <a:endParaRPr lang="fr-FR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143116"/>
            <a:ext cx="1500198" cy="493421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0574" y="4429132"/>
            <a:ext cx="3121624" cy="500066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5" y="5000636"/>
            <a:ext cx="3151931" cy="500066"/>
          </a:xfrm>
          <a:prstGeom prst="rect">
            <a:avLst/>
          </a:prstGeom>
          <a:noFill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572140"/>
            <a:ext cx="3151931" cy="500066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357850"/>
          </a:xfrm>
        </p:spPr>
        <p:txBody>
          <a:bodyPr>
            <a:normAutofit/>
          </a:bodyPr>
          <a:lstStyle/>
          <a:p>
            <a:pPr marL="3175" indent="290513">
              <a:buNone/>
            </a:pPr>
            <a:r>
              <a:rPr lang="fr-FR" dirty="0" smtClean="0"/>
              <a:t>on introduire l’opérateur  « </a:t>
            </a:r>
            <a:r>
              <a:rPr lang="fr-FR" i="1" dirty="0" smtClean="0"/>
              <a:t>a</a:t>
            </a:r>
            <a:r>
              <a:rPr lang="fr-FR" dirty="0" smtClean="0"/>
              <a:t> » utilisé dans la représentation des composantes symétriques. Il est défini comme un vecteur unitaire d’argument égale à 120°. À savoir</a:t>
            </a:r>
          </a:p>
          <a:p>
            <a:pPr marL="3175" indent="290513">
              <a:buNone/>
            </a:pPr>
            <a:r>
              <a:rPr lang="fr-FR" dirty="0" smtClean="0"/>
              <a:t>Donc </a:t>
            </a:r>
          </a:p>
          <a:p>
            <a:pPr marL="3175" indent="290513">
              <a:buNone/>
            </a:pPr>
            <a:endParaRPr lang="fr-FR" dirty="0"/>
          </a:p>
          <a:p>
            <a:pPr marL="3175" indent="290513">
              <a:buNone/>
            </a:pPr>
            <a:r>
              <a:rPr lang="fr-FR" dirty="0" smtClean="0"/>
              <a:t>Et</a:t>
            </a:r>
          </a:p>
          <a:p>
            <a:pPr marL="3175" indent="290513">
              <a:buNone/>
            </a:pPr>
            <a:r>
              <a:rPr lang="fr-FR" dirty="0" smtClean="0"/>
              <a:t>Clairement, on a </a:t>
            </a:r>
            <a:endParaRPr lang="fr-FR" dirty="0"/>
          </a:p>
          <a:p>
            <a:pPr marL="3175" indent="290513">
              <a:buNone/>
            </a:pPr>
            <a:r>
              <a:rPr lang="fr-FR" dirty="0" smtClean="0"/>
              <a:t> </a:t>
            </a:r>
          </a:p>
          <a:p>
            <a:pPr marL="3175" indent="290513">
              <a:buNone/>
            </a:pPr>
            <a:endParaRPr lang="fr-FR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857364"/>
            <a:ext cx="2044228" cy="642942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6902"/>
          <a:stretch>
            <a:fillRect/>
          </a:stretch>
        </p:blipFill>
        <p:spPr bwMode="auto">
          <a:xfrm>
            <a:off x="1785918" y="2428868"/>
            <a:ext cx="7358082" cy="1214446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4441" y="3643314"/>
            <a:ext cx="7008067" cy="642942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97103" y="4286256"/>
            <a:ext cx="3032615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000636"/>
            <a:ext cx="2753610" cy="571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Donc  on peut  écrire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Soit le système triphasé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Sous forme matriciel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000108"/>
            <a:ext cx="5338542" cy="50006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571612"/>
            <a:ext cx="5214974" cy="533022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143116"/>
            <a:ext cx="3714776" cy="536901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143248"/>
            <a:ext cx="3214710" cy="600729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643314"/>
            <a:ext cx="3432886" cy="500066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143380"/>
            <a:ext cx="3571900" cy="520316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7" y="5000636"/>
            <a:ext cx="5940496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[T] est la matrice de </a:t>
            </a:r>
            <a:r>
              <a:rPr lang="fr-FR" b="1" dirty="0" smtClean="0"/>
              <a:t>Fortescue</a:t>
            </a:r>
          </a:p>
          <a:p>
            <a:pPr marL="3175" indent="290513">
              <a:buNone/>
            </a:pPr>
            <a:r>
              <a:rPr lang="fr-FR" b="1" dirty="0" smtClean="0"/>
              <a:t>Les composants symétriques de système peut</a:t>
            </a:r>
            <a:r>
              <a:rPr lang="fr-FR" dirty="0" smtClean="0"/>
              <a:t> trouver par </a:t>
            </a:r>
            <a:endParaRPr lang="fr-FR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857364"/>
            <a:ext cx="6813481" cy="1643074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429132"/>
            <a:ext cx="4286280" cy="928694"/>
          </a:xfrm>
          <a:prstGeom prst="rect">
            <a:avLst/>
          </a:prstGeom>
          <a:noFill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500702"/>
            <a:ext cx="4129116" cy="928694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5553" y="3470942"/>
            <a:ext cx="3908209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5072</TotalTime>
  <Words>478</Words>
  <Application>Microsoft Office PowerPoint</Application>
  <PresentationFormat>Affichage à l'écran (4:3)</PresentationFormat>
  <Paragraphs>94</Paragraphs>
  <Slides>15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Les Composantes Symétriques </vt:lpstr>
      <vt:lpstr>Introduction</vt:lpstr>
      <vt:lpstr>Le système direct  </vt:lpstr>
      <vt:lpstr>Système inverse  </vt:lpstr>
      <vt:lpstr>Système homopolaire  </vt:lpstr>
      <vt:lpstr>Décomposition d’un système triphasé en ses composantes symétriques</vt:lpstr>
      <vt:lpstr>Diapositive 7</vt:lpstr>
      <vt:lpstr>Diapositive 8</vt:lpstr>
      <vt:lpstr>Diapositive 9</vt:lpstr>
      <vt:lpstr>Diapositive 10</vt:lpstr>
      <vt:lpstr>construction géométrique des composantes symétriques avec l’opérateur « a ».</vt:lpstr>
      <vt:lpstr>Exemple 1</vt:lpstr>
      <vt:lpstr>Solution de l’exemple 1 </vt:lpstr>
      <vt:lpstr>Exemple 2</vt:lpstr>
      <vt:lpstr>Solution de l’exemple 2 </vt:lpstr>
    </vt:vector>
  </TitlesOfParts>
  <Company>guehrar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Composantes Symétriques </dc:title>
  <dc:creator>youcef</dc:creator>
  <cp:lastModifiedBy>youcef</cp:lastModifiedBy>
  <cp:revision>146</cp:revision>
  <dcterms:created xsi:type="dcterms:W3CDTF">2010-03-12T20:13:22Z</dcterms:created>
  <dcterms:modified xsi:type="dcterms:W3CDTF">2010-04-06T17:27:23Z</dcterms:modified>
</cp:coreProperties>
</file>