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4EC7-5898-4C91-A91E-6ABC55D14240}" type="datetimeFigureOut">
              <a:rPr lang="ar-DZ" smtClean="0"/>
              <a:pPr/>
              <a:t>09-09-1443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572560" cy="1970091"/>
          </a:xfrm>
        </p:spPr>
        <p:txBody>
          <a:bodyPr>
            <a:normAutofit fontScale="90000"/>
          </a:bodyPr>
          <a:lstStyle/>
          <a:p>
            <a:r>
              <a:rPr lang="fr-FR" sz="5300" b="1" dirty="0" smtClean="0"/>
              <a:t>Commande des entrainements électromécaniques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ar-DZ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00232" y="3390912"/>
            <a:ext cx="6829428" cy="17526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fr-FR" sz="17600" b="1" dirty="0">
                <a:solidFill>
                  <a:schemeClr val="tx1"/>
                </a:solidFill>
              </a:rPr>
              <a:t>Régulation de la vitesse des machines a courant </a:t>
            </a:r>
            <a:r>
              <a:rPr lang="fr-FR" sz="17600" b="1" dirty="0" smtClean="0">
                <a:solidFill>
                  <a:schemeClr val="tx1"/>
                </a:solidFill>
              </a:rPr>
              <a:t>continu</a:t>
            </a:r>
            <a:endParaRPr lang="ar-DZ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357158" y="2571744"/>
            <a:ext cx="6400800" cy="1785950"/>
          </a:xfrm>
          <a:prstGeom prst="rect">
            <a:avLst/>
          </a:prstGeom>
        </p:spPr>
        <p:txBody>
          <a:bodyPr vert="horz" lIns="91440" tIns="45720" rIns="91440" bIns="45720" rtlCol="1">
            <a:normAutofit fontScale="40000" lnSpcReduction="2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400" b="1" dirty="0" smtClean="0"/>
              <a:t>4</a:t>
            </a:r>
            <a:r>
              <a:rPr lang="fr-FR" sz="14400" b="1" baseline="30000" dirty="0" smtClean="0"/>
              <a:t>emme</a:t>
            </a:r>
            <a:r>
              <a:rPr lang="fr-FR" sz="14400" b="1" dirty="0" smtClean="0"/>
              <a:t> </a:t>
            </a:r>
            <a:r>
              <a:rPr lang="fr-FR" sz="14400" b="1" dirty="0" smtClean="0"/>
              <a:t>cours</a:t>
            </a:r>
            <a:r>
              <a:rPr kumimoji="0" lang="fr-FR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ar-D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4929190" y="5929330"/>
            <a:ext cx="4071966" cy="7143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i="1" u="sng" dirty="0" smtClean="0">
                <a:latin typeface="+mj-lt"/>
                <a:ea typeface="+mj-ea"/>
                <a:cs typeface="+mj-cs"/>
              </a:rPr>
              <a:t>DJOKHRAB </a:t>
            </a:r>
            <a:r>
              <a:rPr lang="fr-FR" sz="3200" i="1" u="sng" dirty="0" err="1" smtClean="0">
                <a:latin typeface="+mj-lt"/>
                <a:ea typeface="+mj-ea"/>
                <a:cs typeface="+mj-cs"/>
              </a:rPr>
              <a:t>Ala</a:t>
            </a:r>
            <a:r>
              <a:rPr lang="fr-FR" sz="3200" i="1" u="sng" dirty="0" smtClean="0">
                <a:latin typeface="+mj-lt"/>
                <a:ea typeface="+mj-ea"/>
                <a:cs typeface="+mj-cs"/>
              </a:rPr>
              <a:t> Eddine</a:t>
            </a:r>
            <a:endParaRPr lang="ar-DZ" sz="4800" i="1" u="sng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84745"/>
            <a:ext cx="8801100" cy="641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2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746"/>
            <a:ext cx="8928992" cy="40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0" y="4365104"/>
            <a:ext cx="81534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40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6632"/>
            <a:ext cx="897255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123265"/>
            <a:ext cx="889247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" y="116632"/>
            <a:ext cx="903649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5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" y="144016"/>
            <a:ext cx="896448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83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7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577"/>
            <a:ext cx="88392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8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305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4" y="3501009"/>
            <a:ext cx="88098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802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 bwMode="auto">
          <a:xfrm>
            <a:off x="87188" y="188640"/>
            <a:ext cx="88773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8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4485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" y="332656"/>
            <a:ext cx="881151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89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32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" y="692696"/>
            <a:ext cx="89725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0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882015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" y="188640"/>
            <a:ext cx="74485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2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6672"/>
            <a:ext cx="87439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7" y="692696"/>
            <a:ext cx="88487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2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" y="58561"/>
            <a:ext cx="9036496" cy="67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01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" y="71518"/>
            <a:ext cx="896477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0035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18</Words>
  <Application>Microsoft Office PowerPoint</Application>
  <PresentationFormat>عرض على الشاشة (3:4)‏</PresentationFormat>
  <Paragraphs>4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Commande des entrainements électromécaniques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et Réseaux de Télécommunications</dc:title>
  <dc:creator>pc</dc:creator>
  <cp:lastModifiedBy>pc</cp:lastModifiedBy>
  <cp:revision>19</cp:revision>
  <dcterms:created xsi:type="dcterms:W3CDTF">2019-11-28T07:15:40Z</dcterms:created>
  <dcterms:modified xsi:type="dcterms:W3CDTF">2022-04-10T01:06:33Z</dcterms:modified>
</cp:coreProperties>
</file>