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DZ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4EC7-5898-4C91-A91E-6ABC55D14240}" type="datetimeFigureOut">
              <a:rPr lang="ar-DZ" smtClean="0"/>
              <a:pPr/>
              <a:t>18-08-1442</a:t>
            </a:fld>
            <a:endParaRPr lang="ar-DZ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A102-ECC4-4133-8DF2-8CCDBDDA7D91}" type="slidenum">
              <a:rPr lang="ar-DZ" smtClean="0"/>
              <a:pPr/>
              <a:t>‹#›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8572560" cy="1970091"/>
          </a:xfrm>
        </p:spPr>
        <p:txBody>
          <a:bodyPr>
            <a:normAutofit fontScale="90000"/>
          </a:bodyPr>
          <a:lstStyle/>
          <a:p>
            <a:r>
              <a:rPr lang="fr-FR" sz="5300" b="1" dirty="0" smtClean="0"/>
              <a:t>Commande des entrainements électromécaniques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ar-DZ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00232" y="3390912"/>
            <a:ext cx="6829428" cy="17526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fr-FR" sz="17600" b="1" dirty="0" smtClean="0">
                <a:solidFill>
                  <a:schemeClr val="tx1"/>
                </a:solidFill>
              </a:rPr>
              <a:t>Variation de vitesse des machines a courant continu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4400" dirty="0" smtClean="0"/>
              <a:t/>
            </a:r>
            <a:br>
              <a:rPr lang="fr-FR" sz="1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700" b="1" dirty="0" smtClean="0">
                <a:solidFill>
                  <a:schemeClr val="tx1"/>
                </a:solidFill>
              </a:rPr>
              <a:t/>
            </a:r>
            <a:br>
              <a:rPr lang="fr-FR" sz="4700" b="1" dirty="0" smtClean="0">
                <a:solidFill>
                  <a:schemeClr val="tx1"/>
                </a:solidFill>
              </a:rPr>
            </a:br>
            <a:r>
              <a:rPr lang="fr-FR" dirty="0"/>
              <a:t/>
            </a:r>
            <a:br>
              <a:rPr lang="fr-FR" dirty="0"/>
            </a:br>
            <a:endParaRPr lang="ar-DZ" dirty="0"/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357158" y="2571744"/>
            <a:ext cx="6400800" cy="1785950"/>
          </a:xfrm>
          <a:prstGeom prst="rect">
            <a:avLst/>
          </a:prstGeom>
        </p:spPr>
        <p:txBody>
          <a:bodyPr vert="horz" lIns="91440" tIns="45720" rIns="91440" bIns="45720" rtlCol="1">
            <a:normAutofit fontScale="40000" lnSpcReduction="2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400" b="1" dirty="0" smtClean="0"/>
              <a:t>2</a:t>
            </a:r>
            <a:r>
              <a:rPr lang="fr-FR" sz="14400" b="1" baseline="30000" dirty="0" smtClean="0"/>
              <a:t>emme</a:t>
            </a:r>
            <a:r>
              <a:rPr lang="fr-FR" sz="14400" b="1" dirty="0" smtClean="0"/>
              <a:t> cours</a:t>
            </a:r>
            <a:r>
              <a:rPr kumimoji="0" lang="fr-FR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ar-D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4929190" y="5929330"/>
            <a:ext cx="4071966" cy="7143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i="1" u="sng" dirty="0" smtClean="0">
                <a:latin typeface="+mj-lt"/>
                <a:ea typeface="+mj-ea"/>
                <a:cs typeface="+mj-cs"/>
              </a:rPr>
              <a:t>DJOKHRAB </a:t>
            </a:r>
            <a:r>
              <a:rPr lang="fr-FR" sz="3200" i="1" u="sng" dirty="0" err="1" smtClean="0">
                <a:latin typeface="+mj-lt"/>
                <a:ea typeface="+mj-ea"/>
                <a:cs typeface="+mj-cs"/>
              </a:rPr>
              <a:t>Ala</a:t>
            </a:r>
            <a:r>
              <a:rPr lang="fr-FR" sz="3200" i="1" u="sng" dirty="0" smtClean="0">
                <a:latin typeface="+mj-lt"/>
                <a:ea typeface="+mj-ea"/>
                <a:cs typeface="+mj-cs"/>
              </a:rPr>
              <a:t> Eddine</a:t>
            </a:r>
            <a:endParaRPr lang="ar-DZ" sz="4800" i="1" u="sng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16632"/>
            <a:ext cx="846772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" y="5085184"/>
            <a:ext cx="85349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1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6632"/>
            <a:ext cx="8801100" cy="645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0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16632"/>
            <a:ext cx="874395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6" y="4437112"/>
            <a:ext cx="88868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2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7" y="188640"/>
            <a:ext cx="891234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40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348880"/>
            <a:ext cx="8791575" cy="169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4" y="404664"/>
            <a:ext cx="837289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45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83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27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1142984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2800" b="1" dirty="0" smtClean="0"/>
              <a:t>Les Cours 4 et 5 </a:t>
            </a:r>
            <a:r>
              <a:rPr lang="fr-FR" sz="2800" b="1" dirty="0"/>
              <a:t>: Régulation de la vitesse des machines a courant continu</a:t>
            </a:r>
            <a:endParaRPr lang="en-US" sz="2800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00298" y="4572008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La Suite dans la prochaine cours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6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5720" y="1142984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VI- Les dispositifs électroniques utilisés pour la variation de vitesse des moteurs à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dirty="0" smtClean="0"/>
              <a:t>courant continu</a:t>
            </a:r>
            <a:endParaRPr lang="ar-D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32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4" y="44624"/>
            <a:ext cx="8991600" cy="67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0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8066"/>
            <a:ext cx="8856984" cy="51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2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16632"/>
            <a:ext cx="903649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43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9" y="188640"/>
            <a:ext cx="869632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5" y="5517232"/>
            <a:ext cx="80200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6712"/>
            <a:ext cx="8839200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"/>
          <a:stretch/>
        </p:blipFill>
        <p:spPr bwMode="auto">
          <a:xfrm>
            <a:off x="72081" y="404664"/>
            <a:ext cx="9022976" cy="557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2147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51</Words>
  <Application>Microsoft Office PowerPoint</Application>
  <PresentationFormat>عرض على الشاشة (3:4)‏</PresentationFormat>
  <Paragraphs>7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Commande des entrainements électromécaniques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et Réseaux de Télécommunications</dc:title>
  <dc:creator>pc</dc:creator>
  <cp:lastModifiedBy>pc</cp:lastModifiedBy>
  <cp:revision>15</cp:revision>
  <dcterms:created xsi:type="dcterms:W3CDTF">2019-11-28T07:15:40Z</dcterms:created>
  <dcterms:modified xsi:type="dcterms:W3CDTF">2021-03-31T09:26:58Z</dcterms:modified>
</cp:coreProperties>
</file>