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57" r:id="rId4"/>
    <p:sldId id="258" r:id="rId5"/>
    <p:sldId id="259" r:id="rId6"/>
    <p:sldId id="260" r:id="rId7"/>
    <p:sldId id="261" r:id="rId8"/>
    <p:sldId id="262" r:id="rId9"/>
    <p:sldId id="263" r:id="rId10"/>
    <p:sldId id="264" r:id="rId11"/>
    <p:sldId id="265" r:id="rId12"/>
    <p:sldId id="267" r:id="rId13"/>
    <p:sldId id="266" r:id="rId14"/>
    <p:sldId id="268"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7"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_rels/data3.xml.rels><?xml version="1.0" encoding="UTF-8" standalone="yes"?>
<Relationships xmlns="http://schemas.openxmlformats.org/package/2006/relationships"><Relationship Id="rId1" Type="http://schemas.openxmlformats.org/officeDocument/2006/relationships/image" Target="../media/image3.jpg"/></Relationships>
</file>

<file path=ppt/diagrams/_rels/drawing3.xml.rels><?xml version="1.0" encoding="UTF-8" standalone="yes"?>
<Relationships xmlns="http://schemas.openxmlformats.org/package/2006/relationships"><Relationship Id="rId1" Type="http://schemas.openxmlformats.org/officeDocument/2006/relationships/image" Target="../media/image3.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18CF7C-E447-4175-9DF3-B652CE5C6A9B}"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fr-DZ"/>
        </a:p>
      </dgm:t>
    </dgm:pt>
    <dgm:pt modelId="{A01EADA2-F5CC-45DF-BCDC-86AE07D5E0B3}">
      <dgm:prSet phldrT="[Texte]"/>
      <dgm:spPr/>
      <dgm:t>
        <a:bodyPr/>
        <a:lstStyle/>
        <a:p>
          <a:r>
            <a:rPr lang="ar-SA" dirty="0"/>
            <a:t>لغة </a:t>
          </a:r>
          <a:endParaRPr lang="fr-DZ" dirty="0"/>
        </a:p>
      </dgm:t>
    </dgm:pt>
    <dgm:pt modelId="{58DB1A66-B7F7-4C45-AAED-3066B7648EB1}" type="parTrans" cxnId="{CF6EDB13-8CDA-428D-AA40-84F91BC82A85}">
      <dgm:prSet/>
      <dgm:spPr/>
      <dgm:t>
        <a:bodyPr/>
        <a:lstStyle/>
        <a:p>
          <a:endParaRPr lang="fr-DZ"/>
        </a:p>
      </dgm:t>
    </dgm:pt>
    <dgm:pt modelId="{46F4AF5E-8921-4CDE-A450-54C9500706B0}" type="sibTrans" cxnId="{CF6EDB13-8CDA-428D-AA40-84F91BC82A85}">
      <dgm:prSet/>
      <dgm:spPr/>
      <dgm:t>
        <a:bodyPr/>
        <a:lstStyle/>
        <a:p>
          <a:endParaRPr lang="fr-DZ"/>
        </a:p>
      </dgm:t>
    </dgm:pt>
    <dgm:pt modelId="{F0B75A54-876A-4688-9E2D-71E906528AE1}">
      <dgm:prSet phldrT="[Texte]"/>
      <dgm:spPr/>
      <dgm:t>
        <a:bodyPr/>
        <a:lstStyle/>
        <a:p>
          <a:r>
            <a:rPr lang="ar-DZ" dirty="0"/>
            <a:t>هي كلمة من أصل يوناني تتكون من مقطعين (بيدا) </a:t>
          </a:r>
          <a:r>
            <a:rPr lang="fr-FR" dirty="0"/>
            <a:t>béda</a:t>
          </a:r>
          <a:r>
            <a:rPr lang="ar-DZ" dirty="0"/>
            <a:t> و تعني الطفل (</a:t>
          </a:r>
          <a:r>
            <a:rPr lang="ar-DZ" dirty="0" err="1"/>
            <a:t>غوجيا</a:t>
          </a:r>
          <a:r>
            <a:rPr lang="ar-DZ" dirty="0"/>
            <a:t> ) </a:t>
          </a:r>
          <a:r>
            <a:rPr lang="fr-FR" dirty="0" err="1"/>
            <a:t>agogé</a:t>
          </a:r>
          <a:r>
            <a:rPr lang="ar-DZ" dirty="0"/>
            <a:t> و تعني القيادة و التوجيه، فالمصطلح " بيداغوجيا قيادة الطفل وتوجيهه .</a:t>
          </a:r>
          <a:endParaRPr lang="fr-DZ" dirty="0"/>
        </a:p>
      </dgm:t>
    </dgm:pt>
    <dgm:pt modelId="{28712449-B08C-4EAC-9CC1-27FB9601BB01}" type="parTrans" cxnId="{AC8173CE-3EC3-4D89-8619-34AB3773C4E2}">
      <dgm:prSet/>
      <dgm:spPr/>
      <dgm:t>
        <a:bodyPr/>
        <a:lstStyle/>
        <a:p>
          <a:endParaRPr lang="fr-DZ"/>
        </a:p>
      </dgm:t>
    </dgm:pt>
    <dgm:pt modelId="{944105F2-D958-4BD6-85D8-A1AD5171D350}" type="sibTrans" cxnId="{AC8173CE-3EC3-4D89-8619-34AB3773C4E2}">
      <dgm:prSet/>
      <dgm:spPr/>
      <dgm:t>
        <a:bodyPr/>
        <a:lstStyle/>
        <a:p>
          <a:endParaRPr lang="fr-DZ"/>
        </a:p>
      </dgm:t>
    </dgm:pt>
    <dgm:pt modelId="{4334166A-D520-4C23-9847-BAC6A8844754}">
      <dgm:prSet phldrT="[Texte]"/>
      <dgm:spPr/>
      <dgm:t>
        <a:bodyPr/>
        <a:lstStyle/>
        <a:p>
          <a:r>
            <a:rPr lang="ar-SA" dirty="0"/>
            <a:t>اصطلاحا </a:t>
          </a:r>
          <a:endParaRPr lang="fr-DZ" dirty="0"/>
        </a:p>
      </dgm:t>
    </dgm:pt>
    <dgm:pt modelId="{7B730592-6518-4B46-9CF8-DC54007318C0}" type="parTrans" cxnId="{3E2A8FFE-A552-4834-A6C8-01FF8034C4F6}">
      <dgm:prSet/>
      <dgm:spPr/>
      <dgm:t>
        <a:bodyPr/>
        <a:lstStyle/>
        <a:p>
          <a:endParaRPr lang="fr-DZ"/>
        </a:p>
      </dgm:t>
    </dgm:pt>
    <dgm:pt modelId="{845299F5-008C-4FE7-B614-F288758E4F33}" type="sibTrans" cxnId="{3E2A8FFE-A552-4834-A6C8-01FF8034C4F6}">
      <dgm:prSet/>
      <dgm:spPr/>
      <dgm:t>
        <a:bodyPr/>
        <a:lstStyle/>
        <a:p>
          <a:endParaRPr lang="fr-DZ"/>
        </a:p>
      </dgm:t>
    </dgm:pt>
    <dgm:pt modelId="{4C2DA631-2031-426A-B3D1-2717732CE634}">
      <dgm:prSet/>
      <dgm:spPr/>
      <dgm:t>
        <a:bodyPr/>
        <a:lstStyle/>
        <a:p>
          <a:r>
            <a:rPr lang="ar-DZ"/>
            <a:t>فالبيداغوجيا هي علم تطبيقي يعمل على تصميم الوضعيات التعلمية الأكثر فعالية ، من خلال تحديد خصائص المتعلم ومكونات الموقف التعليمي .</a:t>
          </a:r>
          <a:endParaRPr lang="fr-DZ"/>
        </a:p>
      </dgm:t>
    </dgm:pt>
    <dgm:pt modelId="{75DEF4E8-B23D-433B-B9EC-92A8DD8C64DA}" type="parTrans" cxnId="{6BA60216-983F-4AA9-9D37-F24C160895E0}">
      <dgm:prSet/>
      <dgm:spPr/>
      <dgm:t>
        <a:bodyPr/>
        <a:lstStyle/>
        <a:p>
          <a:endParaRPr lang="fr-DZ"/>
        </a:p>
      </dgm:t>
    </dgm:pt>
    <dgm:pt modelId="{8A1FD355-E8F1-48EA-B448-C39F9FE1B698}" type="sibTrans" cxnId="{6BA60216-983F-4AA9-9D37-F24C160895E0}">
      <dgm:prSet/>
      <dgm:spPr/>
      <dgm:t>
        <a:bodyPr/>
        <a:lstStyle/>
        <a:p>
          <a:endParaRPr lang="fr-DZ"/>
        </a:p>
      </dgm:t>
    </dgm:pt>
    <dgm:pt modelId="{2F3FC05E-1EB6-4046-90D2-FC36BD024DD7}" type="pres">
      <dgm:prSet presAssocID="{6418CF7C-E447-4175-9DF3-B652CE5C6A9B}" presName="list" presStyleCnt="0">
        <dgm:presLayoutVars>
          <dgm:dir/>
          <dgm:animLvl val="lvl"/>
        </dgm:presLayoutVars>
      </dgm:prSet>
      <dgm:spPr/>
    </dgm:pt>
    <dgm:pt modelId="{3189E2F5-79DA-4123-9B10-111C6D2E3290}" type="pres">
      <dgm:prSet presAssocID="{A01EADA2-F5CC-45DF-BCDC-86AE07D5E0B3}" presName="posSpace" presStyleCnt="0"/>
      <dgm:spPr/>
    </dgm:pt>
    <dgm:pt modelId="{4B5FD896-A77E-4577-90A8-E6BF4DD243AF}" type="pres">
      <dgm:prSet presAssocID="{A01EADA2-F5CC-45DF-BCDC-86AE07D5E0B3}" presName="vertFlow" presStyleCnt="0"/>
      <dgm:spPr/>
    </dgm:pt>
    <dgm:pt modelId="{413FE3C6-D3E1-4E62-AC9B-11F9EF3918DE}" type="pres">
      <dgm:prSet presAssocID="{A01EADA2-F5CC-45DF-BCDC-86AE07D5E0B3}" presName="topSpace" presStyleCnt="0"/>
      <dgm:spPr/>
    </dgm:pt>
    <dgm:pt modelId="{CC403C1B-8600-421C-9F58-2D0E56F5D73A}" type="pres">
      <dgm:prSet presAssocID="{A01EADA2-F5CC-45DF-BCDC-86AE07D5E0B3}" presName="firstComp" presStyleCnt="0"/>
      <dgm:spPr/>
    </dgm:pt>
    <dgm:pt modelId="{F663A635-5604-4AF5-B1AA-13FA8642B53C}" type="pres">
      <dgm:prSet presAssocID="{A01EADA2-F5CC-45DF-BCDC-86AE07D5E0B3}" presName="firstChild" presStyleLbl="bgAccFollowNode1" presStyleIdx="0" presStyleCnt="2" custScaleY="216767"/>
      <dgm:spPr/>
    </dgm:pt>
    <dgm:pt modelId="{0C98A9F1-2C1F-4AF2-A571-D980005FF0E1}" type="pres">
      <dgm:prSet presAssocID="{A01EADA2-F5CC-45DF-BCDC-86AE07D5E0B3}" presName="firstChildTx" presStyleLbl="bgAccFollowNode1" presStyleIdx="0" presStyleCnt="2">
        <dgm:presLayoutVars>
          <dgm:bulletEnabled val="1"/>
        </dgm:presLayoutVars>
      </dgm:prSet>
      <dgm:spPr/>
    </dgm:pt>
    <dgm:pt modelId="{DC0CC780-7D99-422D-9C7A-01DF47D8517B}" type="pres">
      <dgm:prSet presAssocID="{A01EADA2-F5CC-45DF-BCDC-86AE07D5E0B3}" presName="negSpace" presStyleCnt="0"/>
      <dgm:spPr/>
    </dgm:pt>
    <dgm:pt modelId="{674EC63D-BA2B-4061-ADD6-1B008AAE42EF}" type="pres">
      <dgm:prSet presAssocID="{A01EADA2-F5CC-45DF-BCDC-86AE07D5E0B3}" presName="circle" presStyleLbl="node1" presStyleIdx="0" presStyleCnt="2"/>
      <dgm:spPr/>
    </dgm:pt>
    <dgm:pt modelId="{DCBD3770-5854-443B-890F-36DCEDBF0119}" type="pres">
      <dgm:prSet presAssocID="{46F4AF5E-8921-4CDE-A450-54C9500706B0}" presName="transSpace" presStyleCnt="0"/>
      <dgm:spPr/>
    </dgm:pt>
    <dgm:pt modelId="{2F90603F-66D4-468D-A5A5-57A989048E8E}" type="pres">
      <dgm:prSet presAssocID="{4334166A-D520-4C23-9847-BAC6A8844754}" presName="posSpace" presStyleCnt="0"/>
      <dgm:spPr/>
    </dgm:pt>
    <dgm:pt modelId="{327946A7-5D14-491C-B81A-6734E9C18F95}" type="pres">
      <dgm:prSet presAssocID="{4334166A-D520-4C23-9847-BAC6A8844754}" presName="vertFlow" presStyleCnt="0"/>
      <dgm:spPr/>
    </dgm:pt>
    <dgm:pt modelId="{9297DC58-7775-404D-901C-BFE8B7E10080}" type="pres">
      <dgm:prSet presAssocID="{4334166A-D520-4C23-9847-BAC6A8844754}" presName="topSpace" presStyleCnt="0"/>
      <dgm:spPr/>
    </dgm:pt>
    <dgm:pt modelId="{B27B612F-9EB0-4E29-85C0-BB5A6BEE1EB2}" type="pres">
      <dgm:prSet presAssocID="{4334166A-D520-4C23-9847-BAC6A8844754}" presName="firstComp" presStyleCnt="0"/>
      <dgm:spPr/>
    </dgm:pt>
    <dgm:pt modelId="{FCE6A25A-FC71-4244-A8D0-534323E27944}" type="pres">
      <dgm:prSet presAssocID="{4334166A-D520-4C23-9847-BAC6A8844754}" presName="firstChild" presStyleLbl="bgAccFollowNode1" presStyleIdx="1" presStyleCnt="2" custScaleY="218511"/>
      <dgm:spPr/>
    </dgm:pt>
    <dgm:pt modelId="{15449BB3-FE72-45E0-A7B3-F7E9AF56C0E5}" type="pres">
      <dgm:prSet presAssocID="{4334166A-D520-4C23-9847-BAC6A8844754}" presName="firstChildTx" presStyleLbl="bgAccFollowNode1" presStyleIdx="1" presStyleCnt="2">
        <dgm:presLayoutVars>
          <dgm:bulletEnabled val="1"/>
        </dgm:presLayoutVars>
      </dgm:prSet>
      <dgm:spPr/>
    </dgm:pt>
    <dgm:pt modelId="{29467D87-F046-445F-8EFF-17D8CE661B99}" type="pres">
      <dgm:prSet presAssocID="{4334166A-D520-4C23-9847-BAC6A8844754}" presName="negSpace" presStyleCnt="0"/>
      <dgm:spPr/>
    </dgm:pt>
    <dgm:pt modelId="{13D20D55-80DA-4AC7-A21A-C898627B3691}" type="pres">
      <dgm:prSet presAssocID="{4334166A-D520-4C23-9847-BAC6A8844754}" presName="circle" presStyleLbl="node1" presStyleIdx="1" presStyleCnt="2"/>
      <dgm:spPr/>
    </dgm:pt>
  </dgm:ptLst>
  <dgm:cxnLst>
    <dgm:cxn modelId="{CF6EDB13-8CDA-428D-AA40-84F91BC82A85}" srcId="{6418CF7C-E447-4175-9DF3-B652CE5C6A9B}" destId="{A01EADA2-F5CC-45DF-BCDC-86AE07D5E0B3}" srcOrd="0" destOrd="0" parTransId="{58DB1A66-B7F7-4C45-AAED-3066B7648EB1}" sibTransId="{46F4AF5E-8921-4CDE-A450-54C9500706B0}"/>
    <dgm:cxn modelId="{6BA60216-983F-4AA9-9D37-F24C160895E0}" srcId="{4334166A-D520-4C23-9847-BAC6A8844754}" destId="{4C2DA631-2031-426A-B3D1-2717732CE634}" srcOrd="0" destOrd="0" parTransId="{75DEF4E8-B23D-433B-B9EC-92A8DD8C64DA}" sibTransId="{8A1FD355-E8F1-48EA-B448-C39F9FE1B698}"/>
    <dgm:cxn modelId="{041FF019-789D-4867-BCE2-A8E0E6B7F377}" type="presOf" srcId="{4C2DA631-2031-426A-B3D1-2717732CE634}" destId="{FCE6A25A-FC71-4244-A8D0-534323E27944}" srcOrd="0" destOrd="0" presId="urn:microsoft.com/office/officeart/2005/8/layout/hList9"/>
    <dgm:cxn modelId="{75C3271A-C147-464E-B725-C5CE3F4A1E5C}" type="presOf" srcId="{F0B75A54-876A-4688-9E2D-71E906528AE1}" destId="{F663A635-5604-4AF5-B1AA-13FA8642B53C}" srcOrd="0" destOrd="0" presId="urn:microsoft.com/office/officeart/2005/8/layout/hList9"/>
    <dgm:cxn modelId="{619E175F-0040-4A53-9B50-4EC2BC608808}" type="presOf" srcId="{A01EADA2-F5CC-45DF-BCDC-86AE07D5E0B3}" destId="{674EC63D-BA2B-4061-ADD6-1B008AAE42EF}" srcOrd="0" destOrd="0" presId="urn:microsoft.com/office/officeart/2005/8/layout/hList9"/>
    <dgm:cxn modelId="{C8441B97-E027-4D37-94E9-C466CC28B1DC}" type="presOf" srcId="{F0B75A54-876A-4688-9E2D-71E906528AE1}" destId="{0C98A9F1-2C1F-4AF2-A571-D980005FF0E1}" srcOrd="1" destOrd="0" presId="urn:microsoft.com/office/officeart/2005/8/layout/hList9"/>
    <dgm:cxn modelId="{AC8173CE-3EC3-4D89-8619-34AB3773C4E2}" srcId="{A01EADA2-F5CC-45DF-BCDC-86AE07D5E0B3}" destId="{F0B75A54-876A-4688-9E2D-71E906528AE1}" srcOrd="0" destOrd="0" parTransId="{28712449-B08C-4EAC-9CC1-27FB9601BB01}" sibTransId="{944105F2-D958-4BD6-85D8-A1AD5171D350}"/>
    <dgm:cxn modelId="{F01091EB-65E1-494D-B284-77C5A0E233D5}" type="presOf" srcId="{4334166A-D520-4C23-9847-BAC6A8844754}" destId="{13D20D55-80DA-4AC7-A21A-C898627B3691}" srcOrd="0" destOrd="0" presId="urn:microsoft.com/office/officeart/2005/8/layout/hList9"/>
    <dgm:cxn modelId="{6DD826F0-DB83-4FC3-8E83-078E01E92507}" type="presOf" srcId="{4C2DA631-2031-426A-B3D1-2717732CE634}" destId="{15449BB3-FE72-45E0-A7B3-F7E9AF56C0E5}" srcOrd="1" destOrd="0" presId="urn:microsoft.com/office/officeart/2005/8/layout/hList9"/>
    <dgm:cxn modelId="{6A0516F5-8B8D-40E5-8C76-1BB97F638EC9}" type="presOf" srcId="{6418CF7C-E447-4175-9DF3-B652CE5C6A9B}" destId="{2F3FC05E-1EB6-4046-90D2-FC36BD024DD7}" srcOrd="0" destOrd="0" presId="urn:microsoft.com/office/officeart/2005/8/layout/hList9"/>
    <dgm:cxn modelId="{3E2A8FFE-A552-4834-A6C8-01FF8034C4F6}" srcId="{6418CF7C-E447-4175-9DF3-B652CE5C6A9B}" destId="{4334166A-D520-4C23-9847-BAC6A8844754}" srcOrd="1" destOrd="0" parTransId="{7B730592-6518-4B46-9CF8-DC54007318C0}" sibTransId="{845299F5-008C-4FE7-B614-F288758E4F33}"/>
    <dgm:cxn modelId="{6963B78E-39EF-4C16-8D06-ED78DF08F66E}" type="presParOf" srcId="{2F3FC05E-1EB6-4046-90D2-FC36BD024DD7}" destId="{3189E2F5-79DA-4123-9B10-111C6D2E3290}" srcOrd="0" destOrd="0" presId="urn:microsoft.com/office/officeart/2005/8/layout/hList9"/>
    <dgm:cxn modelId="{34486BC4-FC18-429D-85D9-FB67C08ECEED}" type="presParOf" srcId="{2F3FC05E-1EB6-4046-90D2-FC36BD024DD7}" destId="{4B5FD896-A77E-4577-90A8-E6BF4DD243AF}" srcOrd="1" destOrd="0" presId="urn:microsoft.com/office/officeart/2005/8/layout/hList9"/>
    <dgm:cxn modelId="{4538518A-D5E4-4BEA-8F04-B8B8ADFD111A}" type="presParOf" srcId="{4B5FD896-A77E-4577-90A8-E6BF4DD243AF}" destId="{413FE3C6-D3E1-4E62-AC9B-11F9EF3918DE}" srcOrd="0" destOrd="0" presId="urn:microsoft.com/office/officeart/2005/8/layout/hList9"/>
    <dgm:cxn modelId="{9F77FD5F-D88D-485B-94C6-FDC8851F4CB0}" type="presParOf" srcId="{4B5FD896-A77E-4577-90A8-E6BF4DD243AF}" destId="{CC403C1B-8600-421C-9F58-2D0E56F5D73A}" srcOrd="1" destOrd="0" presId="urn:microsoft.com/office/officeart/2005/8/layout/hList9"/>
    <dgm:cxn modelId="{11ACE6E7-7231-46A1-8D3A-4742B71B72D2}" type="presParOf" srcId="{CC403C1B-8600-421C-9F58-2D0E56F5D73A}" destId="{F663A635-5604-4AF5-B1AA-13FA8642B53C}" srcOrd="0" destOrd="0" presId="urn:microsoft.com/office/officeart/2005/8/layout/hList9"/>
    <dgm:cxn modelId="{8ADFF494-9763-4AFE-87F3-25BCDCF7FB12}" type="presParOf" srcId="{CC403C1B-8600-421C-9F58-2D0E56F5D73A}" destId="{0C98A9F1-2C1F-4AF2-A571-D980005FF0E1}" srcOrd="1" destOrd="0" presId="urn:microsoft.com/office/officeart/2005/8/layout/hList9"/>
    <dgm:cxn modelId="{7498B2D6-9D2A-4D6F-A39E-3DBC6AC0F43A}" type="presParOf" srcId="{2F3FC05E-1EB6-4046-90D2-FC36BD024DD7}" destId="{DC0CC780-7D99-422D-9C7A-01DF47D8517B}" srcOrd="2" destOrd="0" presId="urn:microsoft.com/office/officeart/2005/8/layout/hList9"/>
    <dgm:cxn modelId="{6B4F85B6-6C45-4AC3-8F27-DDB6725235C3}" type="presParOf" srcId="{2F3FC05E-1EB6-4046-90D2-FC36BD024DD7}" destId="{674EC63D-BA2B-4061-ADD6-1B008AAE42EF}" srcOrd="3" destOrd="0" presId="urn:microsoft.com/office/officeart/2005/8/layout/hList9"/>
    <dgm:cxn modelId="{5B9233DB-FDDD-42B9-9069-5EB7733A345C}" type="presParOf" srcId="{2F3FC05E-1EB6-4046-90D2-FC36BD024DD7}" destId="{DCBD3770-5854-443B-890F-36DCEDBF0119}" srcOrd="4" destOrd="0" presId="urn:microsoft.com/office/officeart/2005/8/layout/hList9"/>
    <dgm:cxn modelId="{E2A9ABDD-9A2A-4D7B-B256-350D41F27CCA}" type="presParOf" srcId="{2F3FC05E-1EB6-4046-90D2-FC36BD024DD7}" destId="{2F90603F-66D4-468D-A5A5-57A989048E8E}" srcOrd="5" destOrd="0" presId="urn:microsoft.com/office/officeart/2005/8/layout/hList9"/>
    <dgm:cxn modelId="{59F4CD38-2524-41AC-8CE8-5027C3E1F2AC}" type="presParOf" srcId="{2F3FC05E-1EB6-4046-90D2-FC36BD024DD7}" destId="{327946A7-5D14-491C-B81A-6734E9C18F95}" srcOrd="6" destOrd="0" presId="urn:microsoft.com/office/officeart/2005/8/layout/hList9"/>
    <dgm:cxn modelId="{F1DF97C7-8038-41D6-9B91-D20A9B7A2514}" type="presParOf" srcId="{327946A7-5D14-491C-B81A-6734E9C18F95}" destId="{9297DC58-7775-404D-901C-BFE8B7E10080}" srcOrd="0" destOrd="0" presId="urn:microsoft.com/office/officeart/2005/8/layout/hList9"/>
    <dgm:cxn modelId="{DFD358D6-364B-493D-B67E-39939FD685D1}" type="presParOf" srcId="{327946A7-5D14-491C-B81A-6734E9C18F95}" destId="{B27B612F-9EB0-4E29-85C0-BB5A6BEE1EB2}" srcOrd="1" destOrd="0" presId="urn:microsoft.com/office/officeart/2005/8/layout/hList9"/>
    <dgm:cxn modelId="{AE1B44D5-F2A3-4D8F-A9C4-7478B81C3EE5}" type="presParOf" srcId="{B27B612F-9EB0-4E29-85C0-BB5A6BEE1EB2}" destId="{FCE6A25A-FC71-4244-A8D0-534323E27944}" srcOrd="0" destOrd="0" presId="urn:microsoft.com/office/officeart/2005/8/layout/hList9"/>
    <dgm:cxn modelId="{7D555AF5-308E-4A52-86BC-7F7974641C8A}" type="presParOf" srcId="{B27B612F-9EB0-4E29-85C0-BB5A6BEE1EB2}" destId="{15449BB3-FE72-45E0-A7B3-F7E9AF56C0E5}" srcOrd="1" destOrd="0" presId="urn:microsoft.com/office/officeart/2005/8/layout/hList9"/>
    <dgm:cxn modelId="{E2245549-487A-40BC-A151-8BE5B3F2869A}" type="presParOf" srcId="{2F3FC05E-1EB6-4046-90D2-FC36BD024DD7}" destId="{29467D87-F046-445F-8EFF-17D8CE661B99}" srcOrd="7" destOrd="0" presId="urn:microsoft.com/office/officeart/2005/8/layout/hList9"/>
    <dgm:cxn modelId="{FDBB6E72-72D8-4E72-B0A1-B6D9B361A49C}" type="presParOf" srcId="{2F3FC05E-1EB6-4046-90D2-FC36BD024DD7}" destId="{13D20D55-80DA-4AC7-A21A-C898627B3691}"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03CBFAA-5E26-4764-A51A-361ACE37C9E1}" type="doc">
      <dgm:prSet loTypeId="urn:microsoft.com/office/officeart/2009/3/layout/CircleRelationship" loCatId="relationship" qsTypeId="urn:microsoft.com/office/officeart/2005/8/quickstyle/3d1" qsCatId="3D" csTypeId="urn:microsoft.com/office/officeart/2005/8/colors/accent1_2" csCatId="accent1"/>
      <dgm:spPr/>
      <dgm:t>
        <a:bodyPr/>
        <a:lstStyle/>
        <a:p>
          <a:endParaRPr lang="fr-DZ"/>
        </a:p>
      </dgm:t>
    </dgm:pt>
    <dgm:pt modelId="{0C9DFB4D-1075-4555-8B9B-007099EC9DAE}">
      <dgm:prSet/>
      <dgm:spPr/>
      <dgm:t>
        <a:bodyPr/>
        <a:lstStyle/>
        <a:p>
          <a:r>
            <a:rPr lang="ar-SA" dirty="0"/>
            <a:t>مبادئ البيداغوجيا </a:t>
          </a:r>
          <a:r>
            <a:rPr lang="ar-SA" dirty="0" err="1"/>
            <a:t>الفارقية</a:t>
          </a:r>
          <a:r>
            <a:rPr lang="ar-SA" dirty="0"/>
            <a:t> </a:t>
          </a:r>
          <a:endParaRPr lang="fr-DZ" dirty="0"/>
        </a:p>
      </dgm:t>
    </dgm:pt>
    <dgm:pt modelId="{CBBABA53-0DC7-4CC9-A909-9325B8E2A5F7}" type="parTrans" cxnId="{E51E3CB2-7531-4B4B-A1C6-0BDCAB49D81D}">
      <dgm:prSet/>
      <dgm:spPr/>
      <dgm:t>
        <a:bodyPr/>
        <a:lstStyle/>
        <a:p>
          <a:endParaRPr lang="fr-DZ"/>
        </a:p>
      </dgm:t>
    </dgm:pt>
    <dgm:pt modelId="{E3F7C19B-EFE5-4D8F-9E72-0B88CFADF508}" type="sibTrans" cxnId="{E51E3CB2-7531-4B4B-A1C6-0BDCAB49D81D}">
      <dgm:prSet/>
      <dgm:spPr/>
      <dgm:t>
        <a:bodyPr/>
        <a:lstStyle/>
        <a:p>
          <a:endParaRPr lang="fr-DZ"/>
        </a:p>
      </dgm:t>
    </dgm:pt>
    <dgm:pt modelId="{6CA77CEF-FCEA-46F4-8D12-39B3E5480051}" type="pres">
      <dgm:prSet presAssocID="{003CBFAA-5E26-4764-A51A-361ACE37C9E1}" presName="Name0" presStyleCnt="0">
        <dgm:presLayoutVars>
          <dgm:chMax val="1"/>
          <dgm:chPref val="1"/>
        </dgm:presLayoutVars>
      </dgm:prSet>
      <dgm:spPr/>
    </dgm:pt>
    <dgm:pt modelId="{A8572F17-62AC-4ADE-9CD9-BB01685A16B8}" type="pres">
      <dgm:prSet presAssocID="{0C9DFB4D-1075-4555-8B9B-007099EC9DAE}" presName="Parent" presStyleLbl="node0" presStyleIdx="0" presStyleCnt="1">
        <dgm:presLayoutVars>
          <dgm:chMax val="5"/>
          <dgm:chPref val="5"/>
        </dgm:presLayoutVars>
      </dgm:prSet>
      <dgm:spPr/>
    </dgm:pt>
    <dgm:pt modelId="{E69B4DB6-363A-4A73-86FD-475EDDC22B35}" type="pres">
      <dgm:prSet presAssocID="{0C9DFB4D-1075-4555-8B9B-007099EC9DAE}" presName="Accent1" presStyleLbl="node1" presStyleIdx="0" presStyleCnt="6"/>
      <dgm:spPr/>
    </dgm:pt>
    <dgm:pt modelId="{5629EAC8-9AB7-4820-8005-3D127BB2AFC6}" type="pres">
      <dgm:prSet presAssocID="{0C9DFB4D-1075-4555-8B9B-007099EC9DAE}" presName="Accent2" presStyleLbl="node1" presStyleIdx="1" presStyleCnt="6"/>
      <dgm:spPr/>
    </dgm:pt>
    <dgm:pt modelId="{AC4115AF-2A9B-4623-98DD-E0F8CDC77233}" type="pres">
      <dgm:prSet presAssocID="{0C9DFB4D-1075-4555-8B9B-007099EC9DAE}" presName="Accent3" presStyleLbl="node1" presStyleIdx="2" presStyleCnt="6"/>
      <dgm:spPr/>
    </dgm:pt>
    <dgm:pt modelId="{F1AF8EF8-650D-41EB-B37B-F9E64A0FF296}" type="pres">
      <dgm:prSet presAssocID="{0C9DFB4D-1075-4555-8B9B-007099EC9DAE}" presName="Accent4" presStyleLbl="node1" presStyleIdx="3" presStyleCnt="6"/>
      <dgm:spPr/>
    </dgm:pt>
    <dgm:pt modelId="{07F582D5-9D2E-455A-B7B1-7DFC185D9AD5}" type="pres">
      <dgm:prSet presAssocID="{0C9DFB4D-1075-4555-8B9B-007099EC9DAE}" presName="Accent5" presStyleLbl="node1" presStyleIdx="4" presStyleCnt="6"/>
      <dgm:spPr/>
    </dgm:pt>
    <dgm:pt modelId="{7EB2B280-0414-48D8-B4B4-9BE1DF85350C}" type="pres">
      <dgm:prSet presAssocID="{0C9DFB4D-1075-4555-8B9B-007099EC9DAE}" presName="Accent6" presStyleLbl="node1" presStyleIdx="5" presStyleCnt="6"/>
      <dgm:spPr/>
    </dgm:pt>
  </dgm:ptLst>
  <dgm:cxnLst>
    <dgm:cxn modelId="{E51E3CB2-7531-4B4B-A1C6-0BDCAB49D81D}" srcId="{003CBFAA-5E26-4764-A51A-361ACE37C9E1}" destId="{0C9DFB4D-1075-4555-8B9B-007099EC9DAE}" srcOrd="0" destOrd="0" parTransId="{CBBABA53-0DC7-4CC9-A909-9325B8E2A5F7}" sibTransId="{E3F7C19B-EFE5-4D8F-9E72-0B88CFADF508}"/>
    <dgm:cxn modelId="{9FEC80DC-C1B0-4A15-9864-5275AF295C44}" type="presOf" srcId="{003CBFAA-5E26-4764-A51A-361ACE37C9E1}" destId="{6CA77CEF-FCEA-46F4-8D12-39B3E5480051}" srcOrd="0" destOrd="0" presId="urn:microsoft.com/office/officeart/2009/3/layout/CircleRelationship"/>
    <dgm:cxn modelId="{5D91D8E1-0DE5-45D9-A7A0-DF6BD16FEF44}" type="presOf" srcId="{0C9DFB4D-1075-4555-8B9B-007099EC9DAE}" destId="{A8572F17-62AC-4ADE-9CD9-BB01685A16B8}" srcOrd="0" destOrd="0" presId="urn:microsoft.com/office/officeart/2009/3/layout/CircleRelationship"/>
    <dgm:cxn modelId="{87F8E4F8-BD9A-4F77-AAAD-291CEB54DD03}" type="presParOf" srcId="{6CA77CEF-FCEA-46F4-8D12-39B3E5480051}" destId="{A8572F17-62AC-4ADE-9CD9-BB01685A16B8}" srcOrd="0" destOrd="0" presId="urn:microsoft.com/office/officeart/2009/3/layout/CircleRelationship"/>
    <dgm:cxn modelId="{32128EFD-0A27-4FD0-9A56-4F8AD83D8205}" type="presParOf" srcId="{6CA77CEF-FCEA-46F4-8D12-39B3E5480051}" destId="{E69B4DB6-363A-4A73-86FD-475EDDC22B35}" srcOrd="1" destOrd="0" presId="urn:microsoft.com/office/officeart/2009/3/layout/CircleRelationship"/>
    <dgm:cxn modelId="{EEA0C243-1B41-4C71-B454-66871BD059A8}" type="presParOf" srcId="{6CA77CEF-FCEA-46F4-8D12-39B3E5480051}" destId="{5629EAC8-9AB7-4820-8005-3D127BB2AFC6}" srcOrd="2" destOrd="0" presId="urn:microsoft.com/office/officeart/2009/3/layout/CircleRelationship"/>
    <dgm:cxn modelId="{6FC94BEA-7D9E-43C8-ACCF-91E9852E496E}" type="presParOf" srcId="{6CA77CEF-FCEA-46F4-8D12-39B3E5480051}" destId="{AC4115AF-2A9B-4623-98DD-E0F8CDC77233}" srcOrd="3" destOrd="0" presId="urn:microsoft.com/office/officeart/2009/3/layout/CircleRelationship"/>
    <dgm:cxn modelId="{62FE967E-1CA3-49FE-A71F-3177855564E8}" type="presParOf" srcId="{6CA77CEF-FCEA-46F4-8D12-39B3E5480051}" destId="{F1AF8EF8-650D-41EB-B37B-F9E64A0FF296}" srcOrd="4" destOrd="0" presId="urn:microsoft.com/office/officeart/2009/3/layout/CircleRelationship"/>
    <dgm:cxn modelId="{3473D8BF-87B1-47AA-A491-DAE8CF773C06}" type="presParOf" srcId="{6CA77CEF-FCEA-46F4-8D12-39B3E5480051}" destId="{07F582D5-9D2E-455A-B7B1-7DFC185D9AD5}" srcOrd="5" destOrd="0" presId="urn:microsoft.com/office/officeart/2009/3/layout/CircleRelationship"/>
    <dgm:cxn modelId="{A8703E41-E336-4EE7-838D-6457C8F9FA02}" type="presParOf" srcId="{6CA77CEF-FCEA-46F4-8D12-39B3E5480051}" destId="{7EB2B280-0414-48D8-B4B4-9BE1DF85350C}" srcOrd="6"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24AC53A-67A8-41C1-8064-BC2BA47FF93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DZ"/>
        </a:p>
      </dgm:t>
    </dgm:pt>
    <dgm:pt modelId="{F09A5A0D-812C-468D-9BD5-45BF1810C41E}">
      <dgm:prSet custT="1"/>
      <dgm:spPr/>
      <dgm:t>
        <a:bodyPr/>
        <a:lstStyle/>
        <a:p>
          <a:r>
            <a:rPr lang="ar-DZ" sz="1200" b="1"/>
            <a:t>مبدأ الاختلاف :</a:t>
          </a:r>
          <a:endParaRPr lang="fr-DZ" sz="1200" b="1"/>
        </a:p>
      </dgm:t>
    </dgm:pt>
    <dgm:pt modelId="{1DD3E1E9-E17C-4BBB-B80B-B3E27A658730}" type="parTrans" cxnId="{F69F71A7-2BB4-4C80-944C-8F380678EC89}">
      <dgm:prSet/>
      <dgm:spPr/>
      <dgm:t>
        <a:bodyPr/>
        <a:lstStyle/>
        <a:p>
          <a:endParaRPr lang="fr-DZ"/>
        </a:p>
      </dgm:t>
    </dgm:pt>
    <dgm:pt modelId="{B1978BFC-E89D-4883-BA4C-91F4F95F65AA}" type="sibTrans" cxnId="{F69F71A7-2BB4-4C80-944C-8F380678EC89}">
      <dgm:prSet/>
      <dgm:spPr/>
      <dgm:t>
        <a:bodyPr/>
        <a:lstStyle/>
        <a:p>
          <a:endParaRPr lang="fr-DZ"/>
        </a:p>
      </dgm:t>
    </dgm:pt>
    <dgm:pt modelId="{F70BCB30-CC44-4305-9CCD-C93BC3049C67}">
      <dgm:prSet custT="1"/>
      <dgm:spPr/>
      <dgm:t>
        <a:bodyPr/>
        <a:lstStyle/>
        <a:p>
          <a:r>
            <a:rPr lang="ar-DZ" sz="1200" b="1" dirty="0"/>
            <a:t>الاختلاف </a:t>
          </a:r>
          <a:r>
            <a:rPr lang="ar-SA" sz="1200" b="1" dirty="0"/>
            <a:t>بين المتعلمين</a:t>
          </a:r>
          <a:r>
            <a:rPr lang="ar-DZ" sz="1200" b="1" dirty="0"/>
            <a:t>قائم بالضرورة الطبيعية، وتجاوز هذا الاختلاف ليحقق المعلم الهدف المخطط له هو ما ترمي إليه البيداغوجيا </a:t>
          </a:r>
          <a:r>
            <a:rPr lang="ar-DZ" sz="1200" b="1" dirty="0" err="1"/>
            <a:t>الفارقية</a:t>
          </a:r>
          <a:r>
            <a:rPr lang="ar-DZ" sz="1200" b="1" dirty="0"/>
            <a:t> بشكل أساس .</a:t>
          </a:r>
          <a:endParaRPr lang="fr-DZ" sz="1200" b="1" dirty="0"/>
        </a:p>
      </dgm:t>
    </dgm:pt>
    <dgm:pt modelId="{EBFBA149-8667-4653-A69F-1B4240687F96}" type="parTrans" cxnId="{3F9BBB2C-1CDA-409C-A538-B66EF2DDF15B}">
      <dgm:prSet/>
      <dgm:spPr/>
      <dgm:t>
        <a:bodyPr/>
        <a:lstStyle/>
        <a:p>
          <a:endParaRPr lang="fr-DZ" sz="1200" b="1"/>
        </a:p>
      </dgm:t>
    </dgm:pt>
    <dgm:pt modelId="{BFBBF27C-07EB-47F1-A034-A1549BC55F8E}" type="sibTrans" cxnId="{3F9BBB2C-1CDA-409C-A538-B66EF2DDF15B}">
      <dgm:prSet/>
      <dgm:spPr/>
      <dgm:t>
        <a:bodyPr/>
        <a:lstStyle/>
        <a:p>
          <a:endParaRPr lang="fr-DZ"/>
        </a:p>
      </dgm:t>
    </dgm:pt>
    <dgm:pt modelId="{ED6AD550-0D84-4631-BB23-BB0090721ABC}">
      <dgm:prSet custT="1"/>
      <dgm:spPr/>
      <dgm:t>
        <a:bodyPr/>
        <a:lstStyle/>
        <a:p>
          <a:r>
            <a:rPr lang="ar-DZ" sz="1200" b="1"/>
            <a:t>مبدأ التفريد :</a:t>
          </a:r>
          <a:endParaRPr lang="fr-DZ" sz="1200" b="1"/>
        </a:p>
      </dgm:t>
    </dgm:pt>
    <dgm:pt modelId="{F4D35D46-67A0-48D2-B3EB-8DA3F3D7DB30}" type="parTrans" cxnId="{08A4605E-0D76-488B-85AA-F6B7BEBD3D37}">
      <dgm:prSet/>
      <dgm:spPr/>
      <dgm:t>
        <a:bodyPr/>
        <a:lstStyle/>
        <a:p>
          <a:endParaRPr lang="fr-DZ"/>
        </a:p>
      </dgm:t>
    </dgm:pt>
    <dgm:pt modelId="{66EC1D39-A480-488C-925E-79B0D47DAD83}" type="sibTrans" cxnId="{08A4605E-0D76-488B-85AA-F6B7BEBD3D37}">
      <dgm:prSet/>
      <dgm:spPr/>
      <dgm:t>
        <a:bodyPr/>
        <a:lstStyle/>
        <a:p>
          <a:endParaRPr lang="fr-DZ"/>
        </a:p>
      </dgm:t>
    </dgm:pt>
    <dgm:pt modelId="{925B55CE-658A-4892-93E8-E00D750FFF97}">
      <dgm:prSet custT="1"/>
      <dgm:spPr/>
      <dgm:t>
        <a:bodyPr/>
        <a:lstStyle/>
        <a:p>
          <a:r>
            <a:rPr lang="ar-DZ" sz="1200" b="1"/>
            <a:t>مبدأ التعلم الذاتي : </a:t>
          </a:r>
          <a:endParaRPr lang="fr-DZ" sz="1200" b="1"/>
        </a:p>
      </dgm:t>
    </dgm:pt>
    <dgm:pt modelId="{ECBDE435-43AC-45F7-AA05-D4D1118A70EA}" type="parTrans" cxnId="{C4A9470B-0B9F-48D7-92E3-87AEDBFEF408}">
      <dgm:prSet/>
      <dgm:spPr/>
      <dgm:t>
        <a:bodyPr/>
        <a:lstStyle/>
        <a:p>
          <a:endParaRPr lang="fr-DZ"/>
        </a:p>
      </dgm:t>
    </dgm:pt>
    <dgm:pt modelId="{2A449B00-6AA8-430F-B1BC-1690D7344DBA}" type="sibTrans" cxnId="{C4A9470B-0B9F-48D7-92E3-87AEDBFEF408}">
      <dgm:prSet/>
      <dgm:spPr/>
      <dgm:t>
        <a:bodyPr/>
        <a:lstStyle/>
        <a:p>
          <a:endParaRPr lang="fr-DZ"/>
        </a:p>
      </dgm:t>
    </dgm:pt>
    <dgm:pt modelId="{6B4C3778-9FE2-44F4-BDAE-55CA84EA406B}">
      <dgm:prSet custT="1"/>
      <dgm:spPr/>
      <dgm:t>
        <a:bodyPr/>
        <a:lstStyle/>
        <a:p>
          <a:r>
            <a:rPr lang="ar-DZ" sz="1200" b="1" dirty="0"/>
            <a:t>التعلم الذاتي والعمل الشخصي، والاستقلالية في تناول المقررات الدراسية والتعلم، من أهم ما تعمل البيداغوجيا </a:t>
          </a:r>
          <a:r>
            <a:rPr lang="ar-DZ" sz="1200" b="1" dirty="0" err="1"/>
            <a:t>الفارقية</a:t>
          </a:r>
          <a:r>
            <a:rPr lang="ar-DZ" sz="1200" b="1" dirty="0"/>
            <a:t> على تجسيده في المتعلم</a:t>
          </a:r>
          <a:r>
            <a:rPr lang="ar-SA" sz="1200" b="1" dirty="0"/>
            <a:t>،</a:t>
          </a:r>
          <a:r>
            <a:rPr lang="ar-DZ" sz="1200" b="1" dirty="0"/>
            <a:t> فهي تدرب المتعلم على الاعتماد على نفسه في الاستكشاف والاستذكار والمشاركة داخل القسم وأداء التمارين والواجبات والاختبارات</a:t>
          </a:r>
          <a:endParaRPr lang="fr-DZ" sz="1200" b="1" dirty="0"/>
        </a:p>
      </dgm:t>
    </dgm:pt>
    <dgm:pt modelId="{4966A0C7-16AC-4B82-939B-D38FD1075960}" type="parTrans" cxnId="{41301E70-C85D-436D-9F9E-69787093D6D8}">
      <dgm:prSet/>
      <dgm:spPr/>
      <dgm:t>
        <a:bodyPr/>
        <a:lstStyle/>
        <a:p>
          <a:endParaRPr lang="fr-DZ" sz="1200" b="1"/>
        </a:p>
      </dgm:t>
    </dgm:pt>
    <dgm:pt modelId="{BDD55A6F-0C74-44CD-AE93-0B9378A4A232}" type="sibTrans" cxnId="{41301E70-C85D-436D-9F9E-69787093D6D8}">
      <dgm:prSet/>
      <dgm:spPr/>
      <dgm:t>
        <a:bodyPr/>
        <a:lstStyle/>
        <a:p>
          <a:endParaRPr lang="fr-DZ"/>
        </a:p>
      </dgm:t>
    </dgm:pt>
    <dgm:pt modelId="{27FBBE15-5FF7-48BC-B8B8-5D11DA90B94A}">
      <dgm:prSet custT="1"/>
      <dgm:spPr/>
      <dgm:t>
        <a:bodyPr/>
        <a:lstStyle/>
        <a:p>
          <a:r>
            <a:rPr lang="ar-DZ" sz="1200" b="1"/>
            <a:t>مبدأ التنوع: </a:t>
          </a:r>
          <a:endParaRPr lang="fr-DZ" sz="1200" b="1"/>
        </a:p>
      </dgm:t>
    </dgm:pt>
    <dgm:pt modelId="{E28B121C-4E26-420E-A4E2-DA51805A0497}" type="parTrans" cxnId="{F7276DF8-4B71-4296-A3DC-F52F543D8E17}">
      <dgm:prSet/>
      <dgm:spPr/>
      <dgm:t>
        <a:bodyPr/>
        <a:lstStyle/>
        <a:p>
          <a:endParaRPr lang="fr-DZ"/>
        </a:p>
      </dgm:t>
    </dgm:pt>
    <dgm:pt modelId="{90F6D33E-4B6F-4892-9475-79501F08C145}" type="sibTrans" cxnId="{F7276DF8-4B71-4296-A3DC-F52F543D8E17}">
      <dgm:prSet/>
      <dgm:spPr/>
      <dgm:t>
        <a:bodyPr/>
        <a:lstStyle/>
        <a:p>
          <a:endParaRPr lang="fr-DZ"/>
        </a:p>
      </dgm:t>
    </dgm:pt>
    <dgm:pt modelId="{43A566C7-7390-44B2-AE5D-02D2DA9D8349}">
      <dgm:prSet custT="1"/>
      <dgm:spPr/>
      <dgm:t>
        <a:bodyPr/>
        <a:lstStyle/>
        <a:p>
          <a:r>
            <a:rPr lang="ar-DZ" sz="1200" b="1" dirty="0"/>
            <a:t>تنوع محتويات البرامج التعليمية وطرائق التدريس والوسائل التعليمية وطرق التقويم والاستدراك وذلك تبعا للاختلاف </a:t>
          </a:r>
          <a:r>
            <a:rPr lang="ar-SA" sz="1200" b="1" dirty="0"/>
            <a:t>واستجابة للتفريد </a:t>
          </a:r>
          <a:endParaRPr lang="fr-DZ" sz="1200" b="1" dirty="0"/>
        </a:p>
      </dgm:t>
    </dgm:pt>
    <dgm:pt modelId="{90FE2AA1-DC37-497F-A2A8-6E7681E3D853}" type="parTrans" cxnId="{F9F74655-2285-4BB3-A4E4-9DCAEEF2E00A}">
      <dgm:prSet/>
      <dgm:spPr/>
      <dgm:t>
        <a:bodyPr/>
        <a:lstStyle/>
        <a:p>
          <a:endParaRPr lang="fr-DZ" sz="1200" b="1"/>
        </a:p>
      </dgm:t>
    </dgm:pt>
    <dgm:pt modelId="{DEC2101C-FB0D-4EA9-A02F-282A8690298D}" type="sibTrans" cxnId="{F9F74655-2285-4BB3-A4E4-9DCAEEF2E00A}">
      <dgm:prSet/>
      <dgm:spPr/>
      <dgm:t>
        <a:bodyPr/>
        <a:lstStyle/>
        <a:p>
          <a:endParaRPr lang="fr-DZ"/>
        </a:p>
      </dgm:t>
    </dgm:pt>
    <dgm:pt modelId="{EFB1EA35-F01E-4313-8665-1E818D61A4B5}">
      <dgm:prSet custT="1"/>
      <dgm:spPr/>
      <dgm:t>
        <a:bodyPr/>
        <a:lstStyle/>
        <a:p>
          <a:r>
            <a:rPr lang="ar-DZ" sz="1200" b="1"/>
            <a:t>مبدأ التفريق :</a:t>
          </a:r>
          <a:endParaRPr lang="fr-DZ" sz="1200" b="1"/>
        </a:p>
      </dgm:t>
    </dgm:pt>
    <dgm:pt modelId="{B895F7A6-46A5-4B42-9799-E35208AED0D0}" type="parTrans" cxnId="{0B42E4F7-228A-42F5-965D-E564987725E0}">
      <dgm:prSet/>
      <dgm:spPr/>
      <dgm:t>
        <a:bodyPr/>
        <a:lstStyle/>
        <a:p>
          <a:endParaRPr lang="fr-DZ"/>
        </a:p>
      </dgm:t>
    </dgm:pt>
    <dgm:pt modelId="{505F7D5D-2290-4039-94A5-216CEE133A93}" type="sibTrans" cxnId="{0B42E4F7-228A-42F5-965D-E564987725E0}">
      <dgm:prSet/>
      <dgm:spPr/>
      <dgm:t>
        <a:bodyPr/>
        <a:lstStyle/>
        <a:p>
          <a:endParaRPr lang="fr-DZ"/>
        </a:p>
      </dgm:t>
    </dgm:pt>
    <dgm:pt modelId="{6FAD8C34-D01D-4A84-8D45-A4A7987B931E}">
      <dgm:prSet custT="1"/>
      <dgm:spPr/>
      <dgm:t>
        <a:bodyPr/>
        <a:lstStyle/>
        <a:p>
          <a:r>
            <a:rPr lang="ar-DZ" sz="1200" b="1" dirty="0"/>
            <a:t>بتوفير التنويع نستطيع أن نعمل بالتفريق بين مجموعات صغيرة من المتعلمين داخل الفوج التربوي أو بين الأفراد حسب ما نريد تحقيقه والوقت اللازم لكل منهم والوسائل والطريقة المناسبة لكل فرد أو لكل فوج مصغر ودور كل منهم في الانجاز والتنفيذ . </a:t>
          </a:r>
          <a:endParaRPr lang="fr-DZ" sz="1200" b="1" dirty="0"/>
        </a:p>
      </dgm:t>
    </dgm:pt>
    <dgm:pt modelId="{9B4C1922-B890-40BC-853E-BA686746C5C5}" type="parTrans" cxnId="{01F5CB0A-3107-4FEF-8734-C391CFA8E821}">
      <dgm:prSet/>
      <dgm:spPr/>
      <dgm:t>
        <a:bodyPr/>
        <a:lstStyle/>
        <a:p>
          <a:endParaRPr lang="fr-DZ" sz="1200" b="1"/>
        </a:p>
      </dgm:t>
    </dgm:pt>
    <dgm:pt modelId="{04CADCD4-2488-4254-A598-D7B4658BF27C}" type="sibTrans" cxnId="{01F5CB0A-3107-4FEF-8734-C391CFA8E821}">
      <dgm:prSet/>
      <dgm:spPr/>
      <dgm:t>
        <a:bodyPr/>
        <a:lstStyle/>
        <a:p>
          <a:endParaRPr lang="fr-DZ"/>
        </a:p>
      </dgm:t>
    </dgm:pt>
    <dgm:pt modelId="{186E0EF9-6AB3-4517-A3DE-616DC87B4F83}">
      <dgm:prSet custT="1"/>
      <dgm:spPr/>
      <dgm:t>
        <a:bodyPr/>
        <a:lstStyle/>
        <a:p>
          <a:r>
            <a:rPr lang="ar-DZ" sz="1200" b="1"/>
            <a:t>مبدأ التنشيط: </a:t>
          </a:r>
          <a:endParaRPr lang="fr-DZ" sz="1200" b="1"/>
        </a:p>
      </dgm:t>
    </dgm:pt>
    <dgm:pt modelId="{3BAE0DFC-006A-4174-A586-9D0BFCDB4E3D}" type="parTrans" cxnId="{C8E9360D-CDD4-4EA5-B54E-29EBE31B50D7}">
      <dgm:prSet/>
      <dgm:spPr/>
      <dgm:t>
        <a:bodyPr/>
        <a:lstStyle/>
        <a:p>
          <a:endParaRPr lang="fr-DZ"/>
        </a:p>
      </dgm:t>
    </dgm:pt>
    <dgm:pt modelId="{D8FA01DA-06EE-4C6B-A577-33EB5E2C6177}" type="sibTrans" cxnId="{C8E9360D-CDD4-4EA5-B54E-29EBE31B50D7}">
      <dgm:prSet/>
      <dgm:spPr/>
      <dgm:t>
        <a:bodyPr/>
        <a:lstStyle/>
        <a:p>
          <a:endParaRPr lang="fr-DZ"/>
        </a:p>
      </dgm:t>
    </dgm:pt>
    <dgm:pt modelId="{3AA4CA1A-65B5-4D4D-94F2-72898D9CDC79}">
      <dgm:prSet custT="1"/>
      <dgm:spPr/>
      <dgm:t>
        <a:bodyPr/>
        <a:lstStyle/>
        <a:p>
          <a:r>
            <a:rPr lang="ar-DZ" sz="1200" b="1" dirty="0"/>
            <a:t>تعتمد البيداغوجيا </a:t>
          </a:r>
          <a:r>
            <a:rPr lang="ar-DZ" sz="1200" b="1" dirty="0" err="1"/>
            <a:t>الفارقية</a:t>
          </a:r>
          <a:r>
            <a:rPr lang="ar-DZ" sz="1200" b="1" dirty="0"/>
            <a:t> على تنشيط المتعلم عن طريق توزيع الأدوار ومشاركة كل متعلم في الموقف التعليمي ، والعمل الجماعي ، ذلك أن عمل الفريق والمشاركة ترفع من المكاسب الثقافية وتخفض من </a:t>
          </a:r>
          <a:r>
            <a:rPr lang="ar-DZ" sz="1200" b="1" dirty="0" err="1"/>
            <a:t>السلوكات</a:t>
          </a:r>
          <a:r>
            <a:rPr lang="ar-DZ" sz="1200" b="1" dirty="0"/>
            <a:t> المضادة للجماعة وبالتالي المجتمع لدى المتعلم . </a:t>
          </a:r>
          <a:endParaRPr lang="fr-DZ" sz="1200" b="1" dirty="0"/>
        </a:p>
      </dgm:t>
    </dgm:pt>
    <dgm:pt modelId="{11DAF75E-57FA-4449-AACA-A6B5DA64CCE8}" type="parTrans" cxnId="{1E527FB7-0981-4519-BEBD-7C1B34A3D742}">
      <dgm:prSet/>
      <dgm:spPr/>
      <dgm:t>
        <a:bodyPr/>
        <a:lstStyle/>
        <a:p>
          <a:endParaRPr lang="fr-DZ" sz="1200" b="1"/>
        </a:p>
      </dgm:t>
    </dgm:pt>
    <dgm:pt modelId="{742B2B62-6992-49B4-A3B0-BBA5DA4FCC3C}" type="sibTrans" cxnId="{1E527FB7-0981-4519-BEBD-7C1B34A3D742}">
      <dgm:prSet/>
      <dgm:spPr/>
      <dgm:t>
        <a:bodyPr/>
        <a:lstStyle/>
        <a:p>
          <a:endParaRPr lang="fr-DZ"/>
        </a:p>
      </dgm:t>
    </dgm:pt>
    <dgm:pt modelId="{75401A43-937E-464C-AEB4-DDF2AE7EF8BC}">
      <dgm:prSet custT="1"/>
      <dgm:spPr/>
      <dgm:t>
        <a:bodyPr/>
        <a:lstStyle/>
        <a:p>
          <a:r>
            <a:rPr lang="ar-DZ" sz="1200" b="1"/>
            <a:t>مبدأ النجاح : </a:t>
          </a:r>
          <a:endParaRPr lang="fr-DZ" sz="1200" b="1"/>
        </a:p>
      </dgm:t>
    </dgm:pt>
    <dgm:pt modelId="{FDA3DA7E-CC83-45E5-BCBB-1076A7DAA20E}" type="parTrans" cxnId="{06575810-9E4F-4D86-AF89-2EBC1E3D350A}">
      <dgm:prSet/>
      <dgm:spPr/>
      <dgm:t>
        <a:bodyPr/>
        <a:lstStyle/>
        <a:p>
          <a:endParaRPr lang="fr-DZ"/>
        </a:p>
      </dgm:t>
    </dgm:pt>
    <dgm:pt modelId="{5E77D881-2D20-4321-B5B5-A2A3EFBB7065}" type="sibTrans" cxnId="{06575810-9E4F-4D86-AF89-2EBC1E3D350A}">
      <dgm:prSet/>
      <dgm:spPr/>
      <dgm:t>
        <a:bodyPr/>
        <a:lstStyle/>
        <a:p>
          <a:endParaRPr lang="fr-DZ"/>
        </a:p>
      </dgm:t>
    </dgm:pt>
    <dgm:pt modelId="{F1FF99E1-B072-4391-87C3-41E589865898}">
      <dgm:prSet custT="1"/>
      <dgm:spPr/>
      <dgm:t>
        <a:bodyPr/>
        <a:lstStyle/>
        <a:p>
          <a:r>
            <a:rPr lang="ar-DZ" sz="1200" b="1" dirty="0"/>
            <a:t>إن العمل وفق المبادئ السابقة يجعل من مخرجات المنظومة تربوية تحقق نجاحا دراسيا و مهنيا</a:t>
          </a:r>
          <a:r>
            <a:rPr lang="ar-SA" sz="1200" b="1" dirty="0"/>
            <a:t>واتزانا انفعاليا</a:t>
          </a:r>
          <a:r>
            <a:rPr lang="ar-DZ" sz="1200" b="1" dirty="0"/>
            <a:t> وبالتالي اجتماعيا، </a:t>
          </a:r>
          <a:r>
            <a:rPr lang="ar-SA" sz="1200" b="1" dirty="0"/>
            <a:t>حيث </a:t>
          </a:r>
          <a:r>
            <a:rPr lang="ar-DZ" sz="1200" b="1" dirty="0"/>
            <a:t>فيتمكن من</a:t>
          </a:r>
          <a:r>
            <a:rPr lang="ar-SA" sz="1200" b="1" dirty="0"/>
            <a:t>:</a:t>
          </a:r>
          <a:r>
            <a:rPr lang="ar-DZ" sz="1200" b="1" dirty="0"/>
            <a:t> </a:t>
          </a:r>
          <a:endParaRPr lang="fr-DZ" sz="1200" b="1" dirty="0"/>
        </a:p>
      </dgm:t>
    </dgm:pt>
    <dgm:pt modelId="{BA007A9E-C097-437A-A03C-856A88A4A7B9}" type="parTrans" cxnId="{D0A70050-E1E1-4814-970C-6DDE00C07AD4}">
      <dgm:prSet/>
      <dgm:spPr/>
      <dgm:t>
        <a:bodyPr/>
        <a:lstStyle/>
        <a:p>
          <a:endParaRPr lang="fr-DZ" sz="1200" b="1"/>
        </a:p>
      </dgm:t>
    </dgm:pt>
    <dgm:pt modelId="{71FBD20C-0240-480D-BE48-7C7D4306C9CB}" type="sibTrans" cxnId="{D0A70050-E1E1-4814-970C-6DDE00C07AD4}">
      <dgm:prSet/>
      <dgm:spPr/>
      <dgm:t>
        <a:bodyPr/>
        <a:lstStyle/>
        <a:p>
          <a:endParaRPr lang="fr-DZ"/>
        </a:p>
      </dgm:t>
    </dgm:pt>
    <dgm:pt modelId="{93BBCB82-AFE3-4E5D-A7B2-752517A6FFF8}">
      <dgm:prSet custT="1"/>
      <dgm:spPr/>
      <dgm:t>
        <a:bodyPr/>
        <a:lstStyle/>
        <a:p>
          <a:r>
            <a:rPr lang="ar-DZ" sz="1200" b="1" dirty="0"/>
            <a:t>تحقيق التقدم في المسار الدراسي بشكل </a:t>
          </a:r>
          <a:endParaRPr lang="fr-DZ" sz="1200" b="1" dirty="0"/>
        </a:p>
      </dgm:t>
    </dgm:pt>
    <dgm:pt modelId="{17B9998D-0F39-44DD-99A3-FACB9A28364E}" type="parTrans" cxnId="{C74B7537-F8A2-4760-A756-17C26B115079}">
      <dgm:prSet/>
      <dgm:spPr/>
      <dgm:t>
        <a:bodyPr/>
        <a:lstStyle/>
        <a:p>
          <a:endParaRPr lang="fr-DZ" sz="1200" b="1"/>
        </a:p>
      </dgm:t>
    </dgm:pt>
    <dgm:pt modelId="{3386D6C0-D6D1-4CA0-AD38-A8ACFA324839}" type="sibTrans" cxnId="{C74B7537-F8A2-4760-A756-17C26B115079}">
      <dgm:prSet/>
      <dgm:spPr/>
      <dgm:t>
        <a:bodyPr/>
        <a:lstStyle/>
        <a:p>
          <a:endParaRPr lang="fr-DZ"/>
        </a:p>
      </dgm:t>
    </dgm:pt>
    <dgm:pt modelId="{BE6AC872-FBD0-4CC3-AA2B-5DAA2596EFD7}">
      <dgm:prSet custT="1"/>
      <dgm:spPr/>
      <dgm:t>
        <a:bodyPr/>
        <a:lstStyle/>
        <a:p>
          <a:r>
            <a:rPr lang="ar-DZ" sz="1200" b="1"/>
            <a:t>يحقق تحصيلا معرفيا وخبراتيا كافيا لان ينخرط في المجال المهني .</a:t>
          </a:r>
          <a:endParaRPr lang="fr-DZ" sz="1200" b="1"/>
        </a:p>
      </dgm:t>
    </dgm:pt>
    <dgm:pt modelId="{535DF314-EA04-47D2-9437-2FC4EC7AABC4}" type="parTrans" cxnId="{13CB6604-F5D6-4367-955D-6589B460F749}">
      <dgm:prSet/>
      <dgm:spPr/>
      <dgm:t>
        <a:bodyPr/>
        <a:lstStyle/>
        <a:p>
          <a:endParaRPr lang="fr-DZ" sz="1200" b="1"/>
        </a:p>
      </dgm:t>
    </dgm:pt>
    <dgm:pt modelId="{13DF739C-31CA-4DE1-A3D1-E9344395C75E}" type="sibTrans" cxnId="{13CB6604-F5D6-4367-955D-6589B460F749}">
      <dgm:prSet/>
      <dgm:spPr/>
      <dgm:t>
        <a:bodyPr/>
        <a:lstStyle/>
        <a:p>
          <a:endParaRPr lang="fr-DZ"/>
        </a:p>
      </dgm:t>
    </dgm:pt>
    <dgm:pt modelId="{C75B6334-A1B6-49E1-AE72-0D98F721BC51}">
      <dgm:prSet custT="1"/>
      <dgm:spPr/>
      <dgm:t>
        <a:bodyPr/>
        <a:lstStyle/>
        <a:p>
          <a:r>
            <a:rPr lang="ar-DZ" sz="1200" b="1"/>
            <a:t>الثقة بالنفس وفعالية الذات وتقديرها</a:t>
          </a:r>
          <a:r>
            <a:rPr lang="ar-SA" sz="1200" b="1"/>
            <a:t> كانعكاس للتمدرس في ظل مناخ تعليمي خالي من الاحباط </a:t>
          </a:r>
          <a:r>
            <a:rPr lang="ar-DZ" sz="1200" b="1"/>
            <a:t>.  </a:t>
          </a:r>
          <a:endParaRPr lang="fr-DZ" sz="1200" b="1"/>
        </a:p>
      </dgm:t>
    </dgm:pt>
    <dgm:pt modelId="{F8EEA110-7DED-4B9A-9973-FBFCF00ECBF5}" type="parTrans" cxnId="{BC36B7DB-DC44-48F0-9C76-B59D35BABD56}">
      <dgm:prSet/>
      <dgm:spPr/>
      <dgm:t>
        <a:bodyPr/>
        <a:lstStyle/>
        <a:p>
          <a:endParaRPr lang="fr-DZ" sz="1200" b="1"/>
        </a:p>
      </dgm:t>
    </dgm:pt>
    <dgm:pt modelId="{D666176A-5D2F-447C-83A9-B3A42F82AED7}" type="sibTrans" cxnId="{BC36B7DB-DC44-48F0-9C76-B59D35BABD56}">
      <dgm:prSet/>
      <dgm:spPr/>
      <dgm:t>
        <a:bodyPr/>
        <a:lstStyle/>
        <a:p>
          <a:endParaRPr lang="fr-DZ"/>
        </a:p>
      </dgm:t>
    </dgm:pt>
    <dgm:pt modelId="{0F3F9704-A299-4FE1-84EA-2F4BA4D3B6F4}">
      <dgm:prSet custT="1"/>
      <dgm:spPr/>
      <dgm:t>
        <a:bodyPr/>
        <a:lstStyle/>
        <a:p>
          <a:r>
            <a:rPr lang="ar-DZ" sz="1200" b="1" dirty="0"/>
            <a:t>مبدأ تكافؤ الفرص : </a:t>
          </a:r>
          <a:endParaRPr lang="fr-DZ" sz="1200" b="1" dirty="0"/>
        </a:p>
      </dgm:t>
    </dgm:pt>
    <dgm:pt modelId="{993F5D48-CC08-4F4B-9225-4551F428FF81}" type="parTrans" cxnId="{65D26C55-533F-453A-8262-B44558299FFF}">
      <dgm:prSet/>
      <dgm:spPr/>
      <dgm:t>
        <a:bodyPr/>
        <a:lstStyle/>
        <a:p>
          <a:endParaRPr lang="fr-DZ"/>
        </a:p>
      </dgm:t>
    </dgm:pt>
    <dgm:pt modelId="{4DC68085-884B-46EC-9EE8-097B8B52F976}" type="sibTrans" cxnId="{65D26C55-533F-453A-8262-B44558299FFF}">
      <dgm:prSet/>
      <dgm:spPr/>
      <dgm:t>
        <a:bodyPr/>
        <a:lstStyle/>
        <a:p>
          <a:endParaRPr lang="fr-DZ"/>
        </a:p>
      </dgm:t>
    </dgm:pt>
    <dgm:pt modelId="{E5F282AD-66CE-4057-AE10-F7241420B717}">
      <dgm:prSet custT="1"/>
      <dgm:spPr/>
      <dgm:t>
        <a:bodyPr/>
        <a:lstStyle/>
        <a:p>
          <a:r>
            <a:rPr lang="ar-SA" sz="1200" b="1" dirty="0"/>
            <a:t>ان تحقيق الجميع النجاح والخبرة ي</a:t>
          </a:r>
          <a:r>
            <a:rPr lang="ar-DZ" sz="1200" b="1" dirty="0"/>
            <a:t>ضع المتعلمين أمام فرص متماثلة في يقدم الجميع </a:t>
          </a:r>
          <a:r>
            <a:rPr lang="ar-SA" sz="1200" b="1" dirty="0"/>
            <a:t>ك</a:t>
          </a:r>
          <a:r>
            <a:rPr lang="ar-DZ" sz="1200" b="1" dirty="0"/>
            <a:t>مرشحين لسوق العمل بفرص متساوية .</a:t>
          </a:r>
          <a:endParaRPr lang="fr-DZ" sz="1200" b="1" dirty="0"/>
        </a:p>
      </dgm:t>
    </dgm:pt>
    <dgm:pt modelId="{983C2411-49E4-4DBE-B82D-EFEC763EFFBD}" type="parTrans" cxnId="{E1C63915-08FA-45AD-970F-DEA90337C5A5}">
      <dgm:prSet/>
      <dgm:spPr/>
      <dgm:t>
        <a:bodyPr/>
        <a:lstStyle/>
        <a:p>
          <a:endParaRPr lang="fr-DZ" sz="1200" b="1"/>
        </a:p>
      </dgm:t>
    </dgm:pt>
    <dgm:pt modelId="{DAAE97D0-9D90-4946-9CFD-A167EB3109DE}" type="sibTrans" cxnId="{E1C63915-08FA-45AD-970F-DEA90337C5A5}">
      <dgm:prSet/>
      <dgm:spPr/>
      <dgm:t>
        <a:bodyPr/>
        <a:lstStyle/>
        <a:p>
          <a:endParaRPr lang="fr-DZ"/>
        </a:p>
      </dgm:t>
    </dgm:pt>
    <dgm:pt modelId="{71A85FBD-E9AA-4BC7-9C0E-BEA96C120C26}">
      <dgm:prSet custT="1"/>
      <dgm:spPr/>
      <dgm:t>
        <a:bodyPr/>
        <a:lstStyle/>
        <a:p>
          <a:r>
            <a:rPr lang="ar-DZ" sz="1200" b="1" dirty="0"/>
            <a:t>مبدأ دمقرطة </a:t>
          </a:r>
          <a:endParaRPr lang="fr-DZ" sz="1200" b="1" dirty="0"/>
        </a:p>
      </dgm:t>
    </dgm:pt>
    <dgm:pt modelId="{F1FD8D0E-4CE6-45A2-9B58-BA9C1AFBDB9F}" type="parTrans" cxnId="{43D9B42D-D3EF-4E27-BA80-ADAD6A139E07}">
      <dgm:prSet/>
      <dgm:spPr/>
      <dgm:t>
        <a:bodyPr/>
        <a:lstStyle/>
        <a:p>
          <a:endParaRPr lang="fr-DZ"/>
        </a:p>
      </dgm:t>
    </dgm:pt>
    <dgm:pt modelId="{109C569E-E0E3-4CA4-8916-DA621CC42D29}" type="sibTrans" cxnId="{43D9B42D-D3EF-4E27-BA80-ADAD6A139E07}">
      <dgm:prSet/>
      <dgm:spPr/>
      <dgm:t>
        <a:bodyPr/>
        <a:lstStyle/>
        <a:p>
          <a:endParaRPr lang="fr-DZ"/>
        </a:p>
      </dgm:t>
    </dgm:pt>
    <dgm:pt modelId="{D6C9DF49-B71D-4A04-A276-622101945FA7}">
      <dgm:prSet custT="1"/>
      <dgm:spPr/>
      <dgm:t>
        <a:bodyPr/>
        <a:lstStyle/>
        <a:p>
          <a:r>
            <a:rPr lang="ar-DZ" sz="1200" b="1" dirty="0"/>
            <a:t>تعمل على تأهيل الجميع بمختلف المعارف والمهارات اللازمة لخوض غمار العمل والتطوير الاجتماعي .</a:t>
          </a:r>
          <a:r>
            <a:rPr lang="ar-SA" sz="1200" b="1" dirty="0"/>
            <a:t> </a:t>
          </a:r>
          <a:r>
            <a:rPr lang="ar-DZ" sz="1200" b="1" dirty="0"/>
            <a:t>ليكون الناتج مجتمعا يعيش فيه أفراد متقاربين ويسودهم التعايش ( الابتعاد عن الطبقية والعنصرية على أساس الاختلاف الطبيعي بين البشر). </a:t>
          </a:r>
          <a:endParaRPr lang="fr-DZ" sz="1200" b="1" dirty="0"/>
        </a:p>
      </dgm:t>
    </dgm:pt>
    <dgm:pt modelId="{B84FBFEB-77CC-448D-BF2A-EC24B2826E90}" type="parTrans" cxnId="{D45AA823-E96A-49A2-B7EE-FB245F34D61D}">
      <dgm:prSet/>
      <dgm:spPr/>
      <dgm:t>
        <a:bodyPr/>
        <a:lstStyle/>
        <a:p>
          <a:endParaRPr lang="fr-DZ" sz="1200" b="1"/>
        </a:p>
      </dgm:t>
    </dgm:pt>
    <dgm:pt modelId="{9040E708-8341-43BA-A31B-CEDA6ED0E835}" type="sibTrans" cxnId="{D45AA823-E96A-49A2-B7EE-FB245F34D61D}">
      <dgm:prSet/>
      <dgm:spPr/>
      <dgm:t>
        <a:bodyPr/>
        <a:lstStyle/>
        <a:p>
          <a:endParaRPr lang="fr-DZ"/>
        </a:p>
      </dgm:t>
    </dgm:pt>
    <dgm:pt modelId="{03FFABA6-A132-4DB5-AADC-BFDCE4CB9748}">
      <dgm:prSet custT="1"/>
      <dgm:spPr/>
      <dgm:t>
        <a:bodyPr/>
        <a:lstStyle/>
        <a:p>
          <a:r>
            <a:rPr lang="ar-DZ" sz="1200" b="1" dirty="0"/>
            <a:t>مبدأ الإنتاجية</a:t>
          </a:r>
          <a:endParaRPr lang="fr-DZ" sz="1200" b="1" dirty="0"/>
        </a:p>
      </dgm:t>
    </dgm:pt>
    <dgm:pt modelId="{1EF9084B-5750-4A45-B4BD-EEB70703793B}" type="parTrans" cxnId="{9BF1C259-7E12-41FF-9EAE-DA1A0848CBE0}">
      <dgm:prSet/>
      <dgm:spPr/>
      <dgm:t>
        <a:bodyPr/>
        <a:lstStyle/>
        <a:p>
          <a:endParaRPr lang="fr-DZ"/>
        </a:p>
      </dgm:t>
    </dgm:pt>
    <dgm:pt modelId="{4E56C561-F0A6-4A16-A771-E576A739F8B3}" type="sibTrans" cxnId="{9BF1C259-7E12-41FF-9EAE-DA1A0848CBE0}">
      <dgm:prSet/>
      <dgm:spPr/>
      <dgm:t>
        <a:bodyPr/>
        <a:lstStyle/>
        <a:p>
          <a:endParaRPr lang="fr-DZ"/>
        </a:p>
      </dgm:t>
    </dgm:pt>
    <dgm:pt modelId="{5034D69A-4EA5-476B-AC91-AFE8B39F3F02}">
      <dgm:prSet custT="1"/>
      <dgm:spPr/>
      <dgm:t>
        <a:bodyPr/>
        <a:lstStyle/>
        <a:p>
          <a:r>
            <a:rPr lang="ar-DZ" sz="1200" b="1" dirty="0"/>
            <a:t>تسعى إلى تنمية القدرات وتطوير الكفايات </a:t>
          </a:r>
          <a:r>
            <a:rPr lang="ar-DZ" sz="1200" b="1" dirty="0" err="1"/>
            <a:t>والذكاءات</a:t>
          </a:r>
          <a:r>
            <a:rPr lang="ar-DZ" sz="1200" b="1" dirty="0"/>
            <a:t> المتعددة وتسليح المتعلم بمختلف المعارف والمهارات التي تجعل منه فردا منتجا مطورا توافق</a:t>
          </a:r>
          <a:r>
            <a:rPr lang="ar-SA" sz="1200" b="1" dirty="0"/>
            <a:t>ا</a:t>
          </a:r>
          <a:r>
            <a:rPr lang="ar-DZ" sz="1200" b="1" dirty="0"/>
            <a:t> مع معطيات واقعه و مستجدات عصره مهما كانت خصائصه ، وبذلك تكون المدرسة منتجة  </a:t>
          </a:r>
          <a:endParaRPr lang="fr-DZ" sz="1200" b="1" dirty="0"/>
        </a:p>
      </dgm:t>
    </dgm:pt>
    <dgm:pt modelId="{F7D36D62-287A-406D-980E-B6FDCFCA5D8B}" type="parTrans" cxnId="{BD0D8FB1-B76B-4207-9168-11F521EC10C6}">
      <dgm:prSet/>
      <dgm:spPr/>
      <dgm:t>
        <a:bodyPr/>
        <a:lstStyle/>
        <a:p>
          <a:endParaRPr lang="fr-DZ" sz="1200" b="1"/>
        </a:p>
      </dgm:t>
    </dgm:pt>
    <dgm:pt modelId="{31801349-2814-4930-BE55-05F924BB9F41}" type="sibTrans" cxnId="{BD0D8FB1-B76B-4207-9168-11F521EC10C6}">
      <dgm:prSet/>
      <dgm:spPr/>
      <dgm:t>
        <a:bodyPr/>
        <a:lstStyle/>
        <a:p>
          <a:endParaRPr lang="fr-DZ"/>
        </a:p>
      </dgm:t>
    </dgm:pt>
    <dgm:pt modelId="{FBE05DBA-32BC-46F8-8C9D-61BBB5AC3958}">
      <dgm:prSet custT="1"/>
      <dgm:spPr/>
      <dgm:t>
        <a:bodyPr/>
        <a:lstStyle/>
        <a:p>
          <a:r>
            <a:rPr lang="ar-DZ" sz="1200" b="1" dirty="0"/>
            <a:t>الإيمان بخصوصية كل متعلم وضرورة توفير لكل متعلم ما يناسبه ليحقق الهدف المنتظر من الدرس. شرط أن لا يكون ذلك بعزله عن غيره من المتعلمين </a:t>
          </a:r>
          <a:endParaRPr lang="fr-DZ" sz="1200" b="1" dirty="0"/>
        </a:p>
      </dgm:t>
    </dgm:pt>
    <dgm:pt modelId="{B6AFB72B-75B8-4863-9453-083A01A654F5}" type="parTrans" cxnId="{D7A6289B-42AD-4608-BC74-9F3BB1B43B1C}">
      <dgm:prSet/>
      <dgm:spPr/>
      <dgm:t>
        <a:bodyPr/>
        <a:lstStyle/>
        <a:p>
          <a:endParaRPr lang="fr-DZ" sz="1200" b="1"/>
        </a:p>
      </dgm:t>
    </dgm:pt>
    <dgm:pt modelId="{ADA34086-8B6D-4FA8-8160-AB3CC2170D4A}" type="sibTrans" cxnId="{D7A6289B-42AD-4608-BC74-9F3BB1B43B1C}">
      <dgm:prSet/>
      <dgm:spPr/>
      <dgm:t>
        <a:bodyPr/>
        <a:lstStyle/>
        <a:p>
          <a:endParaRPr lang="fr-DZ"/>
        </a:p>
      </dgm:t>
    </dgm:pt>
    <dgm:pt modelId="{78EECF51-BC83-4B8F-A7CD-D03656A3D0D9}" type="pres">
      <dgm:prSet presAssocID="{B24AC53A-67A8-41C1-8064-BC2BA47FF938}" presName="diagram" presStyleCnt="0">
        <dgm:presLayoutVars>
          <dgm:chPref val="1"/>
          <dgm:dir/>
          <dgm:animOne val="branch"/>
          <dgm:animLvl val="lvl"/>
          <dgm:resizeHandles/>
        </dgm:presLayoutVars>
      </dgm:prSet>
      <dgm:spPr/>
    </dgm:pt>
    <dgm:pt modelId="{DF59474C-DD66-4224-981D-F5F83AF33FCC}" type="pres">
      <dgm:prSet presAssocID="{F09A5A0D-812C-468D-9BD5-45BF1810C41E}" presName="root" presStyleCnt="0"/>
      <dgm:spPr/>
    </dgm:pt>
    <dgm:pt modelId="{1715A1B0-357C-4C1A-BAB5-610193416F11}" type="pres">
      <dgm:prSet presAssocID="{F09A5A0D-812C-468D-9BD5-45BF1810C41E}" presName="rootComposite" presStyleCnt="0"/>
      <dgm:spPr/>
    </dgm:pt>
    <dgm:pt modelId="{5A3C14F4-AC95-4B7E-93A7-E7052B6666EA}" type="pres">
      <dgm:prSet presAssocID="{F09A5A0D-812C-468D-9BD5-45BF1810C41E}" presName="rootText" presStyleLbl="node1" presStyleIdx="0" presStyleCnt="10" custScaleX="137361" custScaleY="271649"/>
      <dgm:spPr/>
    </dgm:pt>
    <dgm:pt modelId="{8A7235BA-F86F-43EC-B9FD-187467860A89}" type="pres">
      <dgm:prSet presAssocID="{F09A5A0D-812C-468D-9BD5-45BF1810C41E}" presName="rootConnector" presStyleLbl="node1" presStyleIdx="0" presStyleCnt="10"/>
      <dgm:spPr/>
    </dgm:pt>
    <dgm:pt modelId="{82BE5AF1-6CE0-4A23-BB79-4328B63C3E1A}" type="pres">
      <dgm:prSet presAssocID="{F09A5A0D-812C-468D-9BD5-45BF1810C41E}" presName="childShape" presStyleCnt="0"/>
      <dgm:spPr/>
    </dgm:pt>
    <dgm:pt modelId="{700E0324-FA58-4435-8BB8-2F9B48D5D668}" type="pres">
      <dgm:prSet presAssocID="{EBFBA149-8667-4653-A69F-1B4240687F96}" presName="Name13" presStyleLbl="parChTrans1D2" presStyleIdx="0" presStyleCnt="13" custSzX="125603" custSzY="2254998"/>
      <dgm:spPr/>
    </dgm:pt>
    <dgm:pt modelId="{E9F9557B-D20C-4934-9A02-802A0E8370AD}" type="pres">
      <dgm:prSet presAssocID="{F70BCB30-CC44-4305-9CCD-C93BC3049C67}" presName="childText" presStyleLbl="bgAcc1" presStyleIdx="0" presStyleCnt="13" custScaleX="137361" custScaleY="917548">
        <dgm:presLayoutVars>
          <dgm:bulletEnabled val="1"/>
        </dgm:presLayoutVars>
      </dgm:prSet>
      <dgm:spPr/>
    </dgm:pt>
    <dgm:pt modelId="{C6C15E64-5BAF-449A-AA7F-1B632AB5D371}" type="pres">
      <dgm:prSet presAssocID="{ED6AD550-0D84-4631-BB23-BB0090721ABC}" presName="root" presStyleCnt="0"/>
      <dgm:spPr/>
    </dgm:pt>
    <dgm:pt modelId="{FB9E8F2F-B917-44F5-8016-BFACEF653525}" type="pres">
      <dgm:prSet presAssocID="{ED6AD550-0D84-4631-BB23-BB0090721ABC}" presName="rootComposite" presStyleCnt="0"/>
      <dgm:spPr/>
    </dgm:pt>
    <dgm:pt modelId="{F095A659-A126-463F-8D8A-C99B8CB81C0C}" type="pres">
      <dgm:prSet presAssocID="{ED6AD550-0D84-4631-BB23-BB0090721ABC}" presName="rootText" presStyleLbl="node1" presStyleIdx="1" presStyleCnt="10" custScaleX="137361" custScaleY="254808" custLinFactNeighborX="-1046" custLinFactNeighborY="-2091"/>
      <dgm:spPr/>
    </dgm:pt>
    <dgm:pt modelId="{A2F1A0E1-EDFE-4605-BAEA-7B20BCDB7AFF}" type="pres">
      <dgm:prSet presAssocID="{ED6AD550-0D84-4631-BB23-BB0090721ABC}" presName="rootConnector" presStyleLbl="node1" presStyleIdx="1" presStyleCnt="10"/>
      <dgm:spPr/>
    </dgm:pt>
    <dgm:pt modelId="{B1598F9C-09DB-4399-90E4-3E5743ADCBEB}" type="pres">
      <dgm:prSet presAssocID="{ED6AD550-0D84-4631-BB23-BB0090721ABC}" presName="childShape" presStyleCnt="0"/>
      <dgm:spPr/>
    </dgm:pt>
    <dgm:pt modelId="{4F60BACB-1A0F-43E9-B255-04942011DA89}" type="pres">
      <dgm:prSet presAssocID="{B6AFB72B-75B8-4863-9453-083A01A654F5}" presName="Name13" presStyleLbl="parChTrans1D2" presStyleIdx="1" presStyleCnt="13"/>
      <dgm:spPr/>
    </dgm:pt>
    <dgm:pt modelId="{CB3CB1EB-6161-4B50-B076-47F6F30D045F}" type="pres">
      <dgm:prSet presAssocID="{FBE05DBA-32BC-46F8-8C9D-61BBB5AC3958}" presName="childText" presStyleLbl="bgAcc1" presStyleIdx="1" presStyleCnt="13" custScaleX="195581" custScaleY="948040">
        <dgm:presLayoutVars>
          <dgm:bulletEnabled val="1"/>
        </dgm:presLayoutVars>
      </dgm:prSet>
      <dgm:spPr/>
    </dgm:pt>
    <dgm:pt modelId="{D53E38A0-4455-4CA8-A256-48DEDC701D05}" type="pres">
      <dgm:prSet presAssocID="{925B55CE-658A-4892-93E8-E00D750FFF97}" presName="root" presStyleCnt="0"/>
      <dgm:spPr/>
    </dgm:pt>
    <dgm:pt modelId="{5E828879-1D5A-4CBF-A0C5-2A1D774F3206}" type="pres">
      <dgm:prSet presAssocID="{925B55CE-658A-4892-93E8-E00D750FFF97}" presName="rootComposite" presStyleCnt="0"/>
      <dgm:spPr/>
    </dgm:pt>
    <dgm:pt modelId="{5B1BEB07-8D36-46C0-90F5-1DF65F7A459C}" type="pres">
      <dgm:prSet presAssocID="{925B55CE-658A-4892-93E8-E00D750FFF97}" presName="rootText" presStyleLbl="node1" presStyleIdx="2" presStyleCnt="10" custScaleX="137361" custScaleY="259489"/>
      <dgm:spPr/>
    </dgm:pt>
    <dgm:pt modelId="{5612CBDF-BC99-4383-87F7-9A00729795AC}" type="pres">
      <dgm:prSet presAssocID="{925B55CE-658A-4892-93E8-E00D750FFF97}" presName="rootConnector" presStyleLbl="node1" presStyleIdx="2" presStyleCnt="10"/>
      <dgm:spPr/>
    </dgm:pt>
    <dgm:pt modelId="{74231C2D-6A3F-4F78-8067-941B773E342B}" type="pres">
      <dgm:prSet presAssocID="{925B55CE-658A-4892-93E8-E00D750FFF97}" presName="childShape" presStyleCnt="0"/>
      <dgm:spPr/>
    </dgm:pt>
    <dgm:pt modelId="{4EFB812A-BA72-4A8D-8F62-BA85653F4203}" type="pres">
      <dgm:prSet presAssocID="{4966A0C7-16AC-4B82-939B-D38FD1075960}" presName="Name13" presStyleLbl="parChTrans1D2" presStyleIdx="2" presStyleCnt="13" custSzX="125603" custSzY="1976398"/>
      <dgm:spPr/>
    </dgm:pt>
    <dgm:pt modelId="{AF125607-D153-4FF9-8A34-AA6C9B0C7522}" type="pres">
      <dgm:prSet presAssocID="{6B4C3778-9FE2-44F4-BDAE-55CA84EA406B}" presName="childText" presStyleLbl="bgAcc1" presStyleIdx="2" presStyleCnt="13" custScaleX="200448" custScaleY="1183866">
        <dgm:presLayoutVars>
          <dgm:bulletEnabled val="1"/>
        </dgm:presLayoutVars>
      </dgm:prSet>
      <dgm:spPr/>
    </dgm:pt>
    <dgm:pt modelId="{16C91F6B-3CE8-4004-A9B2-C2A530920BD6}" type="pres">
      <dgm:prSet presAssocID="{27FBBE15-5FF7-48BC-B8B8-5D11DA90B94A}" presName="root" presStyleCnt="0"/>
      <dgm:spPr/>
    </dgm:pt>
    <dgm:pt modelId="{A420C3B1-84BB-4C70-BFC2-361E27249B11}" type="pres">
      <dgm:prSet presAssocID="{27FBBE15-5FF7-48BC-B8B8-5D11DA90B94A}" presName="rootComposite" presStyleCnt="0"/>
      <dgm:spPr/>
    </dgm:pt>
    <dgm:pt modelId="{870A53F5-1A74-46EA-9B5B-EFFC6D3D8CDF}" type="pres">
      <dgm:prSet presAssocID="{27FBBE15-5FF7-48BC-B8B8-5D11DA90B94A}" presName="rootText" presStyleLbl="node1" presStyleIdx="3" presStyleCnt="10" custScaleX="137361" custScaleY="259489"/>
      <dgm:spPr/>
    </dgm:pt>
    <dgm:pt modelId="{F0027268-2ACC-41B0-9F69-217E6C7D0B9F}" type="pres">
      <dgm:prSet presAssocID="{27FBBE15-5FF7-48BC-B8B8-5D11DA90B94A}" presName="rootConnector" presStyleLbl="node1" presStyleIdx="3" presStyleCnt="10"/>
      <dgm:spPr/>
    </dgm:pt>
    <dgm:pt modelId="{082F9428-DDCD-4F39-9C6B-1D58DB150687}" type="pres">
      <dgm:prSet presAssocID="{27FBBE15-5FF7-48BC-B8B8-5D11DA90B94A}" presName="childShape" presStyleCnt="0"/>
      <dgm:spPr/>
    </dgm:pt>
    <dgm:pt modelId="{B0FA0648-A18A-4085-91F5-E275CF97A986}" type="pres">
      <dgm:prSet presAssocID="{90FE2AA1-DC37-497F-A2A8-6E7681E3D853}" presName="Name13" presStyleLbl="parChTrans1D2" presStyleIdx="3" presStyleCnt="13" custSzX="125603" custSzY="1929027"/>
      <dgm:spPr/>
    </dgm:pt>
    <dgm:pt modelId="{6AC42AE8-F798-4607-B430-8CCD5475CDD8}" type="pres">
      <dgm:prSet presAssocID="{43A566C7-7390-44B2-AE5D-02D2DA9D8349}" presName="childText" presStyleLbl="bgAcc1" presStyleIdx="3" presStyleCnt="13" custScaleX="206623" custScaleY="1204667">
        <dgm:presLayoutVars>
          <dgm:bulletEnabled val="1"/>
        </dgm:presLayoutVars>
      </dgm:prSet>
      <dgm:spPr/>
    </dgm:pt>
    <dgm:pt modelId="{278FF714-15C4-4AED-9BFF-1D6C89445A26}" type="pres">
      <dgm:prSet presAssocID="{EFB1EA35-F01E-4313-8665-1E818D61A4B5}" presName="root" presStyleCnt="0"/>
      <dgm:spPr/>
    </dgm:pt>
    <dgm:pt modelId="{2C566C96-4F0A-48A8-B04F-58EF31522344}" type="pres">
      <dgm:prSet presAssocID="{EFB1EA35-F01E-4313-8665-1E818D61A4B5}" presName="rootComposite" presStyleCnt="0"/>
      <dgm:spPr/>
    </dgm:pt>
    <dgm:pt modelId="{F1DBF219-7930-4880-B82F-D288FF923096}" type="pres">
      <dgm:prSet presAssocID="{EFB1EA35-F01E-4313-8665-1E818D61A4B5}" presName="rootText" presStyleLbl="node1" presStyleIdx="4" presStyleCnt="10" custScaleX="137361" custScaleY="285208"/>
      <dgm:spPr/>
    </dgm:pt>
    <dgm:pt modelId="{32A2F287-0C92-4ED8-B5DB-B1633BFF9169}" type="pres">
      <dgm:prSet presAssocID="{EFB1EA35-F01E-4313-8665-1E818D61A4B5}" presName="rootConnector" presStyleLbl="node1" presStyleIdx="4" presStyleCnt="10"/>
      <dgm:spPr/>
    </dgm:pt>
    <dgm:pt modelId="{CF1A17FE-5000-4700-8341-537D229F5F84}" type="pres">
      <dgm:prSet presAssocID="{EFB1EA35-F01E-4313-8665-1E818D61A4B5}" presName="childShape" presStyleCnt="0"/>
      <dgm:spPr/>
    </dgm:pt>
    <dgm:pt modelId="{1AAAA66B-E027-464D-920D-B591F18A3867}" type="pres">
      <dgm:prSet presAssocID="{9B4C1922-B890-40BC-853E-BA686746C5C5}" presName="Name13" presStyleLbl="parChTrans1D2" presStyleIdx="4" presStyleCnt="13" custSzX="125603" custSzY="1915306"/>
      <dgm:spPr/>
    </dgm:pt>
    <dgm:pt modelId="{262FADA4-3553-4CDE-B03A-8FC4EB7BA870}" type="pres">
      <dgm:prSet presAssocID="{6FAD8C34-D01D-4A84-8D45-A4A7987B931E}" presName="childText" presStyleLbl="bgAcc1" presStyleIdx="4" presStyleCnt="13" custScaleX="188144" custScaleY="1303451">
        <dgm:presLayoutVars>
          <dgm:bulletEnabled val="1"/>
        </dgm:presLayoutVars>
      </dgm:prSet>
      <dgm:spPr/>
    </dgm:pt>
    <dgm:pt modelId="{BF4A4260-B62B-4B2C-85F6-682F0081EDB2}" type="pres">
      <dgm:prSet presAssocID="{186E0EF9-6AB3-4517-A3DE-616DC87B4F83}" presName="root" presStyleCnt="0"/>
      <dgm:spPr/>
    </dgm:pt>
    <dgm:pt modelId="{06C3A948-C93B-4643-B565-C1CDE568DE5E}" type="pres">
      <dgm:prSet presAssocID="{186E0EF9-6AB3-4517-A3DE-616DC87B4F83}" presName="rootComposite" presStyleCnt="0"/>
      <dgm:spPr/>
    </dgm:pt>
    <dgm:pt modelId="{3F0AE3C8-C18E-4D13-AD61-E54CE5010009}" type="pres">
      <dgm:prSet presAssocID="{186E0EF9-6AB3-4517-A3DE-616DC87B4F83}" presName="rootText" presStyleLbl="node1" presStyleIdx="5" presStyleCnt="10" custScaleX="137361" custScaleY="265570"/>
      <dgm:spPr/>
    </dgm:pt>
    <dgm:pt modelId="{93DE1212-D05B-4E41-9488-99E29B28F684}" type="pres">
      <dgm:prSet presAssocID="{186E0EF9-6AB3-4517-A3DE-616DC87B4F83}" presName="rootConnector" presStyleLbl="node1" presStyleIdx="5" presStyleCnt="10"/>
      <dgm:spPr/>
    </dgm:pt>
    <dgm:pt modelId="{C8AFC957-7F1F-4A72-A6A4-16BB9932041B}" type="pres">
      <dgm:prSet presAssocID="{186E0EF9-6AB3-4517-A3DE-616DC87B4F83}" presName="childShape" presStyleCnt="0"/>
      <dgm:spPr/>
    </dgm:pt>
    <dgm:pt modelId="{AEDCF363-B1D9-4F4F-9FE5-40CE599E0826}" type="pres">
      <dgm:prSet presAssocID="{11DAF75E-57FA-4449-AACA-A6B5DA64CCE8}" presName="Name13" presStyleLbl="parChTrans1D2" presStyleIdx="5" presStyleCnt="13" custSzX="125603" custSzY="1971167"/>
      <dgm:spPr/>
    </dgm:pt>
    <dgm:pt modelId="{2ABDA042-B07D-4FAC-9B0B-9CF678BDE6D9}" type="pres">
      <dgm:prSet presAssocID="{3AA4CA1A-65B5-4D4D-94F2-72898D9CDC79}" presName="childText" presStyleLbl="bgAcc1" presStyleIdx="5" presStyleCnt="13" custScaleX="207463" custScaleY="1110883">
        <dgm:presLayoutVars>
          <dgm:bulletEnabled val="1"/>
        </dgm:presLayoutVars>
      </dgm:prSet>
      <dgm:spPr/>
    </dgm:pt>
    <dgm:pt modelId="{F4609D65-DF90-4E30-A41D-D195A8A7B4D2}" type="pres">
      <dgm:prSet presAssocID="{75401A43-937E-464C-AEB4-DDF2AE7EF8BC}" presName="root" presStyleCnt="0"/>
      <dgm:spPr/>
    </dgm:pt>
    <dgm:pt modelId="{74EC4D53-3309-4710-AAE7-39F1E68C89FF}" type="pres">
      <dgm:prSet presAssocID="{75401A43-937E-464C-AEB4-DDF2AE7EF8BC}" presName="rootComposite" presStyleCnt="0"/>
      <dgm:spPr/>
    </dgm:pt>
    <dgm:pt modelId="{27350A42-7662-4214-B7A6-9812EE365B20}" type="pres">
      <dgm:prSet presAssocID="{75401A43-937E-464C-AEB4-DDF2AE7EF8BC}" presName="rootText" presStyleLbl="node1" presStyleIdx="6" presStyleCnt="10" custScaleX="137361" custScaleY="259489"/>
      <dgm:spPr/>
    </dgm:pt>
    <dgm:pt modelId="{152B0F68-772E-4434-8A94-D8E29181E0D5}" type="pres">
      <dgm:prSet presAssocID="{75401A43-937E-464C-AEB4-DDF2AE7EF8BC}" presName="rootConnector" presStyleLbl="node1" presStyleIdx="6" presStyleCnt="10"/>
      <dgm:spPr/>
    </dgm:pt>
    <dgm:pt modelId="{CBD533EE-33DF-4DCF-9527-D9D9EB38C2D8}" type="pres">
      <dgm:prSet presAssocID="{75401A43-937E-464C-AEB4-DDF2AE7EF8BC}" presName="childShape" presStyleCnt="0"/>
      <dgm:spPr/>
    </dgm:pt>
    <dgm:pt modelId="{58A1C029-0EFE-425D-B9D5-A00695BE9C61}" type="pres">
      <dgm:prSet presAssocID="{BA007A9E-C097-437A-A03C-856A88A4A7B9}" presName="Name13" presStyleLbl="parChTrans1D2" presStyleIdx="6" presStyleCnt="13" custSzX="125603" custSzY="880398"/>
      <dgm:spPr/>
    </dgm:pt>
    <dgm:pt modelId="{40CABA2E-1669-4FA8-98D9-339BB7EC5243}" type="pres">
      <dgm:prSet presAssocID="{F1FF99E1-B072-4391-87C3-41E589865898}" presName="childText" presStyleLbl="bgAcc1" presStyleIdx="6" presStyleCnt="13" custScaleX="196722" custScaleY="587577">
        <dgm:presLayoutVars>
          <dgm:bulletEnabled val="1"/>
        </dgm:presLayoutVars>
      </dgm:prSet>
      <dgm:spPr/>
    </dgm:pt>
    <dgm:pt modelId="{71E0A060-927E-4CC6-9699-6FB035D271DD}" type="pres">
      <dgm:prSet presAssocID="{17B9998D-0F39-44DD-99A3-FACB9A28364E}" presName="Name13" presStyleLbl="parChTrans1D2" presStyleIdx="7" presStyleCnt="13" custSzX="125603" custSzY="2329510"/>
      <dgm:spPr/>
    </dgm:pt>
    <dgm:pt modelId="{D3AD870F-FAF4-467B-8DBE-50F24F26E3D5}" type="pres">
      <dgm:prSet presAssocID="{93BBCB82-AFE3-4E5D-A7B2-752517A6FFF8}" presName="childText" presStyleLbl="bgAcc1" presStyleIdx="7" presStyleCnt="13" custScaleX="185930" custScaleY="249738">
        <dgm:presLayoutVars>
          <dgm:bulletEnabled val="1"/>
        </dgm:presLayoutVars>
      </dgm:prSet>
      <dgm:spPr/>
    </dgm:pt>
    <dgm:pt modelId="{2C3C6377-1D8F-43DE-9400-7FBE0300C868}" type="pres">
      <dgm:prSet presAssocID="{535DF314-EA04-47D2-9437-2FC4EC7AABC4}" presName="Name13" presStyleLbl="parChTrans1D2" presStyleIdx="8" presStyleCnt="13" custSzX="125603" custSzY="3832538"/>
      <dgm:spPr/>
    </dgm:pt>
    <dgm:pt modelId="{E15F1380-986A-4E05-BAB0-0A98C6E0EA4F}" type="pres">
      <dgm:prSet presAssocID="{BE6AC872-FBD0-4CC3-AA2B-5DAA2596EFD7}" presName="childText" presStyleLbl="bgAcc1" presStyleIdx="8" presStyleCnt="13" custScaleX="193305" custScaleY="337600">
        <dgm:presLayoutVars>
          <dgm:bulletEnabled val="1"/>
        </dgm:presLayoutVars>
      </dgm:prSet>
      <dgm:spPr/>
    </dgm:pt>
    <dgm:pt modelId="{1880E63C-52BA-4F30-BDE5-0458CFA80E1F}" type="pres">
      <dgm:prSet presAssocID="{F8EEA110-7DED-4B9A-9973-FBFCF00ECBF5}" presName="Name13" presStyleLbl="parChTrans1D2" presStyleIdx="9" presStyleCnt="13" custSzX="125603" custSzY="5507214"/>
      <dgm:spPr/>
    </dgm:pt>
    <dgm:pt modelId="{95D5C28B-9E21-40C0-A1B5-B9E8469E8E11}" type="pres">
      <dgm:prSet presAssocID="{C75B6334-A1B6-49E1-AE72-0D98F721BC51}" presName="childText" presStyleLbl="bgAcc1" presStyleIdx="9" presStyleCnt="13" custScaleX="215428" custScaleY="300139" custLinFactNeighborY="8590">
        <dgm:presLayoutVars>
          <dgm:bulletEnabled val="1"/>
        </dgm:presLayoutVars>
      </dgm:prSet>
      <dgm:spPr/>
    </dgm:pt>
    <dgm:pt modelId="{A3756BA4-33E1-4232-BD69-BCC78DD19581}" type="pres">
      <dgm:prSet presAssocID="{0F3F9704-A299-4FE1-84EA-2F4BA4D3B6F4}" presName="root" presStyleCnt="0"/>
      <dgm:spPr/>
    </dgm:pt>
    <dgm:pt modelId="{9FFDBB60-4D6A-4681-90DA-D6BB2F8B17F1}" type="pres">
      <dgm:prSet presAssocID="{0F3F9704-A299-4FE1-84EA-2F4BA4D3B6F4}" presName="rootComposite" presStyleCnt="0"/>
      <dgm:spPr/>
    </dgm:pt>
    <dgm:pt modelId="{59A186F5-659A-4C8E-AB7B-D822E0D7CBD1}" type="pres">
      <dgm:prSet presAssocID="{0F3F9704-A299-4FE1-84EA-2F4BA4D3B6F4}" presName="rootText" presStyleLbl="node1" presStyleIdx="7" presStyleCnt="10" custScaleX="137361" custScaleY="277729"/>
      <dgm:spPr/>
    </dgm:pt>
    <dgm:pt modelId="{0F5452DF-86B6-4488-A3B6-5D3B0E86A9BA}" type="pres">
      <dgm:prSet presAssocID="{0F3F9704-A299-4FE1-84EA-2F4BA4D3B6F4}" presName="rootConnector" presStyleLbl="node1" presStyleIdx="7" presStyleCnt="10"/>
      <dgm:spPr/>
    </dgm:pt>
    <dgm:pt modelId="{FF5F8C01-68A0-42FF-8E04-4C7AE4567345}" type="pres">
      <dgm:prSet presAssocID="{0F3F9704-A299-4FE1-84EA-2F4BA4D3B6F4}" presName="childShape" presStyleCnt="0"/>
      <dgm:spPr/>
    </dgm:pt>
    <dgm:pt modelId="{2E58BB82-FED8-434D-8279-9964FEB77B00}" type="pres">
      <dgm:prSet presAssocID="{983C2411-49E4-4DBE-B82D-EFEC763EFFBD}" presName="Name13" presStyleLbl="parChTrans1D2" presStyleIdx="10" presStyleCnt="13" custSzX="125603" custSzY="1917527"/>
      <dgm:spPr/>
    </dgm:pt>
    <dgm:pt modelId="{A5420D18-601F-46CC-802D-99E9F950773E}" type="pres">
      <dgm:prSet presAssocID="{E5F282AD-66CE-4057-AE10-F7241420B717}" presName="childText" presStyleLbl="bgAcc1" presStyleIdx="10" presStyleCnt="13" custScaleX="137361" custScaleY="769356">
        <dgm:presLayoutVars>
          <dgm:bulletEnabled val="1"/>
        </dgm:presLayoutVars>
      </dgm:prSet>
      <dgm:spPr/>
    </dgm:pt>
    <dgm:pt modelId="{66494E27-15F5-4CE5-AC2A-93D6C5100CAA}" type="pres">
      <dgm:prSet presAssocID="{03FFABA6-A132-4DB5-AADC-BFDCE4CB9748}" presName="root" presStyleCnt="0"/>
      <dgm:spPr/>
    </dgm:pt>
    <dgm:pt modelId="{A1CCD87D-60C1-4E30-B0CB-E7C95DD2A152}" type="pres">
      <dgm:prSet presAssocID="{03FFABA6-A132-4DB5-AADC-BFDCE4CB9748}" presName="rootComposite" presStyleCnt="0"/>
      <dgm:spPr/>
    </dgm:pt>
    <dgm:pt modelId="{16FB055C-2F14-4DAF-BCE4-00AD004481F8}" type="pres">
      <dgm:prSet presAssocID="{03FFABA6-A132-4DB5-AADC-BFDCE4CB9748}" presName="rootText" presStyleLbl="node1" presStyleIdx="8" presStyleCnt="10" custScaleX="151505" custScaleY="272791"/>
      <dgm:spPr/>
    </dgm:pt>
    <dgm:pt modelId="{73EAE53A-8058-4F84-A12A-7BD667A4B986}" type="pres">
      <dgm:prSet presAssocID="{03FFABA6-A132-4DB5-AADC-BFDCE4CB9748}" presName="rootConnector" presStyleLbl="node1" presStyleIdx="8" presStyleCnt="10"/>
      <dgm:spPr/>
    </dgm:pt>
    <dgm:pt modelId="{FF3E2B33-4018-4FFF-A68C-43187D1367F3}" type="pres">
      <dgm:prSet presAssocID="{03FFABA6-A132-4DB5-AADC-BFDCE4CB9748}" presName="childShape" presStyleCnt="0"/>
      <dgm:spPr/>
    </dgm:pt>
    <dgm:pt modelId="{B5EF6305-6892-4ABF-868A-23C010E386C5}" type="pres">
      <dgm:prSet presAssocID="{F7D36D62-287A-406D-980E-B6FDCFCA5D8B}" presName="Name13" presStyleLbl="parChTrans1D2" presStyleIdx="11" presStyleCnt="13"/>
      <dgm:spPr/>
    </dgm:pt>
    <dgm:pt modelId="{D3E97AE1-2F44-495F-9F71-C5B61028E096}" type="pres">
      <dgm:prSet presAssocID="{5034D69A-4EA5-476B-AC91-AFE8B39F3F02}" presName="childText" presStyleLbl="bgAcc1" presStyleIdx="11" presStyleCnt="13" custScaleX="160309" custScaleY="1326350">
        <dgm:presLayoutVars>
          <dgm:bulletEnabled val="1"/>
        </dgm:presLayoutVars>
      </dgm:prSet>
      <dgm:spPr/>
    </dgm:pt>
    <dgm:pt modelId="{1F69F319-2662-413C-A810-C60224E026DC}" type="pres">
      <dgm:prSet presAssocID="{71A85FBD-E9AA-4BC7-9C0E-BEA96C120C26}" presName="root" presStyleCnt="0"/>
      <dgm:spPr/>
    </dgm:pt>
    <dgm:pt modelId="{57B12FF2-F392-46C8-88A5-E4B52AD85DE7}" type="pres">
      <dgm:prSet presAssocID="{71A85FBD-E9AA-4BC7-9C0E-BEA96C120C26}" presName="rootComposite" presStyleCnt="0"/>
      <dgm:spPr/>
    </dgm:pt>
    <dgm:pt modelId="{B02939FD-0EBD-4D81-95BB-C4E923E53EAE}" type="pres">
      <dgm:prSet presAssocID="{71A85FBD-E9AA-4BC7-9C0E-BEA96C120C26}" presName="rootText" presStyleLbl="node1" presStyleIdx="9" presStyleCnt="10" custScaleX="137361" custScaleY="265570"/>
      <dgm:spPr/>
    </dgm:pt>
    <dgm:pt modelId="{FD6025BC-57B6-4884-867B-81B8E63463FF}" type="pres">
      <dgm:prSet presAssocID="{71A85FBD-E9AA-4BC7-9C0E-BEA96C120C26}" presName="rootConnector" presStyleLbl="node1" presStyleIdx="9" presStyleCnt="10"/>
      <dgm:spPr/>
    </dgm:pt>
    <dgm:pt modelId="{96F1E819-6E2D-458A-B8C7-28C347EED919}" type="pres">
      <dgm:prSet presAssocID="{71A85FBD-E9AA-4BC7-9C0E-BEA96C120C26}" presName="childShape" presStyleCnt="0"/>
      <dgm:spPr/>
    </dgm:pt>
    <dgm:pt modelId="{89E19163-174B-4382-9E6E-B32B8AFF30A7}" type="pres">
      <dgm:prSet presAssocID="{B84FBFEB-77CC-448D-BF2A-EC24B2826E90}" presName="Name13" presStyleLbl="parChTrans1D2" presStyleIdx="12" presStyleCnt="13" custSzX="125603" custSzY="1150547"/>
      <dgm:spPr/>
    </dgm:pt>
    <dgm:pt modelId="{3B3AE977-5EA2-4983-B2CE-993C22F3C9CE}" type="pres">
      <dgm:prSet presAssocID="{D6C9DF49-B71D-4A04-A276-622101945FA7}" presName="childText" presStyleLbl="bgAcc1" presStyleIdx="12" presStyleCnt="13" custScaleX="156987" custScaleY="1355855">
        <dgm:presLayoutVars>
          <dgm:bulletEnabled val="1"/>
        </dgm:presLayoutVars>
      </dgm:prSet>
      <dgm:spPr/>
    </dgm:pt>
  </dgm:ptLst>
  <dgm:cxnLst>
    <dgm:cxn modelId="{93545A02-BA4F-43A6-B5E3-05CAE4C441B4}" type="presOf" srcId="{6FAD8C34-D01D-4A84-8D45-A4A7987B931E}" destId="{262FADA4-3553-4CDE-B03A-8FC4EB7BA870}" srcOrd="0" destOrd="0" presId="urn:microsoft.com/office/officeart/2005/8/layout/hierarchy3"/>
    <dgm:cxn modelId="{13CB6604-F5D6-4367-955D-6589B460F749}" srcId="{75401A43-937E-464C-AEB4-DDF2AE7EF8BC}" destId="{BE6AC872-FBD0-4CC3-AA2B-5DAA2596EFD7}" srcOrd="2" destOrd="0" parTransId="{535DF314-EA04-47D2-9437-2FC4EC7AABC4}" sibTransId="{13DF739C-31CA-4DE1-A3D1-E9344395C75E}"/>
    <dgm:cxn modelId="{01F5CB0A-3107-4FEF-8734-C391CFA8E821}" srcId="{EFB1EA35-F01E-4313-8665-1E818D61A4B5}" destId="{6FAD8C34-D01D-4A84-8D45-A4A7987B931E}" srcOrd="0" destOrd="0" parTransId="{9B4C1922-B890-40BC-853E-BA686746C5C5}" sibTransId="{04CADCD4-2488-4254-A598-D7B4658BF27C}"/>
    <dgm:cxn modelId="{C4A9470B-0B9F-48D7-92E3-87AEDBFEF408}" srcId="{B24AC53A-67A8-41C1-8064-BC2BA47FF938}" destId="{925B55CE-658A-4892-93E8-E00D750FFF97}" srcOrd="2" destOrd="0" parTransId="{ECBDE435-43AC-45F7-AA05-D4D1118A70EA}" sibTransId="{2A449B00-6AA8-430F-B1BC-1690D7344DBA}"/>
    <dgm:cxn modelId="{C8E9360D-CDD4-4EA5-B54E-29EBE31B50D7}" srcId="{B24AC53A-67A8-41C1-8064-BC2BA47FF938}" destId="{186E0EF9-6AB3-4517-A3DE-616DC87B4F83}" srcOrd="5" destOrd="0" parTransId="{3BAE0DFC-006A-4174-A586-9D0BFCDB4E3D}" sibTransId="{D8FA01DA-06EE-4C6B-A577-33EB5E2C6177}"/>
    <dgm:cxn modelId="{73A3F60E-2AFB-40C9-BAF2-BCEEDB0DCC62}" type="presOf" srcId="{6B4C3778-9FE2-44F4-BDAE-55CA84EA406B}" destId="{AF125607-D153-4FF9-8A34-AA6C9B0C7522}" srcOrd="0" destOrd="0" presId="urn:microsoft.com/office/officeart/2005/8/layout/hierarchy3"/>
    <dgm:cxn modelId="{AD8C1A0F-76BA-475C-9CFA-0DE9F46BDC7D}" type="presOf" srcId="{F7D36D62-287A-406D-980E-B6FDCFCA5D8B}" destId="{B5EF6305-6892-4ABF-868A-23C010E386C5}" srcOrd="0" destOrd="0" presId="urn:microsoft.com/office/officeart/2005/8/layout/hierarchy3"/>
    <dgm:cxn modelId="{06575810-9E4F-4D86-AF89-2EBC1E3D350A}" srcId="{B24AC53A-67A8-41C1-8064-BC2BA47FF938}" destId="{75401A43-937E-464C-AEB4-DDF2AE7EF8BC}" srcOrd="6" destOrd="0" parTransId="{FDA3DA7E-CC83-45E5-BCBB-1076A7DAA20E}" sibTransId="{5E77D881-2D20-4321-B5B5-A2A3EFBB7065}"/>
    <dgm:cxn modelId="{E1C63915-08FA-45AD-970F-DEA90337C5A5}" srcId="{0F3F9704-A299-4FE1-84EA-2F4BA4D3B6F4}" destId="{E5F282AD-66CE-4057-AE10-F7241420B717}" srcOrd="0" destOrd="0" parTransId="{983C2411-49E4-4DBE-B82D-EFEC763EFFBD}" sibTransId="{DAAE97D0-9D90-4946-9CFD-A167EB3109DE}"/>
    <dgm:cxn modelId="{75BE2E20-33C8-4D53-8641-1260F0DE1F7A}" type="presOf" srcId="{0F3F9704-A299-4FE1-84EA-2F4BA4D3B6F4}" destId="{59A186F5-659A-4C8E-AB7B-D822E0D7CBD1}" srcOrd="0" destOrd="0" presId="urn:microsoft.com/office/officeart/2005/8/layout/hierarchy3"/>
    <dgm:cxn modelId="{D45AA823-E96A-49A2-B7EE-FB245F34D61D}" srcId="{71A85FBD-E9AA-4BC7-9C0E-BEA96C120C26}" destId="{D6C9DF49-B71D-4A04-A276-622101945FA7}" srcOrd="0" destOrd="0" parTransId="{B84FBFEB-77CC-448D-BF2A-EC24B2826E90}" sibTransId="{9040E708-8341-43BA-A31B-CEDA6ED0E835}"/>
    <dgm:cxn modelId="{E4E93129-8BBD-492F-8E39-E85021261CCC}" type="presOf" srcId="{F09A5A0D-812C-468D-9BD5-45BF1810C41E}" destId="{5A3C14F4-AC95-4B7E-93A7-E7052B6666EA}" srcOrd="0" destOrd="0" presId="urn:microsoft.com/office/officeart/2005/8/layout/hierarchy3"/>
    <dgm:cxn modelId="{CF85DC2B-ACC3-48AE-93E4-D49A98FF41DB}" type="presOf" srcId="{F8EEA110-7DED-4B9A-9973-FBFCF00ECBF5}" destId="{1880E63C-52BA-4F30-BDE5-0458CFA80E1F}" srcOrd="0" destOrd="0" presId="urn:microsoft.com/office/officeart/2005/8/layout/hierarchy3"/>
    <dgm:cxn modelId="{3F9BBB2C-1CDA-409C-A538-B66EF2DDF15B}" srcId="{F09A5A0D-812C-468D-9BD5-45BF1810C41E}" destId="{F70BCB30-CC44-4305-9CCD-C93BC3049C67}" srcOrd="0" destOrd="0" parTransId="{EBFBA149-8667-4653-A69F-1B4240687F96}" sibTransId="{BFBBF27C-07EB-47F1-A034-A1549BC55F8E}"/>
    <dgm:cxn modelId="{43D9B42D-D3EF-4E27-BA80-ADAD6A139E07}" srcId="{B24AC53A-67A8-41C1-8064-BC2BA47FF938}" destId="{71A85FBD-E9AA-4BC7-9C0E-BEA96C120C26}" srcOrd="9" destOrd="0" parTransId="{F1FD8D0E-4CE6-45A2-9B58-BA9C1AFBDB9F}" sibTransId="{109C569E-E0E3-4CA4-8916-DA621CC42D29}"/>
    <dgm:cxn modelId="{5425F331-6744-475D-8276-7F8B2B4A336E}" type="presOf" srcId="{ED6AD550-0D84-4631-BB23-BB0090721ABC}" destId="{A2F1A0E1-EDFE-4605-BAEA-7B20BCDB7AFF}" srcOrd="1" destOrd="0" presId="urn:microsoft.com/office/officeart/2005/8/layout/hierarchy3"/>
    <dgm:cxn modelId="{865C1934-CA15-4129-81ED-502BA10D2DB5}" type="presOf" srcId="{925B55CE-658A-4892-93E8-E00D750FFF97}" destId="{5612CBDF-BC99-4383-87F7-9A00729795AC}" srcOrd="1" destOrd="0" presId="urn:microsoft.com/office/officeart/2005/8/layout/hierarchy3"/>
    <dgm:cxn modelId="{C74B7537-F8A2-4760-A756-17C26B115079}" srcId="{75401A43-937E-464C-AEB4-DDF2AE7EF8BC}" destId="{93BBCB82-AFE3-4E5D-A7B2-752517A6FFF8}" srcOrd="1" destOrd="0" parTransId="{17B9998D-0F39-44DD-99A3-FACB9A28364E}" sibTransId="{3386D6C0-D6D1-4CA0-AD38-A8ACFA324839}"/>
    <dgm:cxn modelId="{73F1AC37-5C8D-4651-82DB-BB95084F16AC}" type="presOf" srcId="{75401A43-937E-464C-AEB4-DDF2AE7EF8BC}" destId="{27350A42-7662-4214-B7A6-9812EE365B20}" srcOrd="0" destOrd="0" presId="urn:microsoft.com/office/officeart/2005/8/layout/hierarchy3"/>
    <dgm:cxn modelId="{4085E639-37FD-42CB-A6A0-D1F9DE5EB7E7}" type="presOf" srcId="{71A85FBD-E9AA-4BC7-9C0E-BEA96C120C26}" destId="{B02939FD-0EBD-4D81-95BB-C4E923E53EAE}" srcOrd="0" destOrd="0" presId="urn:microsoft.com/office/officeart/2005/8/layout/hierarchy3"/>
    <dgm:cxn modelId="{C12E8A3C-CA75-4A08-97D5-CC7C6D3964E8}" type="presOf" srcId="{EBFBA149-8667-4653-A69F-1B4240687F96}" destId="{700E0324-FA58-4435-8BB8-2F9B48D5D668}" srcOrd="0" destOrd="0" presId="urn:microsoft.com/office/officeart/2005/8/layout/hierarchy3"/>
    <dgm:cxn modelId="{96CEB33C-AEA7-4DC8-876E-57B4EDE567D3}" type="presOf" srcId="{27FBBE15-5FF7-48BC-B8B8-5D11DA90B94A}" destId="{F0027268-2ACC-41B0-9F69-217E6C7D0B9F}" srcOrd="1" destOrd="0" presId="urn:microsoft.com/office/officeart/2005/8/layout/hierarchy3"/>
    <dgm:cxn modelId="{D2C1FE3C-FBB2-47E4-8768-FAB590230465}" type="presOf" srcId="{BE6AC872-FBD0-4CC3-AA2B-5DAA2596EFD7}" destId="{E15F1380-986A-4E05-BAB0-0A98C6E0EA4F}" srcOrd="0" destOrd="0" presId="urn:microsoft.com/office/officeart/2005/8/layout/hierarchy3"/>
    <dgm:cxn modelId="{BE51083F-B0C8-4378-A049-68CEE0384A9F}" type="presOf" srcId="{983C2411-49E4-4DBE-B82D-EFEC763EFFBD}" destId="{2E58BB82-FED8-434D-8279-9964FEB77B00}" srcOrd="0" destOrd="0" presId="urn:microsoft.com/office/officeart/2005/8/layout/hierarchy3"/>
    <dgm:cxn modelId="{D22E525C-5795-4CF6-9463-0D3B7D7E9810}" type="presOf" srcId="{925B55CE-658A-4892-93E8-E00D750FFF97}" destId="{5B1BEB07-8D36-46C0-90F5-1DF65F7A459C}" srcOrd="0" destOrd="0" presId="urn:microsoft.com/office/officeart/2005/8/layout/hierarchy3"/>
    <dgm:cxn modelId="{6514A35C-E507-45DB-84AE-28E414B89F82}" type="presOf" srcId="{EFB1EA35-F01E-4313-8665-1E818D61A4B5}" destId="{F1DBF219-7930-4880-B82F-D288FF923096}" srcOrd="0" destOrd="0" presId="urn:microsoft.com/office/officeart/2005/8/layout/hierarchy3"/>
    <dgm:cxn modelId="{08A4605E-0D76-488B-85AA-F6B7BEBD3D37}" srcId="{B24AC53A-67A8-41C1-8064-BC2BA47FF938}" destId="{ED6AD550-0D84-4631-BB23-BB0090721ABC}" srcOrd="1" destOrd="0" parTransId="{F4D35D46-67A0-48D2-B3EB-8DA3F3D7DB30}" sibTransId="{66EC1D39-A480-488C-925E-79B0D47DAD83}"/>
    <dgm:cxn modelId="{F6781961-1049-47C2-96D1-3F9B642C901A}" type="presOf" srcId="{3AA4CA1A-65B5-4D4D-94F2-72898D9CDC79}" destId="{2ABDA042-B07D-4FAC-9B0B-9CF678BDE6D9}" srcOrd="0" destOrd="0" presId="urn:microsoft.com/office/officeart/2005/8/layout/hierarchy3"/>
    <dgm:cxn modelId="{E0096145-9D74-4A9F-A878-591CFC7A28FA}" type="presOf" srcId="{9B4C1922-B890-40BC-853E-BA686746C5C5}" destId="{1AAAA66B-E027-464D-920D-B591F18A3867}" srcOrd="0" destOrd="0" presId="urn:microsoft.com/office/officeart/2005/8/layout/hierarchy3"/>
    <dgm:cxn modelId="{EDB89568-E04D-48EE-8151-B1ADE97DC671}" type="presOf" srcId="{5034D69A-4EA5-476B-AC91-AFE8B39F3F02}" destId="{D3E97AE1-2F44-495F-9F71-C5B61028E096}" srcOrd="0" destOrd="0" presId="urn:microsoft.com/office/officeart/2005/8/layout/hierarchy3"/>
    <dgm:cxn modelId="{250F874C-C52B-4DF3-8C11-ED0C941B6560}" type="presOf" srcId="{F70BCB30-CC44-4305-9CCD-C93BC3049C67}" destId="{E9F9557B-D20C-4934-9A02-802A0E8370AD}" srcOrd="0" destOrd="0" presId="urn:microsoft.com/office/officeart/2005/8/layout/hierarchy3"/>
    <dgm:cxn modelId="{B937644F-B563-4446-A93D-06A31CC181A4}" type="presOf" srcId="{17B9998D-0F39-44DD-99A3-FACB9A28364E}" destId="{71E0A060-927E-4CC6-9699-6FB035D271DD}" srcOrd="0" destOrd="0" presId="urn:microsoft.com/office/officeart/2005/8/layout/hierarchy3"/>
    <dgm:cxn modelId="{AFD0C76F-89EE-41CD-A5B1-3EC26244246D}" type="presOf" srcId="{B6AFB72B-75B8-4863-9453-083A01A654F5}" destId="{4F60BACB-1A0F-43E9-B255-04942011DA89}" srcOrd="0" destOrd="0" presId="urn:microsoft.com/office/officeart/2005/8/layout/hierarchy3"/>
    <dgm:cxn modelId="{D0A70050-E1E1-4814-970C-6DDE00C07AD4}" srcId="{75401A43-937E-464C-AEB4-DDF2AE7EF8BC}" destId="{F1FF99E1-B072-4391-87C3-41E589865898}" srcOrd="0" destOrd="0" parTransId="{BA007A9E-C097-437A-A03C-856A88A4A7B9}" sibTransId="{71FBD20C-0240-480D-BE48-7C7D4306C9CB}"/>
    <dgm:cxn modelId="{41301E70-C85D-436D-9F9E-69787093D6D8}" srcId="{925B55CE-658A-4892-93E8-E00D750FFF97}" destId="{6B4C3778-9FE2-44F4-BDAE-55CA84EA406B}" srcOrd="0" destOrd="0" parTransId="{4966A0C7-16AC-4B82-939B-D38FD1075960}" sibTransId="{BDD55A6F-0C74-44CD-AE93-0B9378A4A232}"/>
    <dgm:cxn modelId="{F2D34F50-6D47-42F0-A85C-F14C32F7A850}" type="presOf" srcId="{EFB1EA35-F01E-4313-8665-1E818D61A4B5}" destId="{32A2F287-0C92-4ED8-B5DB-B1633BFF9169}" srcOrd="1" destOrd="0" presId="urn:microsoft.com/office/officeart/2005/8/layout/hierarchy3"/>
    <dgm:cxn modelId="{22895571-84D3-46BF-ABB7-546F1A89FF7D}" type="presOf" srcId="{90FE2AA1-DC37-497F-A2A8-6E7681E3D853}" destId="{B0FA0648-A18A-4085-91F5-E275CF97A986}" srcOrd="0" destOrd="0" presId="urn:microsoft.com/office/officeart/2005/8/layout/hierarchy3"/>
    <dgm:cxn modelId="{F9F74655-2285-4BB3-A4E4-9DCAEEF2E00A}" srcId="{27FBBE15-5FF7-48BC-B8B8-5D11DA90B94A}" destId="{43A566C7-7390-44B2-AE5D-02D2DA9D8349}" srcOrd="0" destOrd="0" parTransId="{90FE2AA1-DC37-497F-A2A8-6E7681E3D853}" sibTransId="{DEC2101C-FB0D-4EA9-A02F-282A8690298D}"/>
    <dgm:cxn modelId="{65D26C55-533F-453A-8262-B44558299FFF}" srcId="{B24AC53A-67A8-41C1-8064-BC2BA47FF938}" destId="{0F3F9704-A299-4FE1-84EA-2F4BA4D3B6F4}" srcOrd="7" destOrd="0" parTransId="{993F5D48-CC08-4F4B-9225-4551F428FF81}" sibTransId="{4DC68085-884B-46EC-9EE8-097B8B52F976}"/>
    <dgm:cxn modelId="{16BE0476-93B6-4559-B889-AC0C7387C726}" type="presOf" srcId="{C75B6334-A1B6-49E1-AE72-0D98F721BC51}" destId="{95D5C28B-9E21-40C0-A1B5-B9E8469E8E11}" srcOrd="0" destOrd="0" presId="urn:microsoft.com/office/officeart/2005/8/layout/hierarchy3"/>
    <dgm:cxn modelId="{D0BE7359-6FCC-4F09-AA4F-6C7AD7E02682}" type="presOf" srcId="{4966A0C7-16AC-4B82-939B-D38FD1075960}" destId="{4EFB812A-BA72-4A8D-8F62-BA85653F4203}" srcOrd="0" destOrd="0" presId="urn:microsoft.com/office/officeart/2005/8/layout/hierarchy3"/>
    <dgm:cxn modelId="{9BF1C259-7E12-41FF-9EAE-DA1A0848CBE0}" srcId="{B24AC53A-67A8-41C1-8064-BC2BA47FF938}" destId="{03FFABA6-A132-4DB5-AADC-BFDCE4CB9748}" srcOrd="8" destOrd="0" parTransId="{1EF9084B-5750-4A45-B4BD-EEB70703793B}" sibTransId="{4E56C561-F0A6-4A16-A771-E576A739F8B3}"/>
    <dgm:cxn modelId="{A890B67F-DE51-44E3-A7A8-EC0E0FD95375}" type="presOf" srcId="{F09A5A0D-812C-468D-9BD5-45BF1810C41E}" destId="{8A7235BA-F86F-43EC-B9FD-187467860A89}" srcOrd="1" destOrd="0" presId="urn:microsoft.com/office/officeart/2005/8/layout/hierarchy3"/>
    <dgm:cxn modelId="{3AEDA78F-37A1-4DD1-8A84-C1B293FA5E53}" type="presOf" srcId="{0F3F9704-A299-4FE1-84EA-2F4BA4D3B6F4}" destId="{0F5452DF-86B6-4488-A3B6-5D3B0E86A9BA}" srcOrd="1" destOrd="0" presId="urn:microsoft.com/office/officeart/2005/8/layout/hierarchy3"/>
    <dgm:cxn modelId="{9984A291-C844-41C7-A3BB-23FFCD7EA25A}" type="presOf" srcId="{B24AC53A-67A8-41C1-8064-BC2BA47FF938}" destId="{78EECF51-BC83-4B8F-A7CD-D03656A3D0D9}" srcOrd="0" destOrd="0" presId="urn:microsoft.com/office/officeart/2005/8/layout/hierarchy3"/>
    <dgm:cxn modelId="{F2A55597-A7E6-4B2C-B092-531622A6529E}" type="presOf" srcId="{71A85FBD-E9AA-4BC7-9C0E-BEA96C120C26}" destId="{FD6025BC-57B6-4884-867B-81B8E63463FF}" srcOrd="1" destOrd="0" presId="urn:microsoft.com/office/officeart/2005/8/layout/hierarchy3"/>
    <dgm:cxn modelId="{1F668299-4145-4514-9A11-4079131ED0EF}" type="presOf" srcId="{75401A43-937E-464C-AEB4-DDF2AE7EF8BC}" destId="{152B0F68-772E-4434-8A94-D8E29181E0D5}" srcOrd="1" destOrd="0" presId="urn:microsoft.com/office/officeart/2005/8/layout/hierarchy3"/>
    <dgm:cxn modelId="{9E77F79A-69BE-4C55-B6E4-7BF84828AA8E}" type="presOf" srcId="{03FFABA6-A132-4DB5-AADC-BFDCE4CB9748}" destId="{16FB055C-2F14-4DAF-BCE4-00AD004481F8}" srcOrd="0" destOrd="0" presId="urn:microsoft.com/office/officeart/2005/8/layout/hierarchy3"/>
    <dgm:cxn modelId="{D7A6289B-42AD-4608-BC74-9F3BB1B43B1C}" srcId="{ED6AD550-0D84-4631-BB23-BB0090721ABC}" destId="{FBE05DBA-32BC-46F8-8C9D-61BBB5AC3958}" srcOrd="0" destOrd="0" parTransId="{B6AFB72B-75B8-4863-9453-083A01A654F5}" sibTransId="{ADA34086-8B6D-4FA8-8160-AB3CC2170D4A}"/>
    <dgm:cxn modelId="{781C59A6-1CE3-4B88-8BE4-4B2EC9B4914A}" type="presOf" srcId="{535DF314-EA04-47D2-9437-2FC4EC7AABC4}" destId="{2C3C6377-1D8F-43DE-9400-7FBE0300C868}" srcOrd="0" destOrd="0" presId="urn:microsoft.com/office/officeart/2005/8/layout/hierarchy3"/>
    <dgm:cxn modelId="{F69F71A7-2BB4-4C80-944C-8F380678EC89}" srcId="{B24AC53A-67A8-41C1-8064-BC2BA47FF938}" destId="{F09A5A0D-812C-468D-9BD5-45BF1810C41E}" srcOrd="0" destOrd="0" parTransId="{1DD3E1E9-E17C-4BBB-B80B-B3E27A658730}" sibTransId="{B1978BFC-E89D-4883-BA4C-91F4F95F65AA}"/>
    <dgm:cxn modelId="{5A8CBBAB-00B8-4F73-BEBA-982E856D7171}" type="presOf" srcId="{ED6AD550-0D84-4631-BB23-BB0090721ABC}" destId="{F095A659-A126-463F-8D8A-C99B8CB81C0C}" srcOrd="0" destOrd="0" presId="urn:microsoft.com/office/officeart/2005/8/layout/hierarchy3"/>
    <dgm:cxn modelId="{BD0D8FB1-B76B-4207-9168-11F521EC10C6}" srcId="{03FFABA6-A132-4DB5-AADC-BFDCE4CB9748}" destId="{5034D69A-4EA5-476B-AC91-AFE8B39F3F02}" srcOrd="0" destOrd="0" parTransId="{F7D36D62-287A-406D-980E-B6FDCFCA5D8B}" sibTransId="{31801349-2814-4930-BE55-05F924BB9F41}"/>
    <dgm:cxn modelId="{91A8DCB3-95EB-4F80-A77F-F930B6CB887E}" type="presOf" srcId="{B84FBFEB-77CC-448D-BF2A-EC24B2826E90}" destId="{89E19163-174B-4382-9E6E-B32B8AFF30A7}" srcOrd="0" destOrd="0" presId="urn:microsoft.com/office/officeart/2005/8/layout/hierarchy3"/>
    <dgm:cxn modelId="{1E527FB7-0981-4519-BEBD-7C1B34A3D742}" srcId="{186E0EF9-6AB3-4517-A3DE-616DC87B4F83}" destId="{3AA4CA1A-65B5-4D4D-94F2-72898D9CDC79}" srcOrd="0" destOrd="0" parTransId="{11DAF75E-57FA-4449-AACA-A6B5DA64CCE8}" sibTransId="{742B2B62-6992-49B4-A3B0-BBA5DA4FCC3C}"/>
    <dgm:cxn modelId="{033906BB-1CC3-4659-A7D1-D7CA7042DCD7}" type="presOf" srcId="{186E0EF9-6AB3-4517-A3DE-616DC87B4F83}" destId="{93DE1212-D05B-4E41-9488-99E29B28F684}" srcOrd="1" destOrd="0" presId="urn:microsoft.com/office/officeart/2005/8/layout/hierarchy3"/>
    <dgm:cxn modelId="{B96C35BC-079F-4F03-8456-5E7A3B22E465}" type="presOf" srcId="{F1FF99E1-B072-4391-87C3-41E589865898}" destId="{40CABA2E-1669-4FA8-98D9-339BB7EC5243}" srcOrd="0" destOrd="0" presId="urn:microsoft.com/office/officeart/2005/8/layout/hierarchy3"/>
    <dgm:cxn modelId="{E27E10C5-BE75-477D-8A2E-A66E799EED1D}" type="presOf" srcId="{BA007A9E-C097-437A-A03C-856A88A4A7B9}" destId="{58A1C029-0EFE-425D-B9D5-A00695BE9C61}" srcOrd="0" destOrd="0" presId="urn:microsoft.com/office/officeart/2005/8/layout/hierarchy3"/>
    <dgm:cxn modelId="{E9C8CFC5-694E-4DF6-808A-F525814E08B5}" type="presOf" srcId="{E5F282AD-66CE-4057-AE10-F7241420B717}" destId="{A5420D18-601F-46CC-802D-99E9F950773E}" srcOrd="0" destOrd="0" presId="urn:microsoft.com/office/officeart/2005/8/layout/hierarchy3"/>
    <dgm:cxn modelId="{9C5F81C8-F2A4-4205-A9E6-7AFAA0C4B83B}" type="presOf" srcId="{27FBBE15-5FF7-48BC-B8B8-5D11DA90B94A}" destId="{870A53F5-1A74-46EA-9B5B-EFFC6D3D8CDF}" srcOrd="0" destOrd="0" presId="urn:microsoft.com/office/officeart/2005/8/layout/hierarchy3"/>
    <dgm:cxn modelId="{24DB37CA-87C6-4DB5-8D0F-35F3D4C01717}" type="presOf" srcId="{D6C9DF49-B71D-4A04-A276-622101945FA7}" destId="{3B3AE977-5EA2-4983-B2CE-993C22F3C9CE}" srcOrd="0" destOrd="0" presId="urn:microsoft.com/office/officeart/2005/8/layout/hierarchy3"/>
    <dgm:cxn modelId="{40F475CA-635E-43D2-BF6D-783C61B0906C}" type="presOf" srcId="{FBE05DBA-32BC-46F8-8C9D-61BBB5AC3958}" destId="{CB3CB1EB-6161-4B50-B076-47F6F30D045F}" srcOrd="0" destOrd="0" presId="urn:microsoft.com/office/officeart/2005/8/layout/hierarchy3"/>
    <dgm:cxn modelId="{9E9CC1CC-6A80-4409-91E8-5F3B6848B449}" type="presOf" srcId="{11DAF75E-57FA-4449-AACA-A6B5DA64CCE8}" destId="{AEDCF363-B1D9-4F4F-9FE5-40CE599E0826}" srcOrd="0" destOrd="0" presId="urn:microsoft.com/office/officeart/2005/8/layout/hierarchy3"/>
    <dgm:cxn modelId="{542506D2-9D61-4FF6-991C-AE104F8A083A}" type="presOf" srcId="{03FFABA6-A132-4DB5-AADC-BFDCE4CB9748}" destId="{73EAE53A-8058-4F84-A12A-7BD667A4B986}" srcOrd="1" destOrd="0" presId="urn:microsoft.com/office/officeart/2005/8/layout/hierarchy3"/>
    <dgm:cxn modelId="{BC36B7DB-DC44-48F0-9C76-B59D35BABD56}" srcId="{75401A43-937E-464C-AEB4-DDF2AE7EF8BC}" destId="{C75B6334-A1B6-49E1-AE72-0D98F721BC51}" srcOrd="3" destOrd="0" parTransId="{F8EEA110-7DED-4B9A-9973-FBFCF00ECBF5}" sibTransId="{D666176A-5D2F-447C-83A9-B3A42F82AED7}"/>
    <dgm:cxn modelId="{04753FE1-DBE4-4DC0-9E24-E6F84A8A0E51}" type="presOf" srcId="{186E0EF9-6AB3-4517-A3DE-616DC87B4F83}" destId="{3F0AE3C8-C18E-4D13-AD61-E54CE5010009}" srcOrd="0" destOrd="0" presId="urn:microsoft.com/office/officeart/2005/8/layout/hierarchy3"/>
    <dgm:cxn modelId="{FE41E9EB-45A5-4D9E-A9EB-5F402AC8001C}" type="presOf" srcId="{93BBCB82-AFE3-4E5D-A7B2-752517A6FFF8}" destId="{D3AD870F-FAF4-467B-8DBE-50F24F26E3D5}" srcOrd="0" destOrd="0" presId="urn:microsoft.com/office/officeart/2005/8/layout/hierarchy3"/>
    <dgm:cxn modelId="{0B42E4F7-228A-42F5-965D-E564987725E0}" srcId="{B24AC53A-67A8-41C1-8064-BC2BA47FF938}" destId="{EFB1EA35-F01E-4313-8665-1E818D61A4B5}" srcOrd="4" destOrd="0" parTransId="{B895F7A6-46A5-4B42-9799-E35208AED0D0}" sibTransId="{505F7D5D-2290-4039-94A5-216CEE133A93}"/>
    <dgm:cxn modelId="{F7276DF8-4B71-4296-A3DC-F52F543D8E17}" srcId="{B24AC53A-67A8-41C1-8064-BC2BA47FF938}" destId="{27FBBE15-5FF7-48BC-B8B8-5D11DA90B94A}" srcOrd="3" destOrd="0" parTransId="{E28B121C-4E26-420E-A4E2-DA51805A0497}" sibTransId="{90F6D33E-4B6F-4892-9475-79501F08C145}"/>
    <dgm:cxn modelId="{61C59DFD-924D-4BEA-9D38-5E5395708633}" type="presOf" srcId="{43A566C7-7390-44B2-AE5D-02D2DA9D8349}" destId="{6AC42AE8-F798-4607-B430-8CCD5475CDD8}" srcOrd="0" destOrd="0" presId="urn:microsoft.com/office/officeart/2005/8/layout/hierarchy3"/>
    <dgm:cxn modelId="{094C13C6-0F3B-48BC-A596-BCB1A6CA9571}" type="presParOf" srcId="{78EECF51-BC83-4B8F-A7CD-D03656A3D0D9}" destId="{DF59474C-DD66-4224-981D-F5F83AF33FCC}" srcOrd="0" destOrd="0" presId="urn:microsoft.com/office/officeart/2005/8/layout/hierarchy3"/>
    <dgm:cxn modelId="{E889B2CD-0C51-4D0F-B3B9-91415638E814}" type="presParOf" srcId="{DF59474C-DD66-4224-981D-F5F83AF33FCC}" destId="{1715A1B0-357C-4C1A-BAB5-610193416F11}" srcOrd="0" destOrd="0" presId="urn:microsoft.com/office/officeart/2005/8/layout/hierarchy3"/>
    <dgm:cxn modelId="{22A982DF-7A66-48A0-983D-D759E3BFB498}" type="presParOf" srcId="{1715A1B0-357C-4C1A-BAB5-610193416F11}" destId="{5A3C14F4-AC95-4B7E-93A7-E7052B6666EA}" srcOrd="0" destOrd="0" presId="urn:microsoft.com/office/officeart/2005/8/layout/hierarchy3"/>
    <dgm:cxn modelId="{57AE4F20-F103-45A6-8AC0-7AD2A638006B}" type="presParOf" srcId="{1715A1B0-357C-4C1A-BAB5-610193416F11}" destId="{8A7235BA-F86F-43EC-B9FD-187467860A89}" srcOrd="1" destOrd="0" presId="urn:microsoft.com/office/officeart/2005/8/layout/hierarchy3"/>
    <dgm:cxn modelId="{6931C26F-BCC1-482B-AB9A-6E96B26AAC7E}" type="presParOf" srcId="{DF59474C-DD66-4224-981D-F5F83AF33FCC}" destId="{82BE5AF1-6CE0-4A23-BB79-4328B63C3E1A}" srcOrd="1" destOrd="0" presId="urn:microsoft.com/office/officeart/2005/8/layout/hierarchy3"/>
    <dgm:cxn modelId="{D3D3BE0E-DF00-4F57-99DF-28D6249125A9}" type="presParOf" srcId="{82BE5AF1-6CE0-4A23-BB79-4328B63C3E1A}" destId="{700E0324-FA58-4435-8BB8-2F9B48D5D668}" srcOrd="0" destOrd="0" presId="urn:microsoft.com/office/officeart/2005/8/layout/hierarchy3"/>
    <dgm:cxn modelId="{C5789965-E024-4671-ADE7-3995DA421B0A}" type="presParOf" srcId="{82BE5AF1-6CE0-4A23-BB79-4328B63C3E1A}" destId="{E9F9557B-D20C-4934-9A02-802A0E8370AD}" srcOrd="1" destOrd="0" presId="urn:microsoft.com/office/officeart/2005/8/layout/hierarchy3"/>
    <dgm:cxn modelId="{C584EBEC-D38D-40C5-B448-64CFA0DEEBDC}" type="presParOf" srcId="{78EECF51-BC83-4B8F-A7CD-D03656A3D0D9}" destId="{C6C15E64-5BAF-449A-AA7F-1B632AB5D371}" srcOrd="1" destOrd="0" presId="urn:microsoft.com/office/officeart/2005/8/layout/hierarchy3"/>
    <dgm:cxn modelId="{49F4930F-FEB6-46D3-9341-527E6BA550A0}" type="presParOf" srcId="{C6C15E64-5BAF-449A-AA7F-1B632AB5D371}" destId="{FB9E8F2F-B917-44F5-8016-BFACEF653525}" srcOrd="0" destOrd="0" presId="urn:microsoft.com/office/officeart/2005/8/layout/hierarchy3"/>
    <dgm:cxn modelId="{432CF5CC-3EC1-46BA-8218-2FC63444387D}" type="presParOf" srcId="{FB9E8F2F-B917-44F5-8016-BFACEF653525}" destId="{F095A659-A126-463F-8D8A-C99B8CB81C0C}" srcOrd="0" destOrd="0" presId="urn:microsoft.com/office/officeart/2005/8/layout/hierarchy3"/>
    <dgm:cxn modelId="{BD7F38B7-4CAD-4E5B-94D3-2BEC38C444B0}" type="presParOf" srcId="{FB9E8F2F-B917-44F5-8016-BFACEF653525}" destId="{A2F1A0E1-EDFE-4605-BAEA-7B20BCDB7AFF}" srcOrd="1" destOrd="0" presId="urn:microsoft.com/office/officeart/2005/8/layout/hierarchy3"/>
    <dgm:cxn modelId="{FC082FBA-1A83-4DB6-9AC0-63EA45CDC43E}" type="presParOf" srcId="{C6C15E64-5BAF-449A-AA7F-1B632AB5D371}" destId="{B1598F9C-09DB-4399-90E4-3E5743ADCBEB}" srcOrd="1" destOrd="0" presId="urn:microsoft.com/office/officeart/2005/8/layout/hierarchy3"/>
    <dgm:cxn modelId="{A3ECB34B-D0FC-4875-9734-21D390AB2374}" type="presParOf" srcId="{B1598F9C-09DB-4399-90E4-3E5743ADCBEB}" destId="{4F60BACB-1A0F-43E9-B255-04942011DA89}" srcOrd="0" destOrd="0" presId="urn:microsoft.com/office/officeart/2005/8/layout/hierarchy3"/>
    <dgm:cxn modelId="{0D5CFEAE-68BD-4237-A4FF-BCA16AFDD307}" type="presParOf" srcId="{B1598F9C-09DB-4399-90E4-3E5743ADCBEB}" destId="{CB3CB1EB-6161-4B50-B076-47F6F30D045F}" srcOrd="1" destOrd="0" presId="urn:microsoft.com/office/officeart/2005/8/layout/hierarchy3"/>
    <dgm:cxn modelId="{12618EC2-6D45-4DEE-8F1F-D8E36BDD60E7}" type="presParOf" srcId="{78EECF51-BC83-4B8F-A7CD-D03656A3D0D9}" destId="{D53E38A0-4455-4CA8-A256-48DEDC701D05}" srcOrd="2" destOrd="0" presId="urn:microsoft.com/office/officeart/2005/8/layout/hierarchy3"/>
    <dgm:cxn modelId="{26E8D4FF-1EB8-47F9-8AFD-C03322C77EBB}" type="presParOf" srcId="{D53E38A0-4455-4CA8-A256-48DEDC701D05}" destId="{5E828879-1D5A-4CBF-A0C5-2A1D774F3206}" srcOrd="0" destOrd="0" presId="urn:microsoft.com/office/officeart/2005/8/layout/hierarchy3"/>
    <dgm:cxn modelId="{23615A46-4D93-4B3A-8864-FB1ABC0E5DD6}" type="presParOf" srcId="{5E828879-1D5A-4CBF-A0C5-2A1D774F3206}" destId="{5B1BEB07-8D36-46C0-90F5-1DF65F7A459C}" srcOrd="0" destOrd="0" presId="urn:microsoft.com/office/officeart/2005/8/layout/hierarchy3"/>
    <dgm:cxn modelId="{535B4EBC-0F01-47EC-9B3E-6C71DACD8144}" type="presParOf" srcId="{5E828879-1D5A-4CBF-A0C5-2A1D774F3206}" destId="{5612CBDF-BC99-4383-87F7-9A00729795AC}" srcOrd="1" destOrd="0" presId="urn:microsoft.com/office/officeart/2005/8/layout/hierarchy3"/>
    <dgm:cxn modelId="{4F310ACA-2400-4E95-A062-23ECEAD8B889}" type="presParOf" srcId="{D53E38A0-4455-4CA8-A256-48DEDC701D05}" destId="{74231C2D-6A3F-4F78-8067-941B773E342B}" srcOrd="1" destOrd="0" presId="urn:microsoft.com/office/officeart/2005/8/layout/hierarchy3"/>
    <dgm:cxn modelId="{7C847A5B-E153-4B9B-B861-EE4B2022E1C1}" type="presParOf" srcId="{74231C2D-6A3F-4F78-8067-941B773E342B}" destId="{4EFB812A-BA72-4A8D-8F62-BA85653F4203}" srcOrd="0" destOrd="0" presId="urn:microsoft.com/office/officeart/2005/8/layout/hierarchy3"/>
    <dgm:cxn modelId="{870B4E3D-8A72-489A-9454-391827B5A171}" type="presParOf" srcId="{74231C2D-6A3F-4F78-8067-941B773E342B}" destId="{AF125607-D153-4FF9-8A34-AA6C9B0C7522}" srcOrd="1" destOrd="0" presId="urn:microsoft.com/office/officeart/2005/8/layout/hierarchy3"/>
    <dgm:cxn modelId="{74264F09-1857-4C15-BFB5-9C5AC56A2B02}" type="presParOf" srcId="{78EECF51-BC83-4B8F-A7CD-D03656A3D0D9}" destId="{16C91F6B-3CE8-4004-A9B2-C2A530920BD6}" srcOrd="3" destOrd="0" presId="urn:microsoft.com/office/officeart/2005/8/layout/hierarchy3"/>
    <dgm:cxn modelId="{FE31FA79-1A88-4044-9A8B-826ACE30B17E}" type="presParOf" srcId="{16C91F6B-3CE8-4004-A9B2-C2A530920BD6}" destId="{A420C3B1-84BB-4C70-BFC2-361E27249B11}" srcOrd="0" destOrd="0" presId="urn:microsoft.com/office/officeart/2005/8/layout/hierarchy3"/>
    <dgm:cxn modelId="{590BC9CD-09FF-442D-A7E8-DE87FBE4D9E1}" type="presParOf" srcId="{A420C3B1-84BB-4C70-BFC2-361E27249B11}" destId="{870A53F5-1A74-46EA-9B5B-EFFC6D3D8CDF}" srcOrd="0" destOrd="0" presId="urn:microsoft.com/office/officeart/2005/8/layout/hierarchy3"/>
    <dgm:cxn modelId="{17CB9290-4F13-4160-BBCF-F960D4AAAC1A}" type="presParOf" srcId="{A420C3B1-84BB-4C70-BFC2-361E27249B11}" destId="{F0027268-2ACC-41B0-9F69-217E6C7D0B9F}" srcOrd="1" destOrd="0" presId="urn:microsoft.com/office/officeart/2005/8/layout/hierarchy3"/>
    <dgm:cxn modelId="{A2972896-BE73-405C-A5C8-F070F05EFA6E}" type="presParOf" srcId="{16C91F6B-3CE8-4004-A9B2-C2A530920BD6}" destId="{082F9428-DDCD-4F39-9C6B-1D58DB150687}" srcOrd="1" destOrd="0" presId="urn:microsoft.com/office/officeart/2005/8/layout/hierarchy3"/>
    <dgm:cxn modelId="{C5C7CF7D-28B5-4A50-9751-B046C9B34E46}" type="presParOf" srcId="{082F9428-DDCD-4F39-9C6B-1D58DB150687}" destId="{B0FA0648-A18A-4085-91F5-E275CF97A986}" srcOrd="0" destOrd="0" presId="urn:microsoft.com/office/officeart/2005/8/layout/hierarchy3"/>
    <dgm:cxn modelId="{C932C075-9D88-4229-8AE0-E9C35A0DD63A}" type="presParOf" srcId="{082F9428-DDCD-4F39-9C6B-1D58DB150687}" destId="{6AC42AE8-F798-4607-B430-8CCD5475CDD8}" srcOrd="1" destOrd="0" presId="urn:microsoft.com/office/officeart/2005/8/layout/hierarchy3"/>
    <dgm:cxn modelId="{6372B4D9-6F53-4D3D-9E7F-2AF89A477D39}" type="presParOf" srcId="{78EECF51-BC83-4B8F-A7CD-D03656A3D0D9}" destId="{278FF714-15C4-4AED-9BFF-1D6C89445A26}" srcOrd="4" destOrd="0" presId="urn:microsoft.com/office/officeart/2005/8/layout/hierarchy3"/>
    <dgm:cxn modelId="{AD7985C8-F275-4457-B76A-FF242FA161A6}" type="presParOf" srcId="{278FF714-15C4-4AED-9BFF-1D6C89445A26}" destId="{2C566C96-4F0A-48A8-B04F-58EF31522344}" srcOrd="0" destOrd="0" presId="urn:microsoft.com/office/officeart/2005/8/layout/hierarchy3"/>
    <dgm:cxn modelId="{DE0C1C2F-4C35-42DC-AEBE-EA5D9FB7AE35}" type="presParOf" srcId="{2C566C96-4F0A-48A8-B04F-58EF31522344}" destId="{F1DBF219-7930-4880-B82F-D288FF923096}" srcOrd="0" destOrd="0" presId="urn:microsoft.com/office/officeart/2005/8/layout/hierarchy3"/>
    <dgm:cxn modelId="{E42FEE6F-3E9D-4E9B-80B9-EA0D368FA23D}" type="presParOf" srcId="{2C566C96-4F0A-48A8-B04F-58EF31522344}" destId="{32A2F287-0C92-4ED8-B5DB-B1633BFF9169}" srcOrd="1" destOrd="0" presId="urn:microsoft.com/office/officeart/2005/8/layout/hierarchy3"/>
    <dgm:cxn modelId="{7A25AB9F-4AB5-4999-9734-E5F06C88EBD7}" type="presParOf" srcId="{278FF714-15C4-4AED-9BFF-1D6C89445A26}" destId="{CF1A17FE-5000-4700-8341-537D229F5F84}" srcOrd="1" destOrd="0" presId="urn:microsoft.com/office/officeart/2005/8/layout/hierarchy3"/>
    <dgm:cxn modelId="{94361652-8C15-48A2-9329-14CE9C135349}" type="presParOf" srcId="{CF1A17FE-5000-4700-8341-537D229F5F84}" destId="{1AAAA66B-E027-464D-920D-B591F18A3867}" srcOrd="0" destOrd="0" presId="urn:microsoft.com/office/officeart/2005/8/layout/hierarchy3"/>
    <dgm:cxn modelId="{24436E81-AD90-4F9A-BB10-02E547F5D7CD}" type="presParOf" srcId="{CF1A17FE-5000-4700-8341-537D229F5F84}" destId="{262FADA4-3553-4CDE-B03A-8FC4EB7BA870}" srcOrd="1" destOrd="0" presId="urn:microsoft.com/office/officeart/2005/8/layout/hierarchy3"/>
    <dgm:cxn modelId="{33E4E09F-BE7C-48EB-AAA4-0166FEA1C5D4}" type="presParOf" srcId="{78EECF51-BC83-4B8F-A7CD-D03656A3D0D9}" destId="{BF4A4260-B62B-4B2C-85F6-682F0081EDB2}" srcOrd="5" destOrd="0" presId="urn:microsoft.com/office/officeart/2005/8/layout/hierarchy3"/>
    <dgm:cxn modelId="{34C5D576-5877-4390-A3AD-4F989FD4B424}" type="presParOf" srcId="{BF4A4260-B62B-4B2C-85F6-682F0081EDB2}" destId="{06C3A948-C93B-4643-B565-C1CDE568DE5E}" srcOrd="0" destOrd="0" presId="urn:microsoft.com/office/officeart/2005/8/layout/hierarchy3"/>
    <dgm:cxn modelId="{EBB1952C-BD52-4A7E-80B1-5F9B5D944CBE}" type="presParOf" srcId="{06C3A948-C93B-4643-B565-C1CDE568DE5E}" destId="{3F0AE3C8-C18E-4D13-AD61-E54CE5010009}" srcOrd="0" destOrd="0" presId="urn:microsoft.com/office/officeart/2005/8/layout/hierarchy3"/>
    <dgm:cxn modelId="{C4FF2EB5-A5B2-4A11-BE8F-70A1C09C7CF4}" type="presParOf" srcId="{06C3A948-C93B-4643-B565-C1CDE568DE5E}" destId="{93DE1212-D05B-4E41-9488-99E29B28F684}" srcOrd="1" destOrd="0" presId="urn:microsoft.com/office/officeart/2005/8/layout/hierarchy3"/>
    <dgm:cxn modelId="{09BCBA9D-920A-4DC0-88E5-46F378E3C907}" type="presParOf" srcId="{BF4A4260-B62B-4B2C-85F6-682F0081EDB2}" destId="{C8AFC957-7F1F-4A72-A6A4-16BB9932041B}" srcOrd="1" destOrd="0" presId="urn:microsoft.com/office/officeart/2005/8/layout/hierarchy3"/>
    <dgm:cxn modelId="{03016D8E-5D33-4126-B544-5F6B5E7AB5DC}" type="presParOf" srcId="{C8AFC957-7F1F-4A72-A6A4-16BB9932041B}" destId="{AEDCF363-B1D9-4F4F-9FE5-40CE599E0826}" srcOrd="0" destOrd="0" presId="urn:microsoft.com/office/officeart/2005/8/layout/hierarchy3"/>
    <dgm:cxn modelId="{BF07EE24-A3BA-43EF-ABF2-E2108591A2C7}" type="presParOf" srcId="{C8AFC957-7F1F-4A72-A6A4-16BB9932041B}" destId="{2ABDA042-B07D-4FAC-9B0B-9CF678BDE6D9}" srcOrd="1" destOrd="0" presId="urn:microsoft.com/office/officeart/2005/8/layout/hierarchy3"/>
    <dgm:cxn modelId="{4D3259DB-3D6D-4E5E-93E1-F25EC7187F91}" type="presParOf" srcId="{78EECF51-BC83-4B8F-A7CD-D03656A3D0D9}" destId="{F4609D65-DF90-4E30-A41D-D195A8A7B4D2}" srcOrd="6" destOrd="0" presId="urn:microsoft.com/office/officeart/2005/8/layout/hierarchy3"/>
    <dgm:cxn modelId="{CA3E0D72-DE12-4BFE-88CE-9B1561D21B3F}" type="presParOf" srcId="{F4609D65-DF90-4E30-A41D-D195A8A7B4D2}" destId="{74EC4D53-3309-4710-AAE7-39F1E68C89FF}" srcOrd="0" destOrd="0" presId="urn:microsoft.com/office/officeart/2005/8/layout/hierarchy3"/>
    <dgm:cxn modelId="{B6651A7B-40AF-43D8-BDB1-6B1709D048EA}" type="presParOf" srcId="{74EC4D53-3309-4710-AAE7-39F1E68C89FF}" destId="{27350A42-7662-4214-B7A6-9812EE365B20}" srcOrd="0" destOrd="0" presId="urn:microsoft.com/office/officeart/2005/8/layout/hierarchy3"/>
    <dgm:cxn modelId="{CA515236-250D-4B25-B4FE-A4575DBF718A}" type="presParOf" srcId="{74EC4D53-3309-4710-AAE7-39F1E68C89FF}" destId="{152B0F68-772E-4434-8A94-D8E29181E0D5}" srcOrd="1" destOrd="0" presId="urn:microsoft.com/office/officeart/2005/8/layout/hierarchy3"/>
    <dgm:cxn modelId="{E27AF9F0-509C-4358-B41B-2B4CA4F68F7A}" type="presParOf" srcId="{F4609D65-DF90-4E30-A41D-D195A8A7B4D2}" destId="{CBD533EE-33DF-4DCF-9527-D9D9EB38C2D8}" srcOrd="1" destOrd="0" presId="urn:microsoft.com/office/officeart/2005/8/layout/hierarchy3"/>
    <dgm:cxn modelId="{14B63F50-87F5-4587-898C-DFF0B0008C29}" type="presParOf" srcId="{CBD533EE-33DF-4DCF-9527-D9D9EB38C2D8}" destId="{58A1C029-0EFE-425D-B9D5-A00695BE9C61}" srcOrd="0" destOrd="0" presId="urn:microsoft.com/office/officeart/2005/8/layout/hierarchy3"/>
    <dgm:cxn modelId="{C8F28FA5-5D82-4890-8C2A-616F6993C4F9}" type="presParOf" srcId="{CBD533EE-33DF-4DCF-9527-D9D9EB38C2D8}" destId="{40CABA2E-1669-4FA8-98D9-339BB7EC5243}" srcOrd="1" destOrd="0" presId="urn:microsoft.com/office/officeart/2005/8/layout/hierarchy3"/>
    <dgm:cxn modelId="{BA568E61-482F-4AD2-8A3C-FC70F0F36F83}" type="presParOf" srcId="{CBD533EE-33DF-4DCF-9527-D9D9EB38C2D8}" destId="{71E0A060-927E-4CC6-9699-6FB035D271DD}" srcOrd="2" destOrd="0" presId="urn:microsoft.com/office/officeart/2005/8/layout/hierarchy3"/>
    <dgm:cxn modelId="{37177EF5-4640-4CE4-8A3F-701992BF8E1F}" type="presParOf" srcId="{CBD533EE-33DF-4DCF-9527-D9D9EB38C2D8}" destId="{D3AD870F-FAF4-467B-8DBE-50F24F26E3D5}" srcOrd="3" destOrd="0" presId="urn:microsoft.com/office/officeart/2005/8/layout/hierarchy3"/>
    <dgm:cxn modelId="{A7EC451E-D68A-4CAE-82AF-8B467C56415E}" type="presParOf" srcId="{CBD533EE-33DF-4DCF-9527-D9D9EB38C2D8}" destId="{2C3C6377-1D8F-43DE-9400-7FBE0300C868}" srcOrd="4" destOrd="0" presId="urn:microsoft.com/office/officeart/2005/8/layout/hierarchy3"/>
    <dgm:cxn modelId="{2F395677-0FE1-4DF4-97DD-2A709ABCD375}" type="presParOf" srcId="{CBD533EE-33DF-4DCF-9527-D9D9EB38C2D8}" destId="{E15F1380-986A-4E05-BAB0-0A98C6E0EA4F}" srcOrd="5" destOrd="0" presId="urn:microsoft.com/office/officeart/2005/8/layout/hierarchy3"/>
    <dgm:cxn modelId="{4DAB6D49-1825-4808-BA76-4B49ADE0D430}" type="presParOf" srcId="{CBD533EE-33DF-4DCF-9527-D9D9EB38C2D8}" destId="{1880E63C-52BA-4F30-BDE5-0458CFA80E1F}" srcOrd="6" destOrd="0" presId="urn:microsoft.com/office/officeart/2005/8/layout/hierarchy3"/>
    <dgm:cxn modelId="{C84BB9CD-4154-4C6F-AAD8-E1E893DC0F2E}" type="presParOf" srcId="{CBD533EE-33DF-4DCF-9527-D9D9EB38C2D8}" destId="{95D5C28B-9E21-40C0-A1B5-B9E8469E8E11}" srcOrd="7" destOrd="0" presId="urn:microsoft.com/office/officeart/2005/8/layout/hierarchy3"/>
    <dgm:cxn modelId="{E46CA38D-D86F-4E8E-9CE7-C88DCC35D4AD}" type="presParOf" srcId="{78EECF51-BC83-4B8F-A7CD-D03656A3D0D9}" destId="{A3756BA4-33E1-4232-BD69-BCC78DD19581}" srcOrd="7" destOrd="0" presId="urn:microsoft.com/office/officeart/2005/8/layout/hierarchy3"/>
    <dgm:cxn modelId="{A391DD18-8E5C-492E-B5D3-D67B0F4A87AB}" type="presParOf" srcId="{A3756BA4-33E1-4232-BD69-BCC78DD19581}" destId="{9FFDBB60-4D6A-4681-90DA-D6BB2F8B17F1}" srcOrd="0" destOrd="0" presId="urn:microsoft.com/office/officeart/2005/8/layout/hierarchy3"/>
    <dgm:cxn modelId="{D1A6B8A1-B53C-4593-AB36-5F01BD218DAD}" type="presParOf" srcId="{9FFDBB60-4D6A-4681-90DA-D6BB2F8B17F1}" destId="{59A186F5-659A-4C8E-AB7B-D822E0D7CBD1}" srcOrd="0" destOrd="0" presId="urn:microsoft.com/office/officeart/2005/8/layout/hierarchy3"/>
    <dgm:cxn modelId="{3C3D8367-57C7-401F-B292-FB38CDD28372}" type="presParOf" srcId="{9FFDBB60-4D6A-4681-90DA-D6BB2F8B17F1}" destId="{0F5452DF-86B6-4488-A3B6-5D3B0E86A9BA}" srcOrd="1" destOrd="0" presId="urn:microsoft.com/office/officeart/2005/8/layout/hierarchy3"/>
    <dgm:cxn modelId="{8C14B46D-AE6A-4018-B254-D59AEE97F6EE}" type="presParOf" srcId="{A3756BA4-33E1-4232-BD69-BCC78DD19581}" destId="{FF5F8C01-68A0-42FF-8E04-4C7AE4567345}" srcOrd="1" destOrd="0" presId="urn:microsoft.com/office/officeart/2005/8/layout/hierarchy3"/>
    <dgm:cxn modelId="{030BC986-34F0-4AB9-A5C3-0D4C947CCE90}" type="presParOf" srcId="{FF5F8C01-68A0-42FF-8E04-4C7AE4567345}" destId="{2E58BB82-FED8-434D-8279-9964FEB77B00}" srcOrd="0" destOrd="0" presId="urn:microsoft.com/office/officeart/2005/8/layout/hierarchy3"/>
    <dgm:cxn modelId="{E5BB8051-906E-4E4E-8849-319EF002762C}" type="presParOf" srcId="{FF5F8C01-68A0-42FF-8E04-4C7AE4567345}" destId="{A5420D18-601F-46CC-802D-99E9F950773E}" srcOrd="1" destOrd="0" presId="urn:microsoft.com/office/officeart/2005/8/layout/hierarchy3"/>
    <dgm:cxn modelId="{958AFB7C-D4C7-4751-9A65-3659BC543763}" type="presParOf" srcId="{78EECF51-BC83-4B8F-A7CD-D03656A3D0D9}" destId="{66494E27-15F5-4CE5-AC2A-93D6C5100CAA}" srcOrd="8" destOrd="0" presId="urn:microsoft.com/office/officeart/2005/8/layout/hierarchy3"/>
    <dgm:cxn modelId="{F16C4815-5C6D-4CA3-B400-ACA3C0BC2E4B}" type="presParOf" srcId="{66494E27-15F5-4CE5-AC2A-93D6C5100CAA}" destId="{A1CCD87D-60C1-4E30-B0CB-E7C95DD2A152}" srcOrd="0" destOrd="0" presId="urn:microsoft.com/office/officeart/2005/8/layout/hierarchy3"/>
    <dgm:cxn modelId="{00173F27-94E8-4F90-8564-D54283CB36E4}" type="presParOf" srcId="{A1CCD87D-60C1-4E30-B0CB-E7C95DD2A152}" destId="{16FB055C-2F14-4DAF-BCE4-00AD004481F8}" srcOrd="0" destOrd="0" presId="urn:microsoft.com/office/officeart/2005/8/layout/hierarchy3"/>
    <dgm:cxn modelId="{F0689E68-4413-45F7-8AE7-7174F445CC86}" type="presParOf" srcId="{A1CCD87D-60C1-4E30-B0CB-E7C95DD2A152}" destId="{73EAE53A-8058-4F84-A12A-7BD667A4B986}" srcOrd="1" destOrd="0" presId="urn:microsoft.com/office/officeart/2005/8/layout/hierarchy3"/>
    <dgm:cxn modelId="{C52E2591-4447-4001-A2AE-7732C7DC1580}" type="presParOf" srcId="{66494E27-15F5-4CE5-AC2A-93D6C5100CAA}" destId="{FF3E2B33-4018-4FFF-A68C-43187D1367F3}" srcOrd="1" destOrd="0" presId="urn:microsoft.com/office/officeart/2005/8/layout/hierarchy3"/>
    <dgm:cxn modelId="{2DBD8763-BA3F-40F5-A9CE-D2F09C48C5B4}" type="presParOf" srcId="{FF3E2B33-4018-4FFF-A68C-43187D1367F3}" destId="{B5EF6305-6892-4ABF-868A-23C010E386C5}" srcOrd="0" destOrd="0" presId="urn:microsoft.com/office/officeart/2005/8/layout/hierarchy3"/>
    <dgm:cxn modelId="{2A8E87CA-2CBB-4A05-A029-8F1924CB11F5}" type="presParOf" srcId="{FF3E2B33-4018-4FFF-A68C-43187D1367F3}" destId="{D3E97AE1-2F44-495F-9F71-C5B61028E096}" srcOrd="1" destOrd="0" presId="urn:microsoft.com/office/officeart/2005/8/layout/hierarchy3"/>
    <dgm:cxn modelId="{679DD8B5-FD7C-4A4E-87FF-E7874AAF784E}" type="presParOf" srcId="{78EECF51-BC83-4B8F-A7CD-D03656A3D0D9}" destId="{1F69F319-2662-413C-A810-C60224E026DC}" srcOrd="9" destOrd="0" presId="urn:microsoft.com/office/officeart/2005/8/layout/hierarchy3"/>
    <dgm:cxn modelId="{4164EC78-B3CE-4405-A625-22C4D0FB61B7}" type="presParOf" srcId="{1F69F319-2662-413C-A810-C60224E026DC}" destId="{57B12FF2-F392-46C8-88A5-E4B52AD85DE7}" srcOrd="0" destOrd="0" presId="urn:microsoft.com/office/officeart/2005/8/layout/hierarchy3"/>
    <dgm:cxn modelId="{67AE16D0-C8F5-4115-B941-56B3D8EC6715}" type="presParOf" srcId="{57B12FF2-F392-46C8-88A5-E4B52AD85DE7}" destId="{B02939FD-0EBD-4D81-95BB-C4E923E53EAE}" srcOrd="0" destOrd="0" presId="urn:microsoft.com/office/officeart/2005/8/layout/hierarchy3"/>
    <dgm:cxn modelId="{8B9FB4D2-89C8-42FE-82C0-2BF093344A0A}" type="presParOf" srcId="{57B12FF2-F392-46C8-88A5-E4B52AD85DE7}" destId="{FD6025BC-57B6-4884-867B-81B8E63463FF}" srcOrd="1" destOrd="0" presId="urn:microsoft.com/office/officeart/2005/8/layout/hierarchy3"/>
    <dgm:cxn modelId="{8EC58E79-1961-444F-AD99-2867A179D34E}" type="presParOf" srcId="{1F69F319-2662-413C-A810-C60224E026DC}" destId="{96F1E819-6E2D-458A-B8C7-28C347EED919}" srcOrd="1" destOrd="0" presId="urn:microsoft.com/office/officeart/2005/8/layout/hierarchy3"/>
    <dgm:cxn modelId="{40B81E31-AD24-4D1C-8972-E47162D77B0E}" type="presParOf" srcId="{96F1E819-6E2D-458A-B8C7-28C347EED919}" destId="{89E19163-174B-4382-9E6E-B32B8AFF30A7}" srcOrd="0" destOrd="0" presId="urn:microsoft.com/office/officeart/2005/8/layout/hierarchy3"/>
    <dgm:cxn modelId="{49418B58-257B-4F1C-9674-54C68DA28CFD}" type="presParOf" srcId="{96F1E819-6E2D-458A-B8C7-28C347EED919}" destId="{3B3AE977-5EA2-4983-B2CE-993C22F3C9CE}"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03CBFAA-5E26-4764-A51A-361ACE37C9E1}" type="doc">
      <dgm:prSet loTypeId="urn:microsoft.com/office/officeart/2009/3/layout/CircleRelationship" loCatId="relationship" qsTypeId="urn:microsoft.com/office/officeart/2005/8/quickstyle/3d1" qsCatId="3D" csTypeId="urn:microsoft.com/office/officeart/2005/8/colors/accent1_2" csCatId="accent1" phldr="1"/>
      <dgm:spPr/>
      <dgm:t>
        <a:bodyPr/>
        <a:lstStyle/>
        <a:p>
          <a:endParaRPr lang="fr-DZ"/>
        </a:p>
      </dgm:t>
    </dgm:pt>
    <dgm:pt modelId="{0C9DFB4D-1075-4555-8B9B-007099EC9DAE}">
      <dgm:prSet/>
      <dgm:spPr/>
      <dgm:t>
        <a:bodyPr/>
        <a:lstStyle/>
        <a:p>
          <a:r>
            <a:rPr lang="ar-SA" dirty="0"/>
            <a:t>الفروق الفردية </a:t>
          </a:r>
          <a:endParaRPr lang="fr-DZ" dirty="0"/>
        </a:p>
      </dgm:t>
    </dgm:pt>
    <dgm:pt modelId="{CBBABA53-0DC7-4CC9-A909-9325B8E2A5F7}" type="parTrans" cxnId="{E51E3CB2-7531-4B4B-A1C6-0BDCAB49D81D}">
      <dgm:prSet/>
      <dgm:spPr/>
      <dgm:t>
        <a:bodyPr/>
        <a:lstStyle/>
        <a:p>
          <a:endParaRPr lang="fr-DZ"/>
        </a:p>
      </dgm:t>
    </dgm:pt>
    <dgm:pt modelId="{E3F7C19B-EFE5-4D8F-9E72-0B88CFADF508}" type="sibTrans" cxnId="{E51E3CB2-7531-4B4B-A1C6-0BDCAB49D81D}">
      <dgm:prSet/>
      <dgm:spPr/>
      <dgm:t>
        <a:bodyPr/>
        <a:lstStyle/>
        <a:p>
          <a:endParaRPr lang="fr-DZ"/>
        </a:p>
      </dgm:t>
    </dgm:pt>
    <dgm:pt modelId="{6CA77CEF-FCEA-46F4-8D12-39B3E5480051}" type="pres">
      <dgm:prSet presAssocID="{003CBFAA-5E26-4764-A51A-361ACE37C9E1}" presName="Name0" presStyleCnt="0">
        <dgm:presLayoutVars>
          <dgm:chMax val="1"/>
          <dgm:chPref val="1"/>
        </dgm:presLayoutVars>
      </dgm:prSet>
      <dgm:spPr/>
    </dgm:pt>
    <dgm:pt modelId="{A8572F17-62AC-4ADE-9CD9-BB01685A16B8}" type="pres">
      <dgm:prSet presAssocID="{0C9DFB4D-1075-4555-8B9B-007099EC9DAE}" presName="Parent" presStyleLbl="node0" presStyleIdx="0" presStyleCnt="1">
        <dgm:presLayoutVars>
          <dgm:chMax val="5"/>
          <dgm:chPref val="5"/>
        </dgm:presLayoutVars>
      </dgm:prSet>
      <dgm:spPr/>
    </dgm:pt>
    <dgm:pt modelId="{E69B4DB6-363A-4A73-86FD-475EDDC22B35}" type="pres">
      <dgm:prSet presAssocID="{0C9DFB4D-1075-4555-8B9B-007099EC9DAE}" presName="Accent1" presStyleLbl="node1" presStyleIdx="0" presStyleCnt="6"/>
      <dgm:spPr/>
    </dgm:pt>
    <dgm:pt modelId="{5629EAC8-9AB7-4820-8005-3D127BB2AFC6}" type="pres">
      <dgm:prSet presAssocID="{0C9DFB4D-1075-4555-8B9B-007099EC9DAE}" presName="Accent2" presStyleLbl="node1" presStyleIdx="1" presStyleCnt="6"/>
      <dgm:spPr/>
    </dgm:pt>
    <dgm:pt modelId="{AC4115AF-2A9B-4623-98DD-E0F8CDC77233}" type="pres">
      <dgm:prSet presAssocID="{0C9DFB4D-1075-4555-8B9B-007099EC9DAE}" presName="Accent3" presStyleLbl="node1" presStyleIdx="2" presStyleCnt="6"/>
      <dgm:spPr/>
    </dgm:pt>
    <dgm:pt modelId="{F1AF8EF8-650D-41EB-B37B-F9E64A0FF296}" type="pres">
      <dgm:prSet presAssocID="{0C9DFB4D-1075-4555-8B9B-007099EC9DAE}" presName="Accent4" presStyleLbl="node1" presStyleIdx="3" presStyleCnt="6"/>
      <dgm:spPr/>
    </dgm:pt>
    <dgm:pt modelId="{07F582D5-9D2E-455A-B7B1-7DFC185D9AD5}" type="pres">
      <dgm:prSet presAssocID="{0C9DFB4D-1075-4555-8B9B-007099EC9DAE}" presName="Accent5" presStyleLbl="node1" presStyleIdx="4" presStyleCnt="6"/>
      <dgm:spPr/>
    </dgm:pt>
    <dgm:pt modelId="{7EB2B280-0414-48D8-B4B4-9BE1DF85350C}" type="pres">
      <dgm:prSet presAssocID="{0C9DFB4D-1075-4555-8B9B-007099EC9DAE}" presName="Accent6" presStyleLbl="node1" presStyleIdx="5" presStyleCnt="6"/>
      <dgm:spPr/>
    </dgm:pt>
  </dgm:ptLst>
  <dgm:cxnLst>
    <dgm:cxn modelId="{E51E3CB2-7531-4B4B-A1C6-0BDCAB49D81D}" srcId="{003CBFAA-5E26-4764-A51A-361ACE37C9E1}" destId="{0C9DFB4D-1075-4555-8B9B-007099EC9DAE}" srcOrd="0" destOrd="0" parTransId="{CBBABA53-0DC7-4CC9-A909-9325B8E2A5F7}" sibTransId="{E3F7C19B-EFE5-4D8F-9E72-0B88CFADF508}"/>
    <dgm:cxn modelId="{9FEC80DC-C1B0-4A15-9864-5275AF295C44}" type="presOf" srcId="{003CBFAA-5E26-4764-A51A-361ACE37C9E1}" destId="{6CA77CEF-FCEA-46F4-8D12-39B3E5480051}" srcOrd="0" destOrd="0" presId="urn:microsoft.com/office/officeart/2009/3/layout/CircleRelationship"/>
    <dgm:cxn modelId="{5D91D8E1-0DE5-45D9-A7A0-DF6BD16FEF44}" type="presOf" srcId="{0C9DFB4D-1075-4555-8B9B-007099EC9DAE}" destId="{A8572F17-62AC-4ADE-9CD9-BB01685A16B8}" srcOrd="0" destOrd="0" presId="urn:microsoft.com/office/officeart/2009/3/layout/CircleRelationship"/>
    <dgm:cxn modelId="{87F8E4F8-BD9A-4F77-AAAD-291CEB54DD03}" type="presParOf" srcId="{6CA77CEF-FCEA-46F4-8D12-39B3E5480051}" destId="{A8572F17-62AC-4ADE-9CD9-BB01685A16B8}" srcOrd="0" destOrd="0" presId="urn:microsoft.com/office/officeart/2009/3/layout/CircleRelationship"/>
    <dgm:cxn modelId="{32128EFD-0A27-4FD0-9A56-4F8AD83D8205}" type="presParOf" srcId="{6CA77CEF-FCEA-46F4-8D12-39B3E5480051}" destId="{E69B4DB6-363A-4A73-86FD-475EDDC22B35}" srcOrd="1" destOrd="0" presId="urn:microsoft.com/office/officeart/2009/3/layout/CircleRelationship"/>
    <dgm:cxn modelId="{EEA0C243-1B41-4C71-B454-66871BD059A8}" type="presParOf" srcId="{6CA77CEF-FCEA-46F4-8D12-39B3E5480051}" destId="{5629EAC8-9AB7-4820-8005-3D127BB2AFC6}" srcOrd="2" destOrd="0" presId="urn:microsoft.com/office/officeart/2009/3/layout/CircleRelationship"/>
    <dgm:cxn modelId="{6FC94BEA-7D9E-43C8-ACCF-91E9852E496E}" type="presParOf" srcId="{6CA77CEF-FCEA-46F4-8D12-39B3E5480051}" destId="{AC4115AF-2A9B-4623-98DD-E0F8CDC77233}" srcOrd="3" destOrd="0" presId="urn:microsoft.com/office/officeart/2009/3/layout/CircleRelationship"/>
    <dgm:cxn modelId="{62FE967E-1CA3-49FE-A71F-3177855564E8}" type="presParOf" srcId="{6CA77CEF-FCEA-46F4-8D12-39B3E5480051}" destId="{F1AF8EF8-650D-41EB-B37B-F9E64A0FF296}" srcOrd="4" destOrd="0" presId="urn:microsoft.com/office/officeart/2009/3/layout/CircleRelationship"/>
    <dgm:cxn modelId="{3473D8BF-87B1-47AA-A491-DAE8CF773C06}" type="presParOf" srcId="{6CA77CEF-FCEA-46F4-8D12-39B3E5480051}" destId="{07F582D5-9D2E-455A-B7B1-7DFC185D9AD5}" srcOrd="5" destOrd="0" presId="urn:microsoft.com/office/officeart/2009/3/layout/CircleRelationship"/>
    <dgm:cxn modelId="{A8703E41-E336-4EE7-838D-6457C8F9FA02}" type="presParOf" srcId="{6CA77CEF-FCEA-46F4-8D12-39B3E5480051}" destId="{7EB2B280-0414-48D8-B4B4-9BE1DF85350C}" srcOrd="6"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C9242F2-3E39-444C-99EE-89131B09B06A}"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fr-DZ"/>
        </a:p>
      </dgm:t>
    </dgm:pt>
    <dgm:pt modelId="{A4719BA6-4156-4DB7-8F80-A6647B1F182B}">
      <dgm:prSet custT="1"/>
      <dgm:spPr/>
      <dgm:t>
        <a:bodyPr/>
        <a:lstStyle/>
        <a:p>
          <a:r>
            <a:rPr lang="ar-SA" sz="4800" dirty="0"/>
            <a:t>تعريف الفروق الفردية </a:t>
          </a:r>
          <a:endParaRPr lang="fr-DZ" sz="4800" dirty="0"/>
        </a:p>
      </dgm:t>
    </dgm:pt>
    <dgm:pt modelId="{FCAD3DF6-FA07-43BC-AC4C-38EEBD0CE8BD}" type="parTrans" cxnId="{09A1CB3F-BB42-4492-9369-C12FD838AC0B}">
      <dgm:prSet/>
      <dgm:spPr/>
      <dgm:t>
        <a:bodyPr/>
        <a:lstStyle/>
        <a:p>
          <a:endParaRPr lang="fr-DZ"/>
        </a:p>
      </dgm:t>
    </dgm:pt>
    <dgm:pt modelId="{AF82F2F0-E385-4B14-A0D0-D4AA9CCAF3BF}" type="sibTrans" cxnId="{09A1CB3F-BB42-4492-9369-C12FD838AC0B}">
      <dgm:prSet/>
      <dgm:spPr/>
      <dgm:t>
        <a:bodyPr/>
        <a:lstStyle/>
        <a:p>
          <a:endParaRPr lang="fr-DZ"/>
        </a:p>
      </dgm:t>
    </dgm:pt>
    <dgm:pt modelId="{CE9F3027-6EAA-40D8-85F3-B82919AC0F8E}">
      <dgm:prSet/>
      <dgm:spPr/>
      <dgm:t>
        <a:bodyPr/>
        <a:lstStyle/>
        <a:p>
          <a:r>
            <a:rPr lang="ar-DZ"/>
            <a:t>هي " الاختلاف القائم بين البشر في الصفات المشتركة حيث يكون ذلك في التشابه النوعي في وجود الصفة  و الاختلاف الكمي في درجات و مستويات هذا الوجود ".</a:t>
          </a:r>
          <a:endParaRPr lang="fr-DZ"/>
        </a:p>
      </dgm:t>
    </dgm:pt>
    <dgm:pt modelId="{0E673B60-0545-4804-AEAC-0E9FF8DC0A79}" type="parTrans" cxnId="{A6986ADF-0B7B-4205-9CDB-568AF61A3DC3}">
      <dgm:prSet/>
      <dgm:spPr/>
      <dgm:t>
        <a:bodyPr/>
        <a:lstStyle/>
        <a:p>
          <a:endParaRPr lang="fr-DZ"/>
        </a:p>
      </dgm:t>
    </dgm:pt>
    <dgm:pt modelId="{ABB1B430-9410-40D7-8EBE-A281F0357B11}" type="sibTrans" cxnId="{A6986ADF-0B7B-4205-9CDB-568AF61A3DC3}">
      <dgm:prSet/>
      <dgm:spPr/>
      <dgm:t>
        <a:bodyPr/>
        <a:lstStyle/>
        <a:p>
          <a:endParaRPr lang="fr-DZ"/>
        </a:p>
      </dgm:t>
    </dgm:pt>
    <dgm:pt modelId="{B4E18377-4D8F-41C9-B20F-B545251A096C}" type="pres">
      <dgm:prSet presAssocID="{CC9242F2-3E39-444C-99EE-89131B09B06A}" presName="Name0" presStyleCnt="0">
        <dgm:presLayoutVars>
          <dgm:dir/>
          <dgm:resizeHandles val="exact"/>
        </dgm:presLayoutVars>
      </dgm:prSet>
      <dgm:spPr/>
    </dgm:pt>
    <dgm:pt modelId="{E52A5778-B0F6-4EB4-9662-D4BE42FABA05}" type="pres">
      <dgm:prSet presAssocID="{A4719BA6-4156-4DB7-8F80-A6647B1F182B}" presName="node" presStyleLbl="node1" presStyleIdx="0" presStyleCnt="2">
        <dgm:presLayoutVars>
          <dgm:bulletEnabled val="1"/>
        </dgm:presLayoutVars>
      </dgm:prSet>
      <dgm:spPr/>
    </dgm:pt>
    <dgm:pt modelId="{1C93C30A-DFEF-4311-B190-BBA3DD74653F}" type="pres">
      <dgm:prSet presAssocID="{AF82F2F0-E385-4B14-A0D0-D4AA9CCAF3BF}" presName="sibTrans" presStyleLbl="sibTrans2D1" presStyleIdx="0" presStyleCnt="1"/>
      <dgm:spPr/>
    </dgm:pt>
    <dgm:pt modelId="{2DAD7D68-9BAC-4D8B-A71E-DBD7E44D2BA2}" type="pres">
      <dgm:prSet presAssocID="{AF82F2F0-E385-4B14-A0D0-D4AA9CCAF3BF}" presName="connectorText" presStyleLbl="sibTrans2D1" presStyleIdx="0" presStyleCnt="1"/>
      <dgm:spPr/>
    </dgm:pt>
    <dgm:pt modelId="{A9B94951-16AA-4DE1-AF7C-2185A7638419}" type="pres">
      <dgm:prSet presAssocID="{CE9F3027-6EAA-40D8-85F3-B82919AC0F8E}" presName="node" presStyleLbl="node1" presStyleIdx="1" presStyleCnt="2">
        <dgm:presLayoutVars>
          <dgm:bulletEnabled val="1"/>
        </dgm:presLayoutVars>
      </dgm:prSet>
      <dgm:spPr/>
    </dgm:pt>
  </dgm:ptLst>
  <dgm:cxnLst>
    <dgm:cxn modelId="{E91FA721-FFEB-4134-8240-A1FE76E62C8C}" type="presOf" srcId="{CC9242F2-3E39-444C-99EE-89131B09B06A}" destId="{B4E18377-4D8F-41C9-B20F-B545251A096C}" srcOrd="0" destOrd="0" presId="urn:microsoft.com/office/officeart/2005/8/layout/process1"/>
    <dgm:cxn modelId="{0042642F-08DB-46CD-8C9D-A4ED745B62CF}" type="presOf" srcId="{AF82F2F0-E385-4B14-A0D0-D4AA9CCAF3BF}" destId="{2DAD7D68-9BAC-4D8B-A71E-DBD7E44D2BA2}" srcOrd="1" destOrd="0" presId="urn:microsoft.com/office/officeart/2005/8/layout/process1"/>
    <dgm:cxn modelId="{09A1CB3F-BB42-4492-9369-C12FD838AC0B}" srcId="{CC9242F2-3E39-444C-99EE-89131B09B06A}" destId="{A4719BA6-4156-4DB7-8F80-A6647B1F182B}" srcOrd="0" destOrd="0" parTransId="{FCAD3DF6-FA07-43BC-AC4C-38EEBD0CE8BD}" sibTransId="{AF82F2F0-E385-4B14-A0D0-D4AA9CCAF3BF}"/>
    <dgm:cxn modelId="{D82A18A7-96C6-4926-AA28-4BFA497E8726}" type="presOf" srcId="{A4719BA6-4156-4DB7-8F80-A6647B1F182B}" destId="{E52A5778-B0F6-4EB4-9662-D4BE42FABA05}" srcOrd="0" destOrd="0" presId="urn:microsoft.com/office/officeart/2005/8/layout/process1"/>
    <dgm:cxn modelId="{6FB40DAF-0E66-40FD-BDFC-8EC1460F2C03}" type="presOf" srcId="{CE9F3027-6EAA-40D8-85F3-B82919AC0F8E}" destId="{A9B94951-16AA-4DE1-AF7C-2185A7638419}" srcOrd="0" destOrd="0" presId="urn:microsoft.com/office/officeart/2005/8/layout/process1"/>
    <dgm:cxn modelId="{52B180DB-918B-453F-B830-CDBF8742EBE5}" type="presOf" srcId="{AF82F2F0-E385-4B14-A0D0-D4AA9CCAF3BF}" destId="{1C93C30A-DFEF-4311-B190-BBA3DD74653F}" srcOrd="0" destOrd="0" presId="urn:microsoft.com/office/officeart/2005/8/layout/process1"/>
    <dgm:cxn modelId="{A6986ADF-0B7B-4205-9CDB-568AF61A3DC3}" srcId="{CC9242F2-3E39-444C-99EE-89131B09B06A}" destId="{CE9F3027-6EAA-40D8-85F3-B82919AC0F8E}" srcOrd="1" destOrd="0" parTransId="{0E673B60-0545-4804-AEAC-0E9FF8DC0A79}" sibTransId="{ABB1B430-9410-40D7-8EBE-A281F0357B11}"/>
    <dgm:cxn modelId="{9DAEBD9B-FEC4-4772-9A09-21CEDF5670CE}" type="presParOf" srcId="{B4E18377-4D8F-41C9-B20F-B545251A096C}" destId="{E52A5778-B0F6-4EB4-9662-D4BE42FABA05}" srcOrd="0" destOrd="0" presId="urn:microsoft.com/office/officeart/2005/8/layout/process1"/>
    <dgm:cxn modelId="{2A4CDD7F-1378-43C7-8431-0DF14770B67F}" type="presParOf" srcId="{B4E18377-4D8F-41C9-B20F-B545251A096C}" destId="{1C93C30A-DFEF-4311-B190-BBA3DD74653F}" srcOrd="1" destOrd="0" presId="urn:microsoft.com/office/officeart/2005/8/layout/process1"/>
    <dgm:cxn modelId="{8166CCF5-6773-46FB-9C63-7114F69FB2ED}" type="presParOf" srcId="{1C93C30A-DFEF-4311-B190-BBA3DD74653F}" destId="{2DAD7D68-9BAC-4D8B-A71E-DBD7E44D2BA2}" srcOrd="0" destOrd="0" presId="urn:microsoft.com/office/officeart/2005/8/layout/process1"/>
    <dgm:cxn modelId="{E487D368-18CE-4A3D-8720-13C4EAFB94BD}" type="presParOf" srcId="{B4E18377-4D8F-41C9-B20F-B545251A096C}" destId="{A9B94951-16AA-4DE1-AF7C-2185A7638419}"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2DBB6A8-891C-4A1D-964C-22F843E49E61}"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fr-DZ"/>
        </a:p>
      </dgm:t>
    </dgm:pt>
    <dgm:pt modelId="{DD6847AD-BBB6-4795-B4F3-06C7AD0B3CEF}">
      <dgm:prSet custT="1"/>
      <dgm:spPr/>
      <dgm:t>
        <a:bodyPr/>
        <a:lstStyle/>
        <a:p>
          <a:r>
            <a:rPr lang="ar-DZ" sz="2000" b="1"/>
            <a:t>خصائص الفروق الفردية </a:t>
          </a:r>
          <a:endParaRPr lang="fr-DZ" sz="2000"/>
        </a:p>
      </dgm:t>
    </dgm:pt>
    <dgm:pt modelId="{C2952E6A-CDF1-4ABE-97FA-39C8FC77BE52}" type="parTrans" cxnId="{D12ED8C8-4746-4977-8A15-370B4C91284E}">
      <dgm:prSet/>
      <dgm:spPr/>
      <dgm:t>
        <a:bodyPr/>
        <a:lstStyle/>
        <a:p>
          <a:endParaRPr lang="fr-DZ"/>
        </a:p>
      </dgm:t>
    </dgm:pt>
    <dgm:pt modelId="{154B12AA-098F-4675-875C-113D081BDF2A}" type="sibTrans" cxnId="{D12ED8C8-4746-4977-8A15-370B4C91284E}">
      <dgm:prSet/>
      <dgm:spPr/>
      <dgm:t>
        <a:bodyPr/>
        <a:lstStyle/>
        <a:p>
          <a:endParaRPr lang="fr-DZ"/>
        </a:p>
      </dgm:t>
    </dgm:pt>
    <dgm:pt modelId="{EC7ABB87-DE32-4990-905F-12FEE4E97303}">
      <dgm:prSet custT="1"/>
      <dgm:spPr/>
      <dgm:t>
        <a:bodyPr/>
        <a:lstStyle/>
        <a:p>
          <a:r>
            <a:rPr lang="ar-DZ" sz="2000"/>
            <a:t>تكمن الفروق الفردية في كل نواحي الشخصية </a:t>
          </a:r>
          <a:endParaRPr lang="fr-DZ" sz="2000"/>
        </a:p>
      </dgm:t>
    </dgm:pt>
    <dgm:pt modelId="{E7FDE54C-45E5-423D-ADC4-63E372411936}" type="parTrans" cxnId="{C9978FA7-01D9-4736-92C6-3E2BFB87FF62}">
      <dgm:prSet custT="1"/>
      <dgm:spPr/>
      <dgm:t>
        <a:bodyPr/>
        <a:lstStyle/>
        <a:p>
          <a:endParaRPr lang="fr-DZ" sz="2000"/>
        </a:p>
      </dgm:t>
    </dgm:pt>
    <dgm:pt modelId="{FD04CB19-4348-43BD-B73F-125FA5CBEDBB}" type="sibTrans" cxnId="{C9978FA7-01D9-4736-92C6-3E2BFB87FF62}">
      <dgm:prSet/>
      <dgm:spPr/>
      <dgm:t>
        <a:bodyPr/>
        <a:lstStyle/>
        <a:p>
          <a:endParaRPr lang="fr-DZ"/>
        </a:p>
      </dgm:t>
    </dgm:pt>
    <dgm:pt modelId="{56BE4654-266F-48D0-9F2F-7D15C2675FDF}">
      <dgm:prSet custT="1"/>
      <dgm:spPr/>
      <dgm:t>
        <a:bodyPr/>
        <a:lstStyle/>
        <a:p>
          <a:r>
            <a:rPr lang="ar-DZ" sz="2000"/>
            <a:t>كمية وليست نوعية </a:t>
          </a:r>
          <a:endParaRPr lang="fr-DZ" sz="2000"/>
        </a:p>
      </dgm:t>
    </dgm:pt>
    <dgm:pt modelId="{EBCACB33-D1CE-41E6-8E49-9BC318BB45E3}" type="parTrans" cxnId="{B014CB21-A8C9-4B6B-A88B-BBD2D56F5FC7}">
      <dgm:prSet custT="1"/>
      <dgm:spPr/>
      <dgm:t>
        <a:bodyPr/>
        <a:lstStyle/>
        <a:p>
          <a:endParaRPr lang="fr-DZ" sz="2000"/>
        </a:p>
      </dgm:t>
    </dgm:pt>
    <dgm:pt modelId="{9EABD3BD-822F-4A81-9BA4-356939019869}" type="sibTrans" cxnId="{B014CB21-A8C9-4B6B-A88B-BBD2D56F5FC7}">
      <dgm:prSet/>
      <dgm:spPr/>
      <dgm:t>
        <a:bodyPr/>
        <a:lstStyle/>
        <a:p>
          <a:endParaRPr lang="fr-DZ"/>
        </a:p>
      </dgm:t>
    </dgm:pt>
    <dgm:pt modelId="{56337D63-784D-41CD-9D23-89045F74CEE8}">
      <dgm:prSet custT="1"/>
      <dgm:spPr/>
      <dgm:t>
        <a:bodyPr/>
        <a:lstStyle/>
        <a:p>
          <a:r>
            <a:rPr lang="ar-SA" sz="2000"/>
            <a:t>عامة لا يتشابه اثنان في صفة ما </a:t>
          </a:r>
          <a:endParaRPr lang="fr-DZ" sz="2000"/>
        </a:p>
      </dgm:t>
    </dgm:pt>
    <dgm:pt modelId="{E7BE953C-E42A-4F66-936C-10D74817A75A}" type="parTrans" cxnId="{6267FA60-65ED-4F32-9421-D208013F309A}">
      <dgm:prSet custT="1"/>
      <dgm:spPr/>
      <dgm:t>
        <a:bodyPr/>
        <a:lstStyle/>
        <a:p>
          <a:endParaRPr lang="fr-DZ" sz="2000"/>
        </a:p>
      </dgm:t>
    </dgm:pt>
    <dgm:pt modelId="{2D5F0FFE-985C-46EC-93C5-18C507651E73}" type="sibTrans" cxnId="{6267FA60-65ED-4F32-9421-D208013F309A}">
      <dgm:prSet/>
      <dgm:spPr/>
      <dgm:t>
        <a:bodyPr/>
        <a:lstStyle/>
        <a:p>
          <a:endParaRPr lang="fr-DZ"/>
        </a:p>
      </dgm:t>
    </dgm:pt>
    <dgm:pt modelId="{0ECCF0E6-F447-48FC-9BE8-ABD4682D2F25}">
      <dgm:prSet custT="1"/>
      <dgm:spPr/>
      <dgm:t>
        <a:bodyPr/>
        <a:lstStyle/>
        <a:p>
          <a:r>
            <a:rPr lang="ar-DZ" sz="2000"/>
            <a:t>التوزع ألاعتدالي </a:t>
          </a:r>
          <a:endParaRPr lang="fr-DZ" sz="2000"/>
        </a:p>
      </dgm:t>
    </dgm:pt>
    <dgm:pt modelId="{B1C5EB19-94DA-415A-9006-002D2D7FC45F}" type="parTrans" cxnId="{E5A1B401-208C-442D-B4DC-3A134239BACC}">
      <dgm:prSet custT="1"/>
      <dgm:spPr/>
      <dgm:t>
        <a:bodyPr/>
        <a:lstStyle/>
        <a:p>
          <a:endParaRPr lang="fr-DZ" sz="2000"/>
        </a:p>
      </dgm:t>
    </dgm:pt>
    <dgm:pt modelId="{943F2A52-18E7-4091-A713-A83F285B12E8}" type="sibTrans" cxnId="{E5A1B401-208C-442D-B4DC-3A134239BACC}">
      <dgm:prSet/>
      <dgm:spPr/>
      <dgm:t>
        <a:bodyPr/>
        <a:lstStyle/>
        <a:p>
          <a:endParaRPr lang="fr-DZ"/>
        </a:p>
      </dgm:t>
    </dgm:pt>
    <dgm:pt modelId="{8664A2B3-6067-4E0B-9252-5F8C499DBF95}">
      <dgm:prSet custT="1"/>
      <dgm:spPr/>
      <dgm:t>
        <a:bodyPr/>
        <a:lstStyle/>
        <a:p>
          <a:r>
            <a:rPr lang="ar-SA" sz="2000"/>
            <a:t>تتاثر بعاملي الوراثة والبيئة </a:t>
          </a:r>
          <a:endParaRPr lang="fr-DZ" sz="2000"/>
        </a:p>
      </dgm:t>
    </dgm:pt>
    <dgm:pt modelId="{BBE4CF06-9799-4413-8545-33484EDF6927}" type="parTrans" cxnId="{5AB78259-08EA-4D76-AC0E-D1D18ED9EEF9}">
      <dgm:prSet custT="1"/>
      <dgm:spPr/>
      <dgm:t>
        <a:bodyPr/>
        <a:lstStyle/>
        <a:p>
          <a:endParaRPr lang="fr-DZ" sz="2000"/>
        </a:p>
      </dgm:t>
    </dgm:pt>
    <dgm:pt modelId="{876EB101-E15C-4E3E-9AA1-E5D425F7B1E9}" type="sibTrans" cxnId="{5AB78259-08EA-4D76-AC0E-D1D18ED9EEF9}">
      <dgm:prSet/>
      <dgm:spPr/>
      <dgm:t>
        <a:bodyPr/>
        <a:lstStyle/>
        <a:p>
          <a:endParaRPr lang="fr-DZ"/>
        </a:p>
      </dgm:t>
    </dgm:pt>
    <dgm:pt modelId="{46C27873-120E-4DA1-A7C9-3AF5E42C0FFF}">
      <dgm:prSet custT="1"/>
      <dgm:spPr/>
      <dgm:t>
        <a:bodyPr/>
        <a:lstStyle/>
        <a:p>
          <a:r>
            <a:rPr lang="ar-DZ" sz="2000"/>
            <a:t>الفروق الفردية قابلة للقياس </a:t>
          </a:r>
          <a:endParaRPr lang="fr-DZ" sz="2000"/>
        </a:p>
      </dgm:t>
    </dgm:pt>
    <dgm:pt modelId="{32EA722F-1240-443B-99FA-B960B179EC40}" type="parTrans" cxnId="{9D4A3EA1-62B1-4393-9D67-3011C040C980}">
      <dgm:prSet custT="1"/>
      <dgm:spPr/>
      <dgm:t>
        <a:bodyPr/>
        <a:lstStyle/>
        <a:p>
          <a:endParaRPr lang="fr-DZ" sz="2000"/>
        </a:p>
      </dgm:t>
    </dgm:pt>
    <dgm:pt modelId="{EE704844-A1AA-495F-A308-1B6767302E40}" type="sibTrans" cxnId="{9D4A3EA1-62B1-4393-9D67-3011C040C980}">
      <dgm:prSet/>
      <dgm:spPr/>
      <dgm:t>
        <a:bodyPr/>
        <a:lstStyle/>
        <a:p>
          <a:endParaRPr lang="fr-DZ"/>
        </a:p>
      </dgm:t>
    </dgm:pt>
    <dgm:pt modelId="{D7C6008F-9F05-4CC9-9938-58E1616BC70B}">
      <dgm:prSet custT="1"/>
      <dgm:spPr/>
      <dgm:t>
        <a:bodyPr/>
        <a:lstStyle/>
        <a:p>
          <a:r>
            <a:rPr lang="ar-DZ" sz="2000"/>
            <a:t>تتراوح بين الضعف و القوة في و لا يمكن أن تنعدم </a:t>
          </a:r>
          <a:endParaRPr lang="fr-DZ" sz="2000"/>
        </a:p>
      </dgm:t>
    </dgm:pt>
    <dgm:pt modelId="{FA56D3FE-3131-484C-8AF9-36EB75FD847C}" type="parTrans" cxnId="{458C9C17-9419-4B39-9FA5-6B585DB488AE}">
      <dgm:prSet custT="1"/>
      <dgm:spPr/>
      <dgm:t>
        <a:bodyPr/>
        <a:lstStyle/>
        <a:p>
          <a:endParaRPr lang="fr-DZ" sz="2000"/>
        </a:p>
      </dgm:t>
    </dgm:pt>
    <dgm:pt modelId="{38480CFC-C81F-4372-92C1-6396D999E1F7}" type="sibTrans" cxnId="{458C9C17-9419-4B39-9FA5-6B585DB488AE}">
      <dgm:prSet/>
      <dgm:spPr/>
      <dgm:t>
        <a:bodyPr/>
        <a:lstStyle/>
        <a:p>
          <a:endParaRPr lang="fr-DZ"/>
        </a:p>
      </dgm:t>
    </dgm:pt>
    <dgm:pt modelId="{2B377520-DCB2-4EF6-B972-0AB7767FA818}">
      <dgm:prSet custT="1"/>
      <dgm:spPr/>
      <dgm:t>
        <a:bodyPr/>
        <a:lstStyle/>
        <a:p>
          <a:r>
            <a:rPr lang="ar-DZ" sz="2000"/>
            <a:t>تختلف الفروق الفردية من حيث المدى </a:t>
          </a:r>
          <a:endParaRPr lang="fr-DZ" sz="2000"/>
        </a:p>
      </dgm:t>
    </dgm:pt>
    <dgm:pt modelId="{CB47D80F-8198-4490-8D5B-A47CCF10EC5F}" type="parTrans" cxnId="{42FDB0E4-4BD7-4CA0-8419-7F0607FE7585}">
      <dgm:prSet custT="1"/>
      <dgm:spPr/>
      <dgm:t>
        <a:bodyPr/>
        <a:lstStyle/>
        <a:p>
          <a:endParaRPr lang="fr-DZ" sz="2000"/>
        </a:p>
      </dgm:t>
    </dgm:pt>
    <dgm:pt modelId="{B3C5A374-DF45-48A1-AF8D-F3D54ECA0EE5}" type="sibTrans" cxnId="{42FDB0E4-4BD7-4CA0-8419-7F0607FE7585}">
      <dgm:prSet/>
      <dgm:spPr/>
      <dgm:t>
        <a:bodyPr/>
        <a:lstStyle/>
        <a:p>
          <a:endParaRPr lang="fr-DZ"/>
        </a:p>
      </dgm:t>
    </dgm:pt>
    <dgm:pt modelId="{C28F1CA8-12A8-4FE3-81C3-FDE75B717B9E}">
      <dgm:prSet custT="1"/>
      <dgm:spPr/>
      <dgm:t>
        <a:bodyPr/>
        <a:lstStyle/>
        <a:p>
          <a:r>
            <a:rPr lang="ar-DZ" sz="2000"/>
            <a:t>ثباتها نسبي </a:t>
          </a:r>
          <a:endParaRPr lang="fr-DZ" sz="2000"/>
        </a:p>
      </dgm:t>
    </dgm:pt>
    <dgm:pt modelId="{70E78E7C-3301-4835-B78C-AAD0BC0544E2}" type="parTrans" cxnId="{5C6E2157-4C66-4770-A51A-1711C9084727}">
      <dgm:prSet custT="1"/>
      <dgm:spPr/>
      <dgm:t>
        <a:bodyPr/>
        <a:lstStyle/>
        <a:p>
          <a:endParaRPr lang="fr-DZ" sz="2000"/>
        </a:p>
      </dgm:t>
    </dgm:pt>
    <dgm:pt modelId="{18D96D5C-54F3-40FF-ADF5-5781B6A14509}" type="sibTrans" cxnId="{5C6E2157-4C66-4770-A51A-1711C9084727}">
      <dgm:prSet/>
      <dgm:spPr/>
      <dgm:t>
        <a:bodyPr/>
        <a:lstStyle/>
        <a:p>
          <a:endParaRPr lang="fr-DZ"/>
        </a:p>
      </dgm:t>
    </dgm:pt>
    <dgm:pt modelId="{42AC9FBB-01D0-41DC-BFC5-7398487BE142}" type="pres">
      <dgm:prSet presAssocID="{12DBB6A8-891C-4A1D-964C-22F843E49E61}" presName="Name0" presStyleCnt="0">
        <dgm:presLayoutVars>
          <dgm:chMax val="1"/>
          <dgm:dir/>
          <dgm:animLvl val="ctr"/>
          <dgm:resizeHandles val="exact"/>
        </dgm:presLayoutVars>
      </dgm:prSet>
      <dgm:spPr/>
    </dgm:pt>
    <dgm:pt modelId="{76D43739-E001-4961-B37E-BFD978A032F3}" type="pres">
      <dgm:prSet presAssocID="{DD6847AD-BBB6-4795-B4F3-06C7AD0B3CEF}" presName="centerShape" presStyleLbl="node0" presStyleIdx="0" presStyleCnt="1" custScaleX="136037" custScaleY="128750"/>
      <dgm:spPr/>
    </dgm:pt>
    <dgm:pt modelId="{1060EC86-6DC6-48EC-B4B8-CF079EEBB442}" type="pres">
      <dgm:prSet presAssocID="{E7FDE54C-45E5-423D-ADC4-63E372411936}" presName="parTrans" presStyleLbl="sibTrans2D1" presStyleIdx="0" presStyleCnt="9" custScaleX="136030" custScaleY="128750"/>
      <dgm:spPr/>
    </dgm:pt>
    <dgm:pt modelId="{B603481C-E4CF-4C3D-A738-F5C46117F07C}" type="pres">
      <dgm:prSet presAssocID="{E7FDE54C-45E5-423D-ADC4-63E372411936}" presName="connectorText" presStyleLbl="sibTrans2D1" presStyleIdx="0" presStyleCnt="9"/>
      <dgm:spPr/>
    </dgm:pt>
    <dgm:pt modelId="{C7D2B7BE-390A-448C-9A42-B059D5BE27F8}" type="pres">
      <dgm:prSet presAssocID="{EC7ABB87-DE32-4990-905F-12FEE4E97303}" presName="node" presStyleLbl="node1" presStyleIdx="0" presStyleCnt="9" custScaleX="136037" custScaleY="128749" custRadScaleRad="152099" custRadScaleInc="-59418">
        <dgm:presLayoutVars>
          <dgm:bulletEnabled val="1"/>
        </dgm:presLayoutVars>
      </dgm:prSet>
      <dgm:spPr/>
    </dgm:pt>
    <dgm:pt modelId="{2CE1B0A5-9204-4407-8F6E-70BC4B59087D}" type="pres">
      <dgm:prSet presAssocID="{EBCACB33-D1CE-41E6-8E49-9BC318BB45E3}" presName="parTrans" presStyleLbl="sibTrans2D1" presStyleIdx="1" presStyleCnt="9" custScaleX="136036" custScaleY="128750"/>
      <dgm:spPr/>
    </dgm:pt>
    <dgm:pt modelId="{FE03C262-A43E-4AC3-A1CE-59AA42663381}" type="pres">
      <dgm:prSet presAssocID="{EBCACB33-D1CE-41E6-8E49-9BC318BB45E3}" presName="connectorText" presStyleLbl="sibTrans2D1" presStyleIdx="1" presStyleCnt="9"/>
      <dgm:spPr/>
    </dgm:pt>
    <dgm:pt modelId="{03C9DDDB-2F89-4EDF-AA65-51808AF5C114}" type="pres">
      <dgm:prSet presAssocID="{56BE4654-266F-48D0-9F2F-7D15C2675FDF}" presName="node" presStyleLbl="node1" presStyleIdx="1" presStyleCnt="9" custScaleX="136037" custScaleY="128749" custRadScaleRad="124316" custRadScaleInc="798">
        <dgm:presLayoutVars>
          <dgm:bulletEnabled val="1"/>
        </dgm:presLayoutVars>
      </dgm:prSet>
      <dgm:spPr/>
    </dgm:pt>
    <dgm:pt modelId="{9B8AC7AB-9732-4E6D-A7C5-447C0EF25171}" type="pres">
      <dgm:prSet presAssocID="{E7BE953C-E42A-4F66-936C-10D74817A75A}" presName="parTrans" presStyleLbl="sibTrans2D1" presStyleIdx="2" presStyleCnt="9" custScaleX="136036" custScaleY="128750"/>
      <dgm:spPr/>
    </dgm:pt>
    <dgm:pt modelId="{BF59ADFC-CB20-4ACA-9DF9-EF7AFFC46956}" type="pres">
      <dgm:prSet presAssocID="{E7BE953C-E42A-4F66-936C-10D74817A75A}" presName="connectorText" presStyleLbl="sibTrans2D1" presStyleIdx="2" presStyleCnt="9"/>
      <dgm:spPr/>
    </dgm:pt>
    <dgm:pt modelId="{536AE116-D385-4D74-8FF9-AE883D5AF105}" type="pres">
      <dgm:prSet presAssocID="{56337D63-784D-41CD-9D23-89045F74CEE8}" presName="node" presStyleLbl="node1" presStyleIdx="2" presStyleCnt="9" custScaleX="136037" custScaleY="128749" custRadScaleRad="195673" custRadScaleInc="-34835">
        <dgm:presLayoutVars>
          <dgm:bulletEnabled val="1"/>
        </dgm:presLayoutVars>
      </dgm:prSet>
      <dgm:spPr/>
    </dgm:pt>
    <dgm:pt modelId="{0AB277C2-785A-4FCB-B366-1521E19709FA}" type="pres">
      <dgm:prSet presAssocID="{B1C5EB19-94DA-415A-9006-002D2D7FC45F}" presName="parTrans" presStyleLbl="sibTrans2D1" presStyleIdx="3" presStyleCnt="9" custScaleX="136036" custScaleY="128750"/>
      <dgm:spPr/>
    </dgm:pt>
    <dgm:pt modelId="{B96C76E3-A8E3-4B89-BB22-8BFB4DAF8D9F}" type="pres">
      <dgm:prSet presAssocID="{B1C5EB19-94DA-415A-9006-002D2D7FC45F}" presName="connectorText" presStyleLbl="sibTrans2D1" presStyleIdx="3" presStyleCnt="9"/>
      <dgm:spPr/>
    </dgm:pt>
    <dgm:pt modelId="{076470D5-909E-49BB-AC92-2466A41DEBE1}" type="pres">
      <dgm:prSet presAssocID="{0ECCF0E6-F447-48FC-9BE8-ABD4682D2F25}" presName="node" presStyleLbl="node1" presStyleIdx="3" presStyleCnt="9" custScaleX="136037" custScaleY="128749" custRadScaleRad="198955" custRadScaleInc="-114698">
        <dgm:presLayoutVars>
          <dgm:bulletEnabled val="1"/>
        </dgm:presLayoutVars>
      </dgm:prSet>
      <dgm:spPr/>
    </dgm:pt>
    <dgm:pt modelId="{D00EC48D-37D0-4BF6-A892-7C5A86711A3D}" type="pres">
      <dgm:prSet presAssocID="{BBE4CF06-9799-4413-8545-33484EDF6927}" presName="parTrans" presStyleLbl="sibTrans2D1" presStyleIdx="4" presStyleCnt="9" custScaleX="136037" custScaleY="128750"/>
      <dgm:spPr/>
    </dgm:pt>
    <dgm:pt modelId="{D8A410FC-C5D8-4F41-92AD-E7F37F095EB2}" type="pres">
      <dgm:prSet presAssocID="{BBE4CF06-9799-4413-8545-33484EDF6927}" presName="connectorText" presStyleLbl="sibTrans2D1" presStyleIdx="4" presStyleCnt="9"/>
      <dgm:spPr/>
    </dgm:pt>
    <dgm:pt modelId="{BF06DD0A-C629-4706-862E-829D06F00EC7}" type="pres">
      <dgm:prSet presAssocID="{8664A2B3-6067-4E0B-9252-5F8C499DBF95}" presName="node" presStyleLbl="node1" presStyleIdx="4" presStyleCnt="9" custScaleX="136037" custScaleY="128749" custRadScaleRad="133582" custRadScaleInc="-133951">
        <dgm:presLayoutVars>
          <dgm:bulletEnabled val="1"/>
        </dgm:presLayoutVars>
      </dgm:prSet>
      <dgm:spPr/>
    </dgm:pt>
    <dgm:pt modelId="{7E4D6465-317F-4934-89A5-53E1F63863D8}" type="pres">
      <dgm:prSet presAssocID="{32EA722F-1240-443B-99FA-B960B179EC40}" presName="parTrans" presStyleLbl="sibTrans2D1" presStyleIdx="5" presStyleCnt="9" custScaleX="136036" custScaleY="128750"/>
      <dgm:spPr/>
    </dgm:pt>
    <dgm:pt modelId="{E4265B40-3F9B-461B-9B93-7C72AF61E86C}" type="pres">
      <dgm:prSet presAssocID="{32EA722F-1240-443B-99FA-B960B179EC40}" presName="connectorText" presStyleLbl="sibTrans2D1" presStyleIdx="5" presStyleCnt="9"/>
      <dgm:spPr/>
    </dgm:pt>
    <dgm:pt modelId="{38AA603F-C9F7-4DCF-913E-96223702B755}" type="pres">
      <dgm:prSet presAssocID="{46C27873-120E-4DA1-A7C9-3AF5E42C0FFF}" presName="node" presStyleLbl="node1" presStyleIdx="5" presStyleCnt="9" custScaleX="136037" custScaleY="128749" custRadScaleRad="96595" custRadScaleInc="-51678">
        <dgm:presLayoutVars>
          <dgm:bulletEnabled val="1"/>
        </dgm:presLayoutVars>
      </dgm:prSet>
      <dgm:spPr/>
    </dgm:pt>
    <dgm:pt modelId="{26A3EA93-C90A-4BCB-AC5E-58D2AD66DC19}" type="pres">
      <dgm:prSet presAssocID="{FA56D3FE-3131-484C-8AF9-36EB75FD847C}" presName="parTrans" presStyleLbl="sibTrans2D1" presStyleIdx="6" presStyleCnt="9" custScaleX="136036" custScaleY="128750"/>
      <dgm:spPr/>
    </dgm:pt>
    <dgm:pt modelId="{83A43F41-CB92-42CF-89C9-6FD118AD3843}" type="pres">
      <dgm:prSet presAssocID="{FA56D3FE-3131-484C-8AF9-36EB75FD847C}" presName="connectorText" presStyleLbl="sibTrans2D1" presStyleIdx="6" presStyleCnt="9"/>
      <dgm:spPr/>
    </dgm:pt>
    <dgm:pt modelId="{D35518E8-C460-4356-AEF9-85723FFDEDD9}" type="pres">
      <dgm:prSet presAssocID="{D7C6008F-9F05-4CC9-9938-58E1616BC70B}" presName="node" presStyleLbl="node1" presStyleIdx="6" presStyleCnt="9" custScaleX="136037" custScaleY="128749" custRadScaleRad="138798" custRadScaleInc="-21625">
        <dgm:presLayoutVars>
          <dgm:bulletEnabled val="1"/>
        </dgm:presLayoutVars>
      </dgm:prSet>
      <dgm:spPr/>
    </dgm:pt>
    <dgm:pt modelId="{28019307-5299-444F-AF14-CB3204933719}" type="pres">
      <dgm:prSet presAssocID="{CB47D80F-8198-4490-8D5B-A47CCF10EC5F}" presName="parTrans" presStyleLbl="sibTrans2D1" presStyleIdx="7" presStyleCnt="9" custScaleX="136036" custScaleY="128750"/>
      <dgm:spPr/>
    </dgm:pt>
    <dgm:pt modelId="{0E082488-BD4E-46B6-92C4-8F526122EA1F}" type="pres">
      <dgm:prSet presAssocID="{CB47D80F-8198-4490-8D5B-A47CCF10EC5F}" presName="connectorText" presStyleLbl="sibTrans2D1" presStyleIdx="7" presStyleCnt="9"/>
      <dgm:spPr/>
    </dgm:pt>
    <dgm:pt modelId="{74C05268-B340-4D8B-BCBB-9C2B08745B04}" type="pres">
      <dgm:prSet presAssocID="{2B377520-DCB2-4EF6-B972-0AB7767FA818}" presName="node" presStyleLbl="node1" presStyleIdx="7" presStyleCnt="9" custScaleX="136037" custScaleY="128749" custRadScaleRad="183304" custRadScaleInc="-27614">
        <dgm:presLayoutVars>
          <dgm:bulletEnabled val="1"/>
        </dgm:presLayoutVars>
      </dgm:prSet>
      <dgm:spPr/>
    </dgm:pt>
    <dgm:pt modelId="{39914282-3323-439B-A12C-593E69938CFB}" type="pres">
      <dgm:prSet presAssocID="{70E78E7C-3301-4835-B78C-AAD0BC0544E2}" presName="parTrans" presStyleLbl="sibTrans2D1" presStyleIdx="8" presStyleCnt="9" custScaleX="136036" custScaleY="128750"/>
      <dgm:spPr/>
    </dgm:pt>
    <dgm:pt modelId="{B1D8E050-51B5-4A5B-9EDE-1745AD0E7BB0}" type="pres">
      <dgm:prSet presAssocID="{70E78E7C-3301-4835-B78C-AAD0BC0544E2}" presName="connectorText" presStyleLbl="sibTrans2D1" presStyleIdx="8" presStyleCnt="9"/>
      <dgm:spPr/>
    </dgm:pt>
    <dgm:pt modelId="{4EA08959-BE34-4491-9BAA-494973831674}" type="pres">
      <dgm:prSet presAssocID="{C28F1CA8-12A8-4FE3-81C3-FDE75B717B9E}" presName="node" presStyleLbl="node1" presStyleIdx="8" presStyleCnt="9" custScaleX="136037" custScaleY="128749" custRadScaleRad="176951" custRadScaleInc="-23044">
        <dgm:presLayoutVars>
          <dgm:bulletEnabled val="1"/>
        </dgm:presLayoutVars>
      </dgm:prSet>
      <dgm:spPr/>
    </dgm:pt>
  </dgm:ptLst>
  <dgm:cxnLst>
    <dgm:cxn modelId="{E5A1B401-208C-442D-B4DC-3A134239BACC}" srcId="{DD6847AD-BBB6-4795-B4F3-06C7AD0B3CEF}" destId="{0ECCF0E6-F447-48FC-9BE8-ABD4682D2F25}" srcOrd="3" destOrd="0" parTransId="{B1C5EB19-94DA-415A-9006-002D2D7FC45F}" sibTransId="{943F2A52-18E7-4091-A713-A83F285B12E8}"/>
    <dgm:cxn modelId="{458C9C17-9419-4B39-9FA5-6B585DB488AE}" srcId="{DD6847AD-BBB6-4795-B4F3-06C7AD0B3CEF}" destId="{D7C6008F-9F05-4CC9-9938-58E1616BC70B}" srcOrd="6" destOrd="0" parTransId="{FA56D3FE-3131-484C-8AF9-36EB75FD847C}" sibTransId="{38480CFC-C81F-4372-92C1-6396D999E1F7}"/>
    <dgm:cxn modelId="{5BFBB51A-157D-449F-9381-EE3A01651921}" type="presOf" srcId="{DD6847AD-BBB6-4795-B4F3-06C7AD0B3CEF}" destId="{76D43739-E001-4961-B37E-BFD978A032F3}" srcOrd="0" destOrd="0" presId="urn:microsoft.com/office/officeart/2005/8/layout/radial5"/>
    <dgm:cxn modelId="{7442121C-3D8E-4EA3-9050-562E40AEA0A0}" type="presOf" srcId="{BBE4CF06-9799-4413-8545-33484EDF6927}" destId="{D8A410FC-C5D8-4F41-92AD-E7F37F095EB2}" srcOrd="1" destOrd="0" presId="urn:microsoft.com/office/officeart/2005/8/layout/radial5"/>
    <dgm:cxn modelId="{DD1B781C-E604-4B6B-AAA8-472E241FAD76}" type="presOf" srcId="{70E78E7C-3301-4835-B78C-AAD0BC0544E2}" destId="{B1D8E050-51B5-4A5B-9EDE-1745AD0E7BB0}" srcOrd="1" destOrd="0" presId="urn:microsoft.com/office/officeart/2005/8/layout/radial5"/>
    <dgm:cxn modelId="{B21AC21E-D846-40C8-9971-A4C3576B4F43}" type="presOf" srcId="{CB47D80F-8198-4490-8D5B-A47CCF10EC5F}" destId="{28019307-5299-444F-AF14-CB3204933719}" srcOrd="0" destOrd="0" presId="urn:microsoft.com/office/officeart/2005/8/layout/radial5"/>
    <dgm:cxn modelId="{B014CB21-A8C9-4B6B-A88B-BBD2D56F5FC7}" srcId="{DD6847AD-BBB6-4795-B4F3-06C7AD0B3CEF}" destId="{56BE4654-266F-48D0-9F2F-7D15C2675FDF}" srcOrd="1" destOrd="0" parTransId="{EBCACB33-D1CE-41E6-8E49-9BC318BB45E3}" sibTransId="{9EABD3BD-822F-4A81-9BA4-356939019869}"/>
    <dgm:cxn modelId="{ED3B8722-4C58-4B30-99EE-E2538DAB757F}" type="presOf" srcId="{C28F1CA8-12A8-4FE3-81C3-FDE75B717B9E}" destId="{4EA08959-BE34-4491-9BAA-494973831674}" srcOrd="0" destOrd="0" presId="urn:microsoft.com/office/officeart/2005/8/layout/radial5"/>
    <dgm:cxn modelId="{2D8C5E25-38B6-40A4-8AC5-528A858F2188}" type="presOf" srcId="{2B377520-DCB2-4EF6-B972-0AB7767FA818}" destId="{74C05268-B340-4D8B-BCBB-9C2B08745B04}" srcOrd="0" destOrd="0" presId="urn:microsoft.com/office/officeart/2005/8/layout/radial5"/>
    <dgm:cxn modelId="{2F4F0127-70D7-4D81-8097-3C4DC37F24FC}" type="presOf" srcId="{32EA722F-1240-443B-99FA-B960B179EC40}" destId="{E4265B40-3F9B-461B-9B93-7C72AF61E86C}" srcOrd="1" destOrd="0" presId="urn:microsoft.com/office/officeart/2005/8/layout/radial5"/>
    <dgm:cxn modelId="{6D2D8934-9FB0-4BF6-A29C-8681537E19E1}" type="presOf" srcId="{56BE4654-266F-48D0-9F2F-7D15C2675FDF}" destId="{03C9DDDB-2F89-4EDF-AA65-51808AF5C114}" srcOrd="0" destOrd="0" presId="urn:microsoft.com/office/officeart/2005/8/layout/radial5"/>
    <dgm:cxn modelId="{23CC9E3B-0DD0-4E16-9E9A-D945D40DBCA1}" type="presOf" srcId="{E7BE953C-E42A-4F66-936C-10D74817A75A}" destId="{9B8AC7AB-9732-4E6D-A7C5-447C0EF25171}" srcOrd="0" destOrd="0" presId="urn:microsoft.com/office/officeart/2005/8/layout/radial5"/>
    <dgm:cxn modelId="{5FAA6F3C-B83A-46A0-B151-3BB2BA982D6C}" type="presOf" srcId="{32EA722F-1240-443B-99FA-B960B179EC40}" destId="{7E4D6465-317F-4934-89A5-53E1F63863D8}" srcOrd="0" destOrd="0" presId="urn:microsoft.com/office/officeart/2005/8/layout/radial5"/>
    <dgm:cxn modelId="{6267FA60-65ED-4F32-9421-D208013F309A}" srcId="{DD6847AD-BBB6-4795-B4F3-06C7AD0B3CEF}" destId="{56337D63-784D-41CD-9D23-89045F74CEE8}" srcOrd="2" destOrd="0" parTransId="{E7BE953C-E42A-4F66-936C-10D74817A75A}" sibTransId="{2D5F0FFE-985C-46EC-93C5-18C507651E73}"/>
    <dgm:cxn modelId="{F5993E42-59F3-4ABD-AF19-D2500D25E2F1}" type="presOf" srcId="{EBCACB33-D1CE-41E6-8E49-9BC318BB45E3}" destId="{FE03C262-A43E-4AC3-A1CE-59AA42663381}" srcOrd="1" destOrd="0" presId="urn:microsoft.com/office/officeart/2005/8/layout/radial5"/>
    <dgm:cxn modelId="{2360A368-B9FF-4B9B-A666-6B6F1D98930D}" type="presOf" srcId="{12DBB6A8-891C-4A1D-964C-22F843E49E61}" destId="{42AC9FBB-01D0-41DC-BFC5-7398487BE142}" srcOrd="0" destOrd="0" presId="urn:microsoft.com/office/officeart/2005/8/layout/radial5"/>
    <dgm:cxn modelId="{CEE00C4B-260A-4DAB-961C-99D42CFD6E2D}" type="presOf" srcId="{D7C6008F-9F05-4CC9-9938-58E1616BC70B}" destId="{D35518E8-C460-4356-AEF9-85723FFDEDD9}" srcOrd="0" destOrd="0" presId="urn:microsoft.com/office/officeart/2005/8/layout/radial5"/>
    <dgm:cxn modelId="{5C6E2157-4C66-4770-A51A-1711C9084727}" srcId="{DD6847AD-BBB6-4795-B4F3-06C7AD0B3CEF}" destId="{C28F1CA8-12A8-4FE3-81C3-FDE75B717B9E}" srcOrd="8" destOrd="0" parTransId="{70E78E7C-3301-4835-B78C-AAD0BC0544E2}" sibTransId="{18D96D5C-54F3-40FF-ADF5-5781B6A14509}"/>
    <dgm:cxn modelId="{655FF878-9F2A-48EB-B16C-0746927E7689}" type="presOf" srcId="{E7BE953C-E42A-4F66-936C-10D74817A75A}" destId="{BF59ADFC-CB20-4ACA-9DF9-EF7AFFC46956}" srcOrd="1" destOrd="0" presId="urn:microsoft.com/office/officeart/2005/8/layout/radial5"/>
    <dgm:cxn modelId="{5AB78259-08EA-4D76-AC0E-D1D18ED9EEF9}" srcId="{DD6847AD-BBB6-4795-B4F3-06C7AD0B3CEF}" destId="{8664A2B3-6067-4E0B-9252-5F8C499DBF95}" srcOrd="4" destOrd="0" parTransId="{BBE4CF06-9799-4413-8545-33484EDF6927}" sibTransId="{876EB101-E15C-4E3E-9AA1-E5D425F7B1E9}"/>
    <dgm:cxn modelId="{82C1AB59-1345-40DF-A0B9-0F5E4D757605}" type="presOf" srcId="{B1C5EB19-94DA-415A-9006-002D2D7FC45F}" destId="{0AB277C2-785A-4FCB-B366-1521E19709FA}" srcOrd="0" destOrd="0" presId="urn:microsoft.com/office/officeart/2005/8/layout/radial5"/>
    <dgm:cxn modelId="{C1D5F15A-B4EC-495C-B2F6-C5260D26F1EA}" type="presOf" srcId="{EC7ABB87-DE32-4990-905F-12FEE4E97303}" destId="{C7D2B7BE-390A-448C-9A42-B059D5BE27F8}" srcOrd="0" destOrd="0" presId="urn:microsoft.com/office/officeart/2005/8/layout/radial5"/>
    <dgm:cxn modelId="{44FBC58D-AEB4-48A9-99A8-125B1DF6E217}" type="presOf" srcId="{CB47D80F-8198-4490-8D5B-A47CCF10EC5F}" destId="{0E082488-BD4E-46B6-92C4-8F526122EA1F}" srcOrd="1" destOrd="0" presId="urn:microsoft.com/office/officeart/2005/8/layout/radial5"/>
    <dgm:cxn modelId="{DB33D096-166C-4D8B-AF11-8CCAC82C9D7E}" type="presOf" srcId="{FA56D3FE-3131-484C-8AF9-36EB75FD847C}" destId="{83A43F41-CB92-42CF-89C9-6FD118AD3843}" srcOrd="1" destOrd="0" presId="urn:microsoft.com/office/officeart/2005/8/layout/radial5"/>
    <dgm:cxn modelId="{51DF129B-2A36-4EA1-8947-6115B9EFC154}" type="presOf" srcId="{FA56D3FE-3131-484C-8AF9-36EB75FD847C}" destId="{26A3EA93-C90A-4BCB-AC5E-58D2AD66DC19}" srcOrd="0" destOrd="0" presId="urn:microsoft.com/office/officeart/2005/8/layout/radial5"/>
    <dgm:cxn modelId="{1F16519F-310E-4D94-98C2-E626EA1BA43A}" type="presOf" srcId="{0ECCF0E6-F447-48FC-9BE8-ABD4682D2F25}" destId="{076470D5-909E-49BB-AC92-2466A41DEBE1}" srcOrd="0" destOrd="0" presId="urn:microsoft.com/office/officeart/2005/8/layout/radial5"/>
    <dgm:cxn modelId="{9D4A3EA1-62B1-4393-9D67-3011C040C980}" srcId="{DD6847AD-BBB6-4795-B4F3-06C7AD0B3CEF}" destId="{46C27873-120E-4DA1-A7C9-3AF5E42C0FFF}" srcOrd="5" destOrd="0" parTransId="{32EA722F-1240-443B-99FA-B960B179EC40}" sibTransId="{EE704844-A1AA-495F-A308-1B6767302E40}"/>
    <dgm:cxn modelId="{4DB511A2-C56E-497E-BF12-A5D3AF18B969}" type="presOf" srcId="{E7FDE54C-45E5-423D-ADC4-63E372411936}" destId="{1060EC86-6DC6-48EC-B4B8-CF079EEBB442}" srcOrd="0" destOrd="0" presId="urn:microsoft.com/office/officeart/2005/8/layout/radial5"/>
    <dgm:cxn modelId="{42FFDDA5-0CBD-40BF-A3BE-2A73F2440056}" type="presOf" srcId="{B1C5EB19-94DA-415A-9006-002D2D7FC45F}" destId="{B96C76E3-A8E3-4B89-BB22-8BFB4DAF8D9F}" srcOrd="1" destOrd="0" presId="urn:microsoft.com/office/officeart/2005/8/layout/radial5"/>
    <dgm:cxn modelId="{C9978FA7-01D9-4736-92C6-3E2BFB87FF62}" srcId="{DD6847AD-BBB6-4795-B4F3-06C7AD0B3CEF}" destId="{EC7ABB87-DE32-4990-905F-12FEE4E97303}" srcOrd="0" destOrd="0" parTransId="{E7FDE54C-45E5-423D-ADC4-63E372411936}" sibTransId="{FD04CB19-4348-43BD-B73F-125FA5CBEDBB}"/>
    <dgm:cxn modelId="{00F9B5BF-741C-4A5E-BD91-1E2D5805C2AC}" type="presOf" srcId="{E7FDE54C-45E5-423D-ADC4-63E372411936}" destId="{B603481C-E4CF-4C3D-A738-F5C46117F07C}" srcOrd="1" destOrd="0" presId="urn:microsoft.com/office/officeart/2005/8/layout/radial5"/>
    <dgm:cxn modelId="{D12ED8C8-4746-4977-8A15-370B4C91284E}" srcId="{12DBB6A8-891C-4A1D-964C-22F843E49E61}" destId="{DD6847AD-BBB6-4795-B4F3-06C7AD0B3CEF}" srcOrd="0" destOrd="0" parTransId="{C2952E6A-CDF1-4ABE-97FA-39C8FC77BE52}" sibTransId="{154B12AA-098F-4675-875C-113D081BDF2A}"/>
    <dgm:cxn modelId="{CBBD0FD2-7241-46ED-81B9-4068B08601B8}" type="presOf" srcId="{46C27873-120E-4DA1-A7C9-3AF5E42C0FFF}" destId="{38AA603F-C9F7-4DCF-913E-96223702B755}" srcOrd="0" destOrd="0" presId="urn:microsoft.com/office/officeart/2005/8/layout/radial5"/>
    <dgm:cxn modelId="{D7F2D8D3-9A64-47DF-9376-AC91505AA0C6}" type="presOf" srcId="{EBCACB33-D1CE-41E6-8E49-9BC318BB45E3}" destId="{2CE1B0A5-9204-4407-8F6E-70BC4B59087D}" srcOrd="0" destOrd="0" presId="urn:microsoft.com/office/officeart/2005/8/layout/radial5"/>
    <dgm:cxn modelId="{42FDB0E4-4BD7-4CA0-8419-7F0607FE7585}" srcId="{DD6847AD-BBB6-4795-B4F3-06C7AD0B3CEF}" destId="{2B377520-DCB2-4EF6-B972-0AB7767FA818}" srcOrd="7" destOrd="0" parTransId="{CB47D80F-8198-4490-8D5B-A47CCF10EC5F}" sibTransId="{B3C5A374-DF45-48A1-AF8D-F3D54ECA0EE5}"/>
    <dgm:cxn modelId="{6FFFDAE5-2CFB-4FC3-8A7E-8E3D2B4FD3C0}" type="presOf" srcId="{8664A2B3-6067-4E0B-9252-5F8C499DBF95}" destId="{BF06DD0A-C629-4706-862E-829D06F00EC7}" srcOrd="0" destOrd="0" presId="urn:microsoft.com/office/officeart/2005/8/layout/radial5"/>
    <dgm:cxn modelId="{3663B5EC-9C0A-417E-A7C8-95FF2EB8254B}" type="presOf" srcId="{BBE4CF06-9799-4413-8545-33484EDF6927}" destId="{D00EC48D-37D0-4BF6-A892-7C5A86711A3D}" srcOrd="0" destOrd="0" presId="urn:microsoft.com/office/officeart/2005/8/layout/radial5"/>
    <dgm:cxn modelId="{513BC2F0-FC3A-4124-A130-189019842B84}" type="presOf" srcId="{70E78E7C-3301-4835-B78C-AAD0BC0544E2}" destId="{39914282-3323-439B-A12C-593E69938CFB}" srcOrd="0" destOrd="0" presId="urn:microsoft.com/office/officeart/2005/8/layout/radial5"/>
    <dgm:cxn modelId="{735602F8-1291-4AA4-A4A0-ABB54E95432A}" type="presOf" srcId="{56337D63-784D-41CD-9D23-89045F74CEE8}" destId="{536AE116-D385-4D74-8FF9-AE883D5AF105}" srcOrd="0" destOrd="0" presId="urn:microsoft.com/office/officeart/2005/8/layout/radial5"/>
    <dgm:cxn modelId="{AA025AEC-EC12-411E-B872-5FBC2CD70D86}" type="presParOf" srcId="{42AC9FBB-01D0-41DC-BFC5-7398487BE142}" destId="{76D43739-E001-4961-B37E-BFD978A032F3}" srcOrd="0" destOrd="0" presId="urn:microsoft.com/office/officeart/2005/8/layout/radial5"/>
    <dgm:cxn modelId="{A31A8D63-DC96-4939-9EBF-054E8D6FCEC1}" type="presParOf" srcId="{42AC9FBB-01D0-41DC-BFC5-7398487BE142}" destId="{1060EC86-6DC6-48EC-B4B8-CF079EEBB442}" srcOrd="1" destOrd="0" presId="urn:microsoft.com/office/officeart/2005/8/layout/radial5"/>
    <dgm:cxn modelId="{9EFEBF93-B584-45C8-829D-C3FB35D8D4FE}" type="presParOf" srcId="{1060EC86-6DC6-48EC-B4B8-CF079EEBB442}" destId="{B603481C-E4CF-4C3D-A738-F5C46117F07C}" srcOrd="0" destOrd="0" presId="urn:microsoft.com/office/officeart/2005/8/layout/radial5"/>
    <dgm:cxn modelId="{0CB99B12-9AC0-408E-9248-BE927D45368E}" type="presParOf" srcId="{42AC9FBB-01D0-41DC-BFC5-7398487BE142}" destId="{C7D2B7BE-390A-448C-9A42-B059D5BE27F8}" srcOrd="2" destOrd="0" presId="urn:microsoft.com/office/officeart/2005/8/layout/radial5"/>
    <dgm:cxn modelId="{B5931E6F-F55B-464C-9DA2-439BC7E27C26}" type="presParOf" srcId="{42AC9FBB-01D0-41DC-BFC5-7398487BE142}" destId="{2CE1B0A5-9204-4407-8F6E-70BC4B59087D}" srcOrd="3" destOrd="0" presId="urn:microsoft.com/office/officeart/2005/8/layout/radial5"/>
    <dgm:cxn modelId="{293FD6A6-1537-4CCD-84FD-E27CF6792EBC}" type="presParOf" srcId="{2CE1B0A5-9204-4407-8F6E-70BC4B59087D}" destId="{FE03C262-A43E-4AC3-A1CE-59AA42663381}" srcOrd="0" destOrd="0" presId="urn:microsoft.com/office/officeart/2005/8/layout/radial5"/>
    <dgm:cxn modelId="{46BFF694-93D3-45FE-BDB5-E3E687206596}" type="presParOf" srcId="{42AC9FBB-01D0-41DC-BFC5-7398487BE142}" destId="{03C9DDDB-2F89-4EDF-AA65-51808AF5C114}" srcOrd="4" destOrd="0" presId="urn:microsoft.com/office/officeart/2005/8/layout/radial5"/>
    <dgm:cxn modelId="{9940E533-5821-420D-B097-A4D71B5F9CB1}" type="presParOf" srcId="{42AC9FBB-01D0-41DC-BFC5-7398487BE142}" destId="{9B8AC7AB-9732-4E6D-A7C5-447C0EF25171}" srcOrd="5" destOrd="0" presId="urn:microsoft.com/office/officeart/2005/8/layout/radial5"/>
    <dgm:cxn modelId="{5E601036-98C9-44D8-8FDE-DF3438B4D816}" type="presParOf" srcId="{9B8AC7AB-9732-4E6D-A7C5-447C0EF25171}" destId="{BF59ADFC-CB20-4ACA-9DF9-EF7AFFC46956}" srcOrd="0" destOrd="0" presId="urn:microsoft.com/office/officeart/2005/8/layout/radial5"/>
    <dgm:cxn modelId="{6DBFE5B0-6073-4D1A-B148-F3607C4933B1}" type="presParOf" srcId="{42AC9FBB-01D0-41DC-BFC5-7398487BE142}" destId="{536AE116-D385-4D74-8FF9-AE883D5AF105}" srcOrd="6" destOrd="0" presId="urn:microsoft.com/office/officeart/2005/8/layout/radial5"/>
    <dgm:cxn modelId="{911591C8-88BC-4F82-B829-5707E52B5E54}" type="presParOf" srcId="{42AC9FBB-01D0-41DC-BFC5-7398487BE142}" destId="{0AB277C2-785A-4FCB-B366-1521E19709FA}" srcOrd="7" destOrd="0" presId="urn:microsoft.com/office/officeart/2005/8/layout/radial5"/>
    <dgm:cxn modelId="{D96BD7F2-7A70-49E3-BD1D-EA65733B68B9}" type="presParOf" srcId="{0AB277C2-785A-4FCB-B366-1521E19709FA}" destId="{B96C76E3-A8E3-4B89-BB22-8BFB4DAF8D9F}" srcOrd="0" destOrd="0" presId="urn:microsoft.com/office/officeart/2005/8/layout/radial5"/>
    <dgm:cxn modelId="{856507BC-5A95-4489-B04A-996A0C486E17}" type="presParOf" srcId="{42AC9FBB-01D0-41DC-BFC5-7398487BE142}" destId="{076470D5-909E-49BB-AC92-2466A41DEBE1}" srcOrd="8" destOrd="0" presId="urn:microsoft.com/office/officeart/2005/8/layout/radial5"/>
    <dgm:cxn modelId="{782688F1-EBED-41A9-8238-4C53214C0FCB}" type="presParOf" srcId="{42AC9FBB-01D0-41DC-BFC5-7398487BE142}" destId="{D00EC48D-37D0-4BF6-A892-7C5A86711A3D}" srcOrd="9" destOrd="0" presId="urn:microsoft.com/office/officeart/2005/8/layout/radial5"/>
    <dgm:cxn modelId="{5C3FC76D-095A-408C-BD1A-2372EAC7F959}" type="presParOf" srcId="{D00EC48D-37D0-4BF6-A892-7C5A86711A3D}" destId="{D8A410FC-C5D8-4F41-92AD-E7F37F095EB2}" srcOrd="0" destOrd="0" presId="urn:microsoft.com/office/officeart/2005/8/layout/radial5"/>
    <dgm:cxn modelId="{DF8FCADB-37C1-45A4-8A0E-A9C9BD769AB1}" type="presParOf" srcId="{42AC9FBB-01D0-41DC-BFC5-7398487BE142}" destId="{BF06DD0A-C629-4706-862E-829D06F00EC7}" srcOrd="10" destOrd="0" presId="urn:microsoft.com/office/officeart/2005/8/layout/radial5"/>
    <dgm:cxn modelId="{090413CB-D988-4367-BC16-F9ABB4B95F10}" type="presParOf" srcId="{42AC9FBB-01D0-41DC-BFC5-7398487BE142}" destId="{7E4D6465-317F-4934-89A5-53E1F63863D8}" srcOrd="11" destOrd="0" presId="urn:microsoft.com/office/officeart/2005/8/layout/radial5"/>
    <dgm:cxn modelId="{82151C17-CA59-4FD2-9CB2-5F5BFE7ED2C2}" type="presParOf" srcId="{7E4D6465-317F-4934-89A5-53E1F63863D8}" destId="{E4265B40-3F9B-461B-9B93-7C72AF61E86C}" srcOrd="0" destOrd="0" presId="urn:microsoft.com/office/officeart/2005/8/layout/radial5"/>
    <dgm:cxn modelId="{E5C2D79B-B52C-41EC-B713-49D82D696458}" type="presParOf" srcId="{42AC9FBB-01D0-41DC-BFC5-7398487BE142}" destId="{38AA603F-C9F7-4DCF-913E-96223702B755}" srcOrd="12" destOrd="0" presId="urn:microsoft.com/office/officeart/2005/8/layout/radial5"/>
    <dgm:cxn modelId="{219CA4A8-3569-4193-981F-742F6A97B30C}" type="presParOf" srcId="{42AC9FBB-01D0-41DC-BFC5-7398487BE142}" destId="{26A3EA93-C90A-4BCB-AC5E-58D2AD66DC19}" srcOrd="13" destOrd="0" presId="urn:microsoft.com/office/officeart/2005/8/layout/radial5"/>
    <dgm:cxn modelId="{BE4ED744-E748-4030-BCCE-C61925CB17F0}" type="presParOf" srcId="{26A3EA93-C90A-4BCB-AC5E-58D2AD66DC19}" destId="{83A43F41-CB92-42CF-89C9-6FD118AD3843}" srcOrd="0" destOrd="0" presId="urn:microsoft.com/office/officeart/2005/8/layout/radial5"/>
    <dgm:cxn modelId="{0165B93D-35C8-4CCA-A45C-8667F83C1C1D}" type="presParOf" srcId="{42AC9FBB-01D0-41DC-BFC5-7398487BE142}" destId="{D35518E8-C460-4356-AEF9-85723FFDEDD9}" srcOrd="14" destOrd="0" presId="urn:microsoft.com/office/officeart/2005/8/layout/radial5"/>
    <dgm:cxn modelId="{213EF98E-E0F8-4F8C-9E46-592DE73F5C31}" type="presParOf" srcId="{42AC9FBB-01D0-41DC-BFC5-7398487BE142}" destId="{28019307-5299-444F-AF14-CB3204933719}" srcOrd="15" destOrd="0" presId="urn:microsoft.com/office/officeart/2005/8/layout/radial5"/>
    <dgm:cxn modelId="{1C5832ED-D95A-4EFA-84BF-71E7237C150E}" type="presParOf" srcId="{28019307-5299-444F-AF14-CB3204933719}" destId="{0E082488-BD4E-46B6-92C4-8F526122EA1F}" srcOrd="0" destOrd="0" presId="urn:microsoft.com/office/officeart/2005/8/layout/radial5"/>
    <dgm:cxn modelId="{89A7E21D-5B94-473B-B753-FA9814EAB80C}" type="presParOf" srcId="{42AC9FBB-01D0-41DC-BFC5-7398487BE142}" destId="{74C05268-B340-4D8B-BCBB-9C2B08745B04}" srcOrd="16" destOrd="0" presId="urn:microsoft.com/office/officeart/2005/8/layout/radial5"/>
    <dgm:cxn modelId="{5191BE6E-A73C-42E6-9CC5-7E5054F36BE6}" type="presParOf" srcId="{42AC9FBB-01D0-41DC-BFC5-7398487BE142}" destId="{39914282-3323-439B-A12C-593E69938CFB}" srcOrd="17" destOrd="0" presId="urn:microsoft.com/office/officeart/2005/8/layout/radial5"/>
    <dgm:cxn modelId="{BA4352EC-E40C-4DDB-ACF4-0BEEC3041D67}" type="presParOf" srcId="{39914282-3323-439B-A12C-593E69938CFB}" destId="{B1D8E050-51B5-4A5B-9EDE-1745AD0E7BB0}" srcOrd="0" destOrd="0" presId="urn:microsoft.com/office/officeart/2005/8/layout/radial5"/>
    <dgm:cxn modelId="{FDF656CB-ED60-4AD6-9EAC-368D559701F0}" type="presParOf" srcId="{42AC9FBB-01D0-41DC-BFC5-7398487BE142}" destId="{4EA08959-BE34-4491-9BAA-494973831674}" srcOrd="1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67121D2-DCEA-4A15-B010-541E2D8B30CE}" type="doc">
      <dgm:prSet loTypeId="urn:microsoft.com/office/officeart/2005/8/layout/orgChart1" loCatId="hierarchy" qsTypeId="urn:microsoft.com/office/officeart/2005/8/quickstyle/simple1" qsCatId="simple" csTypeId="urn:microsoft.com/office/officeart/2005/8/colors/accent1_2" csCatId="accent1"/>
      <dgm:spPr/>
      <dgm:t>
        <a:bodyPr/>
        <a:lstStyle/>
        <a:p>
          <a:endParaRPr lang="fr-DZ"/>
        </a:p>
      </dgm:t>
    </dgm:pt>
    <dgm:pt modelId="{5CF51457-3E2F-482B-8194-3B135B165B3C}">
      <dgm:prSet/>
      <dgm:spPr/>
      <dgm:t>
        <a:bodyPr/>
        <a:lstStyle/>
        <a:p>
          <a:r>
            <a:rPr lang="ar-DZ" b="1"/>
            <a:t>أنواع الفروق الفردية </a:t>
          </a:r>
          <a:endParaRPr lang="fr-DZ"/>
        </a:p>
      </dgm:t>
    </dgm:pt>
    <dgm:pt modelId="{1287F705-6A90-4C3F-8008-93B32EF02D74}" type="parTrans" cxnId="{FB6AF3E3-CAD0-45CB-9D4B-FB19D38F0A11}">
      <dgm:prSet/>
      <dgm:spPr/>
      <dgm:t>
        <a:bodyPr/>
        <a:lstStyle/>
        <a:p>
          <a:endParaRPr lang="fr-DZ"/>
        </a:p>
      </dgm:t>
    </dgm:pt>
    <dgm:pt modelId="{B508B63C-EBFA-47BA-81FE-2F0DEB2B585D}" type="sibTrans" cxnId="{FB6AF3E3-CAD0-45CB-9D4B-FB19D38F0A11}">
      <dgm:prSet/>
      <dgm:spPr/>
      <dgm:t>
        <a:bodyPr/>
        <a:lstStyle/>
        <a:p>
          <a:endParaRPr lang="fr-DZ"/>
        </a:p>
      </dgm:t>
    </dgm:pt>
    <dgm:pt modelId="{E16E4711-D8D9-4705-88C4-D7DFC44750EE}">
      <dgm:prSet/>
      <dgm:spPr/>
      <dgm:t>
        <a:bodyPr/>
        <a:lstStyle/>
        <a:p>
          <a:r>
            <a:rPr lang="ar-DZ" b="1"/>
            <a:t>الفروق الفيزيولوجية</a:t>
          </a:r>
          <a:endParaRPr lang="fr-DZ"/>
        </a:p>
      </dgm:t>
    </dgm:pt>
    <dgm:pt modelId="{6725A43B-5CA2-42F4-A028-3ED27873A920}" type="parTrans" cxnId="{022A386B-2BDB-4013-AA12-B5C545E591BC}">
      <dgm:prSet/>
      <dgm:spPr/>
      <dgm:t>
        <a:bodyPr/>
        <a:lstStyle/>
        <a:p>
          <a:endParaRPr lang="fr-DZ"/>
        </a:p>
      </dgm:t>
    </dgm:pt>
    <dgm:pt modelId="{4FB4B000-ECE4-43A9-9885-D2E6FF73186D}" type="sibTrans" cxnId="{022A386B-2BDB-4013-AA12-B5C545E591BC}">
      <dgm:prSet/>
      <dgm:spPr/>
      <dgm:t>
        <a:bodyPr/>
        <a:lstStyle/>
        <a:p>
          <a:endParaRPr lang="fr-DZ"/>
        </a:p>
      </dgm:t>
    </dgm:pt>
    <dgm:pt modelId="{43772684-21EB-41C3-81A7-9AEEC979F8C0}">
      <dgm:prSet/>
      <dgm:spPr/>
      <dgm:t>
        <a:bodyPr/>
        <a:lstStyle/>
        <a:p>
          <a:r>
            <a:rPr lang="ar-DZ" b="1"/>
            <a:t>الفروق العقلية </a:t>
          </a:r>
          <a:endParaRPr lang="fr-DZ"/>
        </a:p>
      </dgm:t>
    </dgm:pt>
    <dgm:pt modelId="{F55E6550-BAF0-405A-96C4-292B4AA443BB}" type="parTrans" cxnId="{078091E6-BEA3-4679-8304-3FA76FF6D800}">
      <dgm:prSet/>
      <dgm:spPr/>
      <dgm:t>
        <a:bodyPr/>
        <a:lstStyle/>
        <a:p>
          <a:endParaRPr lang="fr-DZ"/>
        </a:p>
      </dgm:t>
    </dgm:pt>
    <dgm:pt modelId="{FD1E02F0-E846-4009-B4C3-418FE3BCFA5C}" type="sibTrans" cxnId="{078091E6-BEA3-4679-8304-3FA76FF6D800}">
      <dgm:prSet/>
      <dgm:spPr/>
      <dgm:t>
        <a:bodyPr/>
        <a:lstStyle/>
        <a:p>
          <a:endParaRPr lang="fr-DZ"/>
        </a:p>
      </dgm:t>
    </dgm:pt>
    <dgm:pt modelId="{25D860D3-2171-4B30-B213-09C243223212}">
      <dgm:prSet/>
      <dgm:spPr/>
      <dgm:t>
        <a:bodyPr/>
        <a:lstStyle/>
        <a:p>
          <a:r>
            <a:rPr lang="ar-DZ" b="1"/>
            <a:t>الفروق الفنية </a:t>
          </a:r>
          <a:endParaRPr lang="fr-DZ"/>
        </a:p>
      </dgm:t>
    </dgm:pt>
    <dgm:pt modelId="{22B26635-DAB5-495C-9F4C-7B10EEEC4128}" type="parTrans" cxnId="{0D3D273E-E224-4862-8FFA-C6D12F91B4EE}">
      <dgm:prSet/>
      <dgm:spPr/>
      <dgm:t>
        <a:bodyPr/>
        <a:lstStyle/>
        <a:p>
          <a:endParaRPr lang="fr-DZ"/>
        </a:p>
      </dgm:t>
    </dgm:pt>
    <dgm:pt modelId="{5851AE5E-8E1D-4356-8FF0-D20EBEAA36B0}" type="sibTrans" cxnId="{0D3D273E-E224-4862-8FFA-C6D12F91B4EE}">
      <dgm:prSet/>
      <dgm:spPr/>
      <dgm:t>
        <a:bodyPr/>
        <a:lstStyle/>
        <a:p>
          <a:endParaRPr lang="fr-DZ"/>
        </a:p>
      </dgm:t>
    </dgm:pt>
    <dgm:pt modelId="{C3BD2F26-BA14-4BC0-8E2E-90BF23BA3C28}">
      <dgm:prSet/>
      <dgm:spPr/>
      <dgm:t>
        <a:bodyPr/>
        <a:lstStyle/>
        <a:p>
          <a:r>
            <a:rPr lang="ar-DZ" b="1"/>
            <a:t>الفروق الخطابية </a:t>
          </a:r>
          <a:endParaRPr lang="fr-DZ"/>
        </a:p>
      </dgm:t>
    </dgm:pt>
    <dgm:pt modelId="{F8F989C9-80EB-4BF7-B05D-C452DD0A0E95}" type="parTrans" cxnId="{2B31F82A-5259-47CA-9227-0B4EAEDB8A07}">
      <dgm:prSet/>
      <dgm:spPr/>
      <dgm:t>
        <a:bodyPr/>
        <a:lstStyle/>
        <a:p>
          <a:endParaRPr lang="fr-DZ"/>
        </a:p>
      </dgm:t>
    </dgm:pt>
    <dgm:pt modelId="{DB6A20E5-EA80-40ED-965B-CBEB723DF1A5}" type="sibTrans" cxnId="{2B31F82A-5259-47CA-9227-0B4EAEDB8A07}">
      <dgm:prSet/>
      <dgm:spPr/>
      <dgm:t>
        <a:bodyPr/>
        <a:lstStyle/>
        <a:p>
          <a:endParaRPr lang="fr-DZ"/>
        </a:p>
      </dgm:t>
    </dgm:pt>
    <dgm:pt modelId="{D2EED3FA-BFFB-416F-878D-4B4C17493FFE}">
      <dgm:prSet/>
      <dgm:spPr/>
      <dgm:t>
        <a:bodyPr/>
        <a:lstStyle/>
        <a:p>
          <a:r>
            <a:rPr lang="ar-DZ" b="1"/>
            <a:t>الفروق الاجتماعية </a:t>
          </a:r>
          <a:endParaRPr lang="fr-DZ"/>
        </a:p>
      </dgm:t>
    </dgm:pt>
    <dgm:pt modelId="{373752FE-2930-4C64-8424-AD889ADB1244}" type="parTrans" cxnId="{CA91FB24-5403-4936-A767-54079FCE3620}">
      <dgm:prSet/>
      <dgm:spPr/>
      <dgm:t>
        <a:bodyPr/>
        <a:lstStyle/>
        <a:p>
          <a:endParaRPr lang="fr-DZ"/>
        </a:p>
      </dgm:t>
    </dgm:pt>
    <dgm:pt modelId="{23C0AD8D-3022-4ABB-A7DF-8067725B1194}" type="sibTrans" cxnId="{CA91FB24-5403-4936-A767-54079FCE3620}">
      <dgm:prSet/>
      <dgm:spPr/>
      <dgm:t>
        <a:bodyPr/>
        <a:lstStyle/>
        <a:p>
          <a:endParaRPr lang="fr-DZ"/>
        </a:p>
      </dgm:t>
    </dgm:pt>
    <dgm:pt modelId="{DD07ECA6-6035-4200-8608-AB211684C54C}" type="pres">
      <dgm:prSet presAssocID="{C67121D2-DCEA-4A15-B010-541E2D8B30CE}" presName="hierChild1" presStyleCnt="0">
        <dgm:presLayoutVars>
          <dgm:orgChart val="1"/>
          <dgm:chPref val="1"/>
          <dgm:dir/>
          <dgm:animOne val="branch"/>
          <dgm:animLvl val="lvl"/>
          <dgm:resizeHandles/>
        </dgm:presLayoutVars>
      </dgm:prSet>
      <dgm:spPr/>
    </dgm:pt>
    <dgm:pt modelId="{57842BCB-69F3-4562-895F-C6C4AFA666CB}" type="pres">
      <dgm:prSet presAssocID="{5CF51457-3E2F-482B-8194-3B135B165B3C}" presName="hierRoot1" presStyleCnt="0">
        <dgm:presLayoutVars>
          <dgm:hierBranch val="init"/>
        </dgm:presLayoutVars>
      </dgm:prSet>
      <dgm:spPr/>
    </dgm:pt>
    <dgm:pt modelId="{76B1C748-9853-4CA8-909E-880F6B9D7E4C}" type="pres">
      <dgm:prSet presAssocID="{5CF51457-3E2F-482B-8194-3B135B165B3C}" presName="rootComposite1" presStyleCnt="0"/>
      <dgm:spPr/>
    </dgm:pt>
    <dgm:pt modelId="{367D046D-7D24-4A38-9F85-08B1BACF3C44}" type="pres">
      <dgm:prSet presAssocID="{5CF51457-3E2F-482B-8194-3B135B165B3C}" presName="rootText1" presStyleLbl="node0" presStyleIdx="0" presStyleCnt="1">
        <dgm:presLayoutVars>
          <dgm:chPref val="3"/>
        </dgm:presLayoutVars>
      </dgm:prSet>
      <dgm:spPr/>
    </dgm:pt>
    <dgm:pt modelId="{7D4ACCF1-3F67-4EE6-9521-9A47FD229F42}" type="pres">
      <dgm:prSet presAssocID="{5CF51457-3E2F-482B-8194-3B135B165B3C}" presName="rootConnector1" presStyleLbl="node1" presStyleIdx="0" presStyleCnt="0"/>
      <dgm:spPr/>
    </dgm:pt>
    <dgm:pt modelId="{857FE8BC-8092-4E80-9F1B-480036A6007C}" type="pres">
      <dgm:prSet presAssocID="{5CF51457-3E2F-482B-8194-3B135B165B3C}" presName="hierChild2" presStyleCnt="0"/>
      <dgm:spPr/>
    </dgm:pt>
    <dgm:pt modelId="{D79734E0-C335-41BE-9BF0-F3A52FC7376B}" type="pres">
      <dgm:prSet presAssocID="{6725A43B-5CA2-42F4-A028-3ED27873A920}" presName="Name37" presStyleLbl="parChTrans1D2" presStyleIdx="0" presStyleCnt="5"/>
      <dgm:spPr/>
    </dgm:pt>
    <dgm:pt modelId="{22DBD699-A23D-45AF-9FD6-211D47E5D554}" type="pres">
      <dgm:prSet presAssocID="{E16E4711-D8D9-4705-88C4-D7DFC44750EE}" presName="hierRoot2" presStyleCnt="0">
        <dgm:presLayoutVars>
          <dgm:hierBranch val="init"/>
        </dgm:presLayoutVars>
      </dgm:prSet>
      <dgm:spPr/>
    </dgm:pt>
    <dgm:pt modelId="{ABCEB8CE-858D-4D46-AE8B-D324F40DAB3D}" type="pres">
      <dgm:prSet presAssocID="{E16E4711-D8D9-4705-88C4-D7DFC44750EE}" presName="rootComposite" presStyleCnt="0"/>
      <dgm:spPr/>
    </dgm:pt>
    <dgm:pt modelId="{16362061-6168-4AB7-924E-21598AE03D6F}" type="pres">
      <dgm:prSet presAssocID="{E16E4711-D8D9-4705-88C4-D7DFC44750EE}" presName="rootText" presStyleLbl="node2" presStyleIdx="0" presStyleCnt="5">
        <dgm:presLayoutVars>
          <dgm:chPref val="3"/>
        </dgm:presLayoutVars>
      </dgm:prSet>
      <dgm:spPr/>
    </dgm:pt>
    <dgm:pt modelId="{8E703751-7893-415E-ACC6-FC2B262950AD}" type="pres">
      <dgm:prSet presAssocID="{E16E4711-D8D9-4705-88C4-D7DFC44750EE}" presName="rootConnector" presStyleLbl="node2" presStyleIdx="0" presStyleCnt="5"/>
      <dgm:spPr/>
    </dgm:pt>
    <dgm:pt modelId="{F3D1C29F-24DB-44A7-B759-C2175DB200C4}" type="pres">
      <dgm:prSet presAssocID="{E16E4711-D8D9-4705-88C4-D7DFC44750EE}" presName="hierChild4" presStyleCnt="0"/>
      <dgm:spPr/>
    </dgm:pt>
    <dgm:pt modelId="{FA7F5099-8C44-4E73-A6DB-84CC1A019BE4}" type="pres">
      <dgm:prSet presAssocID="{E16E4711-D8D9-4705-88C4-D7DFC44750EE}" presName="hierChild5" presStyleCnt="0"/>
      <dgm:spPr/>
    </dgm:pt>
    <dgm:pt modelId="{967BA3E7-681B-47FC-A16A-D936D8CDF3BC}" type="pres">
      <dgm:prSet presAssocID="{F55E6550-BAF0-405A-96C4-292B4AA443BB}" presName="Name37" presStyleLbl="parChTrans1D2" presStyleIdx="1" presStyleCnt="5"/>
      <dgm:spPr/>
    </dgm:pt>
    <dgm:pt modelId="{E0C59D90-D7DE-45ED-A723-374A36A1883E}" type="pres">
      <dgm:prSet presAssocID="{43772684-21EB-41C3-81A7-9AEEC979F8C0}" presName="hierRoot2" presStyleCnt="0">
        <dgm:presLayoutVars>
          <dgm:hierBranch val="init"/>
        </dgm:presLayoutVars>
      </dgm:prSet>
      <dgm:spPr/>
    </dgm:pt>
    <dgm:pt modelId="{6FC22186-25DD-412D-8155-E62C1085DCD3}" type="pres">
      <dgm:prSet presAssocID="{43772684-21EB-41C3-81A7-9AEEC979F8C0}" presName="rootComposite" presStyleCnt="0"/>
      <dgm:spPr/>
    </dgm:pt>
    <dgm:pt modelId="{ED83F2F7-1FC8-4BD6-8AA3-4AD46549A78A}" type="pres">
      <dgm:prSet presAssocID="{43772684-21EB-41C3-81A7-9AEEC979F8C0}" presName="rootText" presStyleLbl="node2" presStyleIdx="1" presStyleCnt="5">
        <dgm:presLayoutVars>
          <dgm:chPref val="3"/>
        </dgm:presLayoutVars>
      </dgm:prSet>
      <dgm:spPr/>
    </dgm:pt>
    <dgm:pt modelId="{068F11E9-7E9D-4DA2-82A7-E8A8811FCC90}" type="pres">
      <dgm:prSet presAssocID="{43772684-21EB-41C3-81A7-9AEEC979F8C0}" presName="rootConnector" presStyleLbl="node2" presStyleIdx="1" presStyleCnt="5"/>
      <dgm:spPr/>
    </dgm:pt>
    <dgm:pt modelId="{FC8FC991-14F2-4525-BD17-CE755157E12B}" type="pres">
      <dgm:prSet presAssocID="{43772684-21EB-41C3-81A7-9AEEC979F8C0}" presName="hierChild4" presStyleCnt="0"/>
      <dgm:spPr/>
    </dgm:pt>
    <dgm:pt modelId="{812F7440-DF16-4955-8AAB-4D26231C0391}" type="pres">
      <dgm:prSet presAssocID="{43772684-21EB-41C3-81A7-9AEEC979F8C0}" presName="hierChild5" presStyleCnt="0"/>
      <dgm:spPr/>
    </dgm:pt>
    <dgm:pt modelId="{863D9AE9-3370-4625-919C-AA8B9AB806FF}" type="pres">
      <dgm:prSet presAssocID="{22B26635-DAB5-495C-9F4C-7B10EEEC4128}" presName="Name37" presStyleLbl="parChTrans1D2" presStyleIdx="2" presStyleCnt="5"/>
      <dgm:spPr/>
    </dgm:pt>
    <dgm:pt modelId="{31EA5135-6F8C-4E51-BB99-9421E37A462B}" type="pres">
      <dgm:prSet presAssocID="{25D860D3-2171-4B30-B213-09C243223212}" presName="hierRoot2" presStyleCnt="0">
        <dgm:presLayoutVars>
          <dgm:hierBranch val="init"/>
        </dgm:presLayoutVars>
      </dgm:prSet>
      <dgm:spPr/>
    </dgm:pt>
    <dgm:pt modelId="{7B0DD55C-E59E-459F-AA55-4856ED7B31EC}" type="pres">
      <dgm:prSet presAssocID="{25D860D3-2171-4B30-B213-09C243223212}" presName="rootComposite" presStyleCnt="0"/>
      <dgm:spPr/>
    </dgm:pt>
    <dgm:pt modelId="{0D866A7C-1D77-4ABF-B8D5-7EE226D4CA8F}" type="pres">
      <dgm:prSet presAssocID="{25D860D3-2171-4B30-B213-09C243223212}" presName="rootText" presStyleLbl="node2" presStyleIdx="2" presStyleCnt="5">
        <dgm:presLayoutVars>
          <dgm:chPref val="3"/>
        </dgm:presLayoutVars>
      </dgm:prSet>
      <dgm:spPr/>
    </dgm:pt>
    <dgm:pt modelId="{69E7F81E-4A98-4D5F-915C-A19E843FD38E}" type="pres">
      <dgm:prSet presAssocID="{25D860D3-2171-4B30-B213-09C243223212}" presName="rootConnector" presStyleLbl="node2" presStyleIdx="2" presStyleCnt="5"/>
      <dgm:spPr/>
    </dgm:pt>
    <dgm:pt modelId="{CFC35B43-BCC0-4780-B3BE-656BACDF94AD}" type="pres">
      <dgm:prSet presAssocID="{25D860D3-2171-4B30-B213-09C243223212}" presName="hierChild4" presStyleCnt="0"/>
      <dgm:spPr/>
    </dgm:pt>
    <dgm:pt modelId="{3E492022-36B9-4A4B-8AD6-1BB5EC3AF8F8}" type="pres">
      <dgm:prSet presAssocID="{25D860D3-2171-4B30-B213-09C243223212}" presName="hierChild5" presStyleCnt="0"/>
      <dgm:spPr/>
    </dgm:pt>
    <dgm:pt modelId="{36F0F50E-2D40-4FF8-8779-57484A8E6EA5}" type="pres">
      <dgm:prSet presAssocID="{F8F989C9-80EB-4BF7-B05D-C452DD0A0E95}" presName="Name37" presStyleLbl="parChTrans1D2" presStyleIdx="3" presStyleCnt="5"/>
      <dgm:spPr/>
    </dgm:pt>
    <dgm:pt modelId="{EB9DA21B-781F-45D2-B050-21803C0AE515}" type="pres">
      <dgm:prSet presAssocID="{C3BD2F26-BA14-4BC0-8E2E-90BF23BA3C28}" presName="hierRoot2" presStyleCnt="0">
        <dgm:presLayoutVars>
          <dgm:hierBranch val="init"/>
        </dgm:presLayoutVars>
      </dgm:prSet>
      <dgm:spPr/>
    </dgm:pt>
    <dgm:pt modelId="{EB9BEE43-7692-45C9-9C5C-2D5DEDF66BC7}" type="pres">
      <dgm:prSet presAssocID="{C3BD2F26-BA14-4BC0-8E2E-90BF23BA3C28}" presName="rootComposite" presStyleCnt="0"/>
      <dgm:spPr/>
    </dgm:pt>
    <dgm:pt modelId="{EC708C65-122F-4C00-B6B4-B8368C0C3749}" type="pres">
      <dgm:prSet presAssocID="{C3BD2F26-BA14-4BC0-8E2E-90BF23BA3C28}" presName="rootText" presStyleLbl="node2" presStyleIdx="3" presStyleCnt="5">
        <dgm:presLayoutVars>
          <dgm:chPref val="3"/>
        </dgm:presLayoutVars>
      </dgm:prSet>
      <dgm:spPr/>
    </dgm:pt>
    <dgm:pt modelId="{2F0CDEC1-66F0-4314-8AE7-AB10215FDECF}" type="pres">
      <dgm:prSet presAssocID="{C3BD2F26-BA14-4BC0-8E2E-90BF23BA3C28}" presName="rootConnector" presStyleLbl="node2" presStyleIdx="3" presStyleCnt="5"/>
      <dgm:spPr/>
    </dgm:pt>
    <dgm:pt modelId="{0FA4AD34-39E6-498E-B582-43F92CC44587}" type="pres">
      <dgm:prSet presAssocID="{C3BD2F26-BA14-4BC0-8E2E-90BF23BA3C28}" presName="hierChild4" presStyleCnt="0"/>
      <dgm:spPr/>
    </dgm:pt>
    <dgm:pt modelId="{521C27A4-EF71-4B9D-B649-CDC5F920C107}" type="pres">
      <dgm:prSet presAssocID="{C3BD2F26-BA14-4BC0-8E2E-90BF23BA3C28}" presName="hierChild5" presStyleCnt="0"/>
      <dgm:spPr/>
    </dgm:pt>
    <dgm:pt modelId="{F214AA0C-819F-4FB6-A01A-FC25C46AAAE1}" type="pres">
      <dgm:prSet presAssocID="{373752FE-2930-4C64-8424-AD889ADB1244}" presName="Name37" presStyleLbl="parChTrans1D2" presStyleIdx="4" presStyleCnt="5"/>
      <dgm:spPr/>
    </dgm:pt>
    <dgm:pt modelId="{952C3CCF-A61B-45C2-9C6E-F2D9DAD576B2}" type="pres">
      <dgm:prSet presAssocID="{D2EED3FA-BFFB-416F-878D-4B4C17493FFE}" presName="hierRoot2" presStyleCnt="0">
        <dgm:presLayoutVars>
          <dgm:hierBranch val="init"/>
        </dgm:presLayoutVars>
      </dgm:prSet>
      <dgm:spPr/>
    </dgm:pt>
    <dgm:pt modelId="{F3F24C67-6A41-410C-96C5-51DECF48348E}" type="pres">
      <dgm:prSet presAssocID="{D2EED3FA-BFFB-416F-878D-4B4C17493FFE}" presName="rootComposite" presStyleCnt="0"/>
      <dgm:spPr/>
    </dgm:pt>
    <dgm:pt modelId="{8969F786-5C64-4082-80B4-654544A8C34A}" type="pres">
      <dgm:prSet presAssocID="{D2EED3FA-BFFB-416F-878D-4B4C17493FFE}" presName="rootText" presStyleLbl="node2" presStyleIdx="4" presStyleCnt="5">
        <dgm:presLayoutVars>
          <dgm:chPref val="3"/>
        </dgm:presLayoutVars>
      </dgm:prSet>
      <dgm:spPr/>
    </dgm:pt>
    <dgm:pt modelId="{CA3C5E09-37F9-4E76-B2CA-58FD0A0EC810}" type="pres">
      <dgm:prSet presAssocID="{D2EED3FA-BFFB-416F-878D-4B4C17493FFE}" presName="rootConnector" presStyleLbl="node2" presStyleIdx="4" presStyleCnt="5"/>
      <dgm:spPr/>
    </dgm:pt>
    <dgm:pt modelId="{8E8B1BB1-003C-4BC9-BE93-C52ABB74BE39}" type="pres">
      <dgm:prSet presAssocID="{D2EED3FA-BFFB-416F-878D-4B4C17493FFE}" presName="hierChild4" presStyleCnt="0"/>
      <dgm:spPr/>
    </dgm:pt>
    <dgm:pt modelId="{95B0E2CD-C23F-4F1D-A013-CEF430FB8877}" type="pres">
      <dgm:prSet presAssocID="{D2EED3FA-BFFB-416F-878D-4B4C17493FFE}" presName="hierChild5" presStyleCnt="0"/>
      <dgm:spPr/>
    </dgm:pt>
    <dgm:pt modelId="{0291623E-021E-4177-B6B0-FC9F2E50A33B}" type="pres">
      <dgm:prSet presAssocID="{5CF51457-3E2F-482B-8194-3B135B165B3C}" presName="hierChild3" presStyleCnt="0"/>
      <dgm:spPr/>
    </dgm:pt>
  </dgm:ptLst>
  <dgm:cxnLst>
    <dgm:cxn modelId="{273B8A1F-B657-4077-88A9-40CA35BBA874}" type="presOf" srcId="{5CF51457-3E2F-482B-8194-3B135B165B3C}" destId="{367D046D-7D24-4A38-9F85-08B1BACF3C44}" srcOrd="0" destOrd="0" presId="urn:microsoft.com/office/officeart/2005/8/layout/orgChart1"/>
    <dgm:cxn modelId="{CA91FB24-5403-4936-A767-54079FCE3620}" srcId="{5CF51457-3E2F-482B-8194-3B135B165B3C}" destId="{D2EED3FA-BFFB-416F-878D-4B4C17493FFE}" srcOrd="4" destOrd="0" parTransId="{373752FE-2930-4C64-8424-AD889ADB1244}" sibTransId="{23C0AD8D-3022-4ABB-A7DF-8067725B1194}"/>
    <dgm:cxn modelId="{2B31F82A-5259-47CA-9227-0B4EAEDB8A07}" srcId="{5CF51457-3E2F-482B-8194-3B135B165B3C}" destId="{C3BD2F26-BA14-4BC0-8E2E-90BF23BA3C28}" srcOrd="3" destOrd="0" parTransId="{F8F989C9-80EB-4BF7-B05D-C452DD0A0E95}" sibTransId="{DB6A20E5-EA80-40ED-965B-CBEB723DF1A5}"/>
    <dgm:cxn modelId="{270A242B-5627-4B79-A6CC-EF7B13E6C60B}" type="presOf" srcId="{6725A43B-5CA2-42F4-A028-3ED27873A920}" destId="{D79734E0-C335-41BE-9BF0-F3A52FC7376B}" srcOrd="0" destOrd="0" presId="urn:microsoft.com/office/officeart/2005/8/layout/orgChart1"/>
    <dgm:cxn modelId="{3EC3B53C-63D7-4655-8B95-C33994F1DDA7}" type="presOf" srcId="{43772684-21EB-41C3-81A7-9AEEC979F8C0}" destId="{068F11E9-7E9D-4DA2-82A7-E8A8811FCC90}" srcOrd="1" destOrd="0" presId="urn:microsoft.com/office/officeart/2005/8/layout/orgChart1"/>
    <dgm:cxn modelId="{0D3D273E-E224-4862-8FFA-C6D12F91B4EE}" srcId="{5CF51457-3E2F-482B-8194-3B135B165B3C}" destId="{25D860D3-2171-4B30-B213-09C243223212}" srcOrd="2" destOrd="0" parTransId="{22B26635-DAB5-495C-9F4C-7B10EEEC4128}" sibTransId="{5851AE5E-8E1D-4356-8FF0-D20EBEAA36B0}"/>
    <dgm:cxn modelId="{E7023140-606D-42C0-BD85-7F642CDA0471}" type="presOf" srcId="{C67121D2-DCEA-4A15-B010-541E2D8B30CE}" destId="{DD07ECA6-6035-4200-8608-AB211684C54C}" srcOrd="0" destOrd="0" presId="urn:microsoft.com/office/officeart/2005/8/layout/orgChart1"/>
    <dgm:cxn modelId="{3CD18945-5D34-436A-8B66-E7647BDF5E38}" type="presOf" srcId="{C3BD2F26-BA14-4BC0-8E2E-90BF23BA3C28}" destId="{EC708C65-122F-4C00-B6B4-B8368C0C3749}" srcOrd="0" destOrd="0" presId="urn:microsoft.com/office/officeart/2005/8/layout/orgChart1"/>
    <dgm:cxn modelId="{CA546E66-0E5D-490F-BA8B-30B1AE881305}" type="presOf" srcId="{25D860D3-2171-4B30-B213-09C243223212}" destId="{0D866A7C-1D77-4ABF-B8D5-7EE226D4CA8F}" srcOrd="0" destOrd="0" presId="urn:microsoft.com/office/officeart/2005/8/layout/orgChart1"/>
    <dgm:cxn modelId="{022A386B-2BDB-4013-AA12-B5C545E591BC}" srcId="{5CF51457-3E2F-482B-8194-3B135B165B3C}" destId="{E16E4711-D8D9-4705-88C4-D7DFC44750EE}" srcOrd="0" destOrd="0" parTransId="{6725A43B-5CA2-42F4-A028-3ED27873A920}" sibTransId="{4FB4B000-ECE4-43A9-9885-D2E6FF73186D}"/>
    <dgm:cxn modelId="{8F0ABD53-F7D2-4028-A04E-7EA220310809}" type="presOf" srcId="{22B26635-DAB5-495C-9F4C-7B10EEEC4128}" destId="{863D9AE9-3370-4625-919C-AA8B9AB806FF}" srcOrd="0" destOrd="0" presId="urn:microsoft.com/office/officeart/2005/8/layout/orgChart1"/>
    <dgm:cxn modelId="{F2AFE886-CA64-42A3-9253-BB9E2CE1C7BD}" type="presOf" srcId="{E16E4711-D8D9-4705-88C4-D7DFC44750EE}" destId="{16362061-6168-4AB7-924E-21598AE03D6F}" srcOrd="0" destOrd="0" presId="urn:microsoft.com/office/officeart/2005/8/layout/orgChart1"/>
    <dgm:cxn modelId="{0574F091-BBB5-47F8-8B43-C498AF7F06EF}" type="presOf" srcId="{43772684-21EB-41C3-81A7-9AEEC979F8C0}" destId="{ED83F2F7-1FC8-4BD6-8AA3-4AD46549A78A}" srcOrd="0" destOrd="0" presId="urn:microsoft.com/office/officeart/2005/8/layout/orgChart1"/>
    <dgm:cxn modelId="{898770B1-525C-4050-88B2-93F62C13523F}" type="presOf" srcId="{C3BD2F26-BA14-4BC0-8E2E-90BF23BA3C28}" destId="{2F0CDEC1-66F0-4314-8AE7-AB10215FDECF}" srcOrd="1" destOrd="0" presId="urn:microsoft.com/office/officeart/2005/8/layout/orgChart1"/>
    <dgm:cxn modelId="{E8635BB2-2375-4659-B3C1-4FE5885415CC}" type="presOf" srcId="{D2EED3FA-BFFB-416F-878D-4B4C17493FFE}" destId="{CA3C5E09-37F9-4E76-B2CA-58FD0A0EC810}" srcOrd="1" destOrd="0" presId="urn:microsoft.com/office/officeart/2005/8/layout/orgChart1"/>
    <dgm:cxn modelId="{36C811C3-FEF7-45C6-918D-8BBDA71AB649}" type="presOf" srcId="{25D860D3-2171-4B30-B213-09C243223212}" destId="{69E7F81E-4A98-4D5F-915C-A19E843FD38E}" srcOrd="1" destOrd="0" presId="urn:microsoft.com/office/officeart/2005/8/layout/orgChart1"/>
    <dgm:cxn modelId="{B4709CD2-4E03-4131-B0F9-94505059D3CC}" type="presOf" srcId="{373752FE-2930-4C64-8424-AD889ADB1244}" destId="{F214AA0C-819F-4FB6-A01A-FC25C46AAAE1}" srcOrd="0" destOrd="0" presId="urn:microsoft.com/office/officeart/2005/8/layout/orgChart1"/>
    <dgm:cxn modelId="{2B38D3E3-BC86-4DBE-9C66-0E957269C153}" type="presOf" srcId="{F8F989C9-80EB-4BF7-B05D-C452DD0A0E95}" destId="{36F0F50E-2D40-4FF8-8779-57484A8E6EA5}" srcOrd="0" destOrd="0" presId="urn:microsoft.com/office/officeart/2005/8/layout/orgChart1"/>
    <dgm:cxn modelId="{FB6AF3E3-CAD0-45CB-9D4B-FB19D38F0A11}" srcId="{C67121D2-DCEA-4A15-B010-541E2D8B30CE}" destId="{5CF51457-3E2F-482B-8194-3B135B165B3C}" srcOrd="0" destOrd="0" parTransId="{1287F705-6A90-4C3F-8008-93B32EF02D74}" sibTransId="{B508B63C-EBFA-47BA-81FE-2F0DEB2B585D}"/>
    <dgm:cxn modelId="{42BB87E4-FA51-44D8-9C7C-61B240F34176}" type="presOf" srcId="{5CF51457-3E2F-482B-8194-3B135B165B3C}" destId="{7D4ACCF1-3F67-4EE6-9521-9A47FD229F42}" srcOrd="1" destOrd="0" presId="urn:microsoft.com/office/officeart/2005/8/layout/orgChart1"/>
    <dgm:cxn modelId="{078091E6-BEA3-4679-8304-3FA76FF6D800}" srcId="{5CF51457-3E2F-482B-8194-3B135B165B3C}" destId="{43772684-21EB-41C3-81A7-9AEEC979F8C0}" srcOrd="1" destOrd="0" parTransId="{F55E6550-BAF0-405A-96C4-292B4AA443BB}" sibTransId="{FD1E02F0-E846-4009-B4C3-418FE3BCFA5C}"/>
    <dgm:cxn modelId="{469978F2-8898-4AD5-9014-92BD1D15B280}" type="presOf" srcId="{D2EED3FA-BFFB-416F-878D-4B4C17493FFE}" destId="{8969F786-5C64-4082-80B4-654544A8C34A}" srcOrd="0" destOrd="0" presId="urn:microsoft.com/office/officeart/2005/8/layout/orgChart1"/>
    <dgm:cxn modelId="{395349F8-3E42-4736-A977-EFD5664AF891}" type="presOf" srcId="{F55E6550-BAF0-405A-96C4-292B4AA443BB}" destId="{967BA3E7-681B-47FC-A16A-D936D8CDF3BC}" srcOrd="0" destOrd="0" presId="urn:microsoft.com/office/officeart/2005/8/layout/orgChart1"/>
    <dgm:cxn modelId="{9661D0FB-9BB1-4709-BE51-F7ED0F3B0CAA}" type="presOf" srcId="{E16E4711-D8D9-4705-88C4-D7DFC44750EE}" destId="{8E703751-7893-415E-ACC6-FC2B262950AD}" srcOrd="1" destOrd="0" presId="urn:microsoft.com/office/officeart/2005/8/layout/orgChart1"/>
    <dgm:cxn modelId="{6A95CABA-9441-4038-B9D9-58ECE610D0A1}" type="presParOf" srcId="{DD07ECA6-6035-4200-8608-AB211684C54C}" destId="{57842BCB-69F3-4562-895F-C6C4AFA666CB}" srcOrd="0" destOrd="0" presId="urn:microsoft.com/office/officeart/2005/8/layout/orgChart1"/>
    <dgm:cxn modelId="{3B967BC4-C2D2-440F-9F81-2DC02C39F51A}" type="presParOf" srcId="{57842BCB-69F3-4562-895F-C6C4AFA666CB}" destId="{76B1C748-9853-4CA8-909E-880F6B9D7E4C}" srcOrd="0" destOrd="0" presId="urn:microsoft.com/office/officeart/2005/8/layout/orgChart1"/>
    <dgm:cxn modelId="{261D1188-DB1E-496B-A315-DA4E0C687C2B}" type="presParOf" srcId="{76B1C748-9853-4CA8-909E-880F6B9D7E4C}" destId="{367D046D-7D24-4A38-9F85-08B1BACF3C44}" srcOrd="0" destOrd="0" presId="urn:microsoft.com/office/officeart/2005/8/layout/orgChart1"/>
    <dgm:cxn modelId="{24442E05-8FF9-4FC6-9B02-CD17A84C654C}" type="presParOf" srcId="{76B1C748-9853-4CA8-909E-880F6B9D7E4C}" destId="{7D4ACCF1-3F67-4EE6-9521-9A47FD229F42}" srcOrd="1" destOrd="0" presId="urn:microsoft.com/office/officeart/2005/8/layout/orgChart1"/>
    <dgm:cxn modelId="{DE53376C-33B0-404C-9C2A-244870FB27FC}" type="presParOf" srcId="{57842BCB-69F3-4562-895F-C6C4AFA666CB}" destId="{857FE8BC-8092-4E80-9F1B-480036A6007C}" srcOrd="1" destOrd="0" presId="urn:microsoft.com/office/officeart/2005/8/layout/orgChart1"/>
    <dgm:cxn modelId="{2FC8935C-4C15-4E33-843C-77A2FE5B59AA}" type="presParOf" srcId="{857FE8BC-8092-4E80-9F1B-480036A6007C}" destId="{D79734E0-C335-41BE-9BF0-F3A52FC7376B}" srcOrd="0" destOrd="0" presId="urn:microsoft.com/office/officeart/2005/8/layout/orgChart1"/>
    <dgm:cxn modelId="{BB2035B4-D64D-4DE0-9387-CF9890C71F75}" type="presParOf" srcId="{857FE8BC-8092-4E80-9F1B-480036A6007C}" destId="{22DBD699-A23D-45AF-9FD6-211D47E5D554}" srcOrd="1" destOrd="0" presId="urn:microsoft.com/office/officeart/2005/8/layout/orgChart1"/>
    <dgm:cxn modelId="{71CEE955-DF8E-4E90-BCA2-DD07241761B6}" type="presParOf" srcId="{22DBD699-A23D-45AF-9FD6-211D47E5D554}" destId="{ABCEB8CE-858D-4D46-AE8B-D324F40DAB3D}" srcOrd="0" destOrd="0" presId="urn:microsoft.com/office/officeart/2005/8/layout/orgChart1"/>
    <dgm:cxn modelId="{AC683F52-D2A0-4A5E-AE8B-70A55B872B03}" type="presParOf" srcId="{ABCEB8CE-858D-4D46-AE8B-D324F40DAB3D}" destId="{16362061-6168-4AB7-924E-21598AE03D6F}" srcOrd="0" destOrd="0" presId="urn:microsoft.com/office/officeart/2005/8/layout/orgChart1"/>
    <dgm:cxn modelId="{19998064-5258-4223-9C1B-CB95C6B0A3AB}" type="presParOf" srcId="{ABCEB8CE-858D-4D46-AE8B-D324F40DAB3D}" destId="{8E703751-7893-415E-ACC6-FC2B262950AD}" srcOrd="1" destOrd="0" presId="urn:microsoft.com/office/officeart/2005/8/layout/orgChart1"/>
    <dgm:cxn modelId="{0FBE0CF7-366D-4298-9064-51ABBB9C9C08}" type="presParOf" srcId="{22DBD699-A23D-45AF-9FD6-211D47E5D554}" destId="{F3D1C29F-24DB-44A7-B759-C2175DB200C4}" srcOrd="1" destOrd="0" presId="urn:microsoft.com/office/officeart/2005/8/layout/orgChart1"/>
    <dgm:cxn modelId="{2FBE948A-6D5C-4624-8F90-5F3A34811562}" type="presParOf" srcId="{22DBD699-A23D-45AF-9FD6-211D47E5D554}" destId="{FA7F5099-8C44-4E73-A6DB-84CC1A019BE4}" srcOrd="2" destOrd="0" presId="urn:microsoft.com/office/officeart/2005/8/layout/orgChart1"/>
    <dgm:cxn modelId="{71A6D1B2-9924-4BAF-B845-7D5B7E690FFE}" type="presParOf" srcId="{857FE8BC-8092-4E80-9F1B-480036A6007C}" destId="{967BA3E7-681B-47FC-A16A-D936D8CDF3BC}" srcOrd="2" destOrd="0" presId="urn:microsoft.com/office/officeart/2005/8/layout/orgChart1"/>
    <dgm:cxn modelId="{E2E685E4-9044-4B62-B7E6-DFAEF2780CAA}" type="presParOf" srcId="{857FE8BC-8092-4E80-9F1B-480036A6007C}" destId="{E0C59D90-D7DE-45ED-A723-374A36A1883E}" srcOrd="3" destOrd="0" presId="urn:microsoft.com/office/officeart/2005/8/layout/orgChart1"/>
    <dgm:cxn modelId="{1417A9CA-FCCA-4CE9-BB26-7F7486C8D4AE}" type="presParOf" srcId="{E0C59D90-D7DE-45ED-A723-374A36A1883E}" destId="{6FC22186-25DD-412D-8155-E62C1085DCD3}" srcOrd="0" destOrd="0" presId="urn:microsoft.com/office/officeart/2005/8/layout/orgChart1"/>
    <dgm:cxn modelId="{23E525AB-E164-4857-820F-05C1397CC5F8}" type="presParOf" srcId="{6FC22186-25DD-412D-8155-E62C1085DCD3}" destId="{ED83F2F7-1FC8-4BD6-8AA3-4AD46549A78A}" srcOrd="0" destOrd="0" presId="urn:microsoft.com/office/officeart/2005/8/layout/orgChart1"/>
    <dgm:cxn modelId="{07761A38-78CB-43A4-98E9-E8AB404FE37A}" type="presParOf" srcId="{6FC22186-25DD-412D-8155-E62C1085DCD3}" destId="{068F11E9-7E9D-4DA2-82A7-E8A8811FCC90}" srcOrd="1" destOrd="0" presId="urn:microsoft.com/office/officeart/2005/8/layout/orgChart1"/>
    <dgm:cxn modelId="{B145B1F0-8F50-445E-9C02-CB9DBBF0AA06}" type="presParOf" srcId="{E0C59D90-D7DE-45ED-A723-374A36A1883E}" destId="{FC8FC991-14F2-4525-BD17-CE755157E12B}" srcOrd="1" destOrd="0" presId="urn:microsoft.com/office/officeart/2005/8/layout/orgChart1"/>
    <dgm:cxn modelId="{DC64C136-5CB0-448C-836B-1D25C5663214}" type="presParOf" srcId="{E0C59D90-D7DE-45ED-A723-374A36A1883E}" destId="{812F7440-DF16-4955-8AAB-4D26231C0391}" srcOrd="2" destOrd="0" presId="urn:microsoft.com/office/officeart/2005/8/layout/orgChart1"/>
    <dgm:cxn modelId="{1B8FD36B-BADB-43C3-8450-82E750134F0B}" type="presParOf" srcId="{857FE8BC-8092-4E80-9F1B-480036A6007C}" destId="{863D9AE9-3370-4625-919C-AA8B9AB806FF}" srcOrd="4" destOrd="0" presId="urn:microsoft.com/office/officeart/2005/8/layout/orgChart1"/>
    <dgm:cxn modelId="{AF357E03-F057-4743-BE88-AE5E436F1F7C}" type="presParOf" srcId="{857FE8BC-8092-4E80-9F1B-480036A6007C}" destId="{31EA5135-6F8C-4E51-BB99-9421E37A462B}" srcOrd="5" destOrd="0" presId="urn:microsoft.com/office/officeart/2005/8/layout/orgChart1"/>
    <dgm:cxn modelId="{D48D386B-67BC-46E5-AE7B-01F9D82BBF4E}" type="presParOf" srcId="{31EA5135-6F8C-4E51-BB99-9421E37A462B}" destId="{7B0DD55C-E59E-459F-AA55-4856ED7B31EC}" srcOrd="0" destOrd="0" presId="urn:microsoft.com/office/officeart/2005/8/layout/orgChart1"/>
    <dgm:cxn modelId="{9F530D3A-7470-4452-81D6-7B4CCB1F020A}" type="presParOf" srcId="{7B0DD55C-E59E-459F-AA55-4856ED7B31EC}" destId="{0D866A7C-1D77-4ABF-B8D5-7EE226D4CA8F}" srcOrd="0" destOrd="0" presId="urn:microsoft.com/office/officeart/2005/8/layout/orgChart1"/>
    <dgm:cxn modelId="{020655E4-F2A9-45AD-8C8D-CEB2FC51B232}" type="presParOf" srcId="{7B0DD55C-E59E-459F-AA55-4856ED7B31EC}" destId="{69E7F81E-4A98-4D5F-915C-A19E843FD38E}" srcOrd="1" destOrd="0" presId="urn:microsoft.com/office/officeart/2005/8/layout/orgChart1"/>
    <dgm:cxn modelId="{1DE93E65-CEEA-460B-9D76-EC5E9F41D9C4}" type="presParOf" srcId="{31EA5135-6F8C-4E51-BB99-9421E37A462B}" destId="{CFC35B43-BCC0-4780-B3BE-656BACDF94AD}" srcOrd="1" destOrd="0" presId="urn:microsoft.com/office/officeart/2005/8/layout/orgChart1"/>
    <dgm:cxn modelId="{CDB6ABB0-6EBC-4E50-A86A-7E6686B97FC7}" type="presParOf" srcId="{31EA5135-6F8C-4E51-BB99-9421E37A462B}" destId="{3E492022-36B9-4A4B-8AD6-1BB5EC3AF8F8}" srcOrd="2" destOrd="0" presId="urn:microsoft.com/office/officeart/2005/8/layout/orgChart1"/>
    <dgm:cxn modelId="{6BAAB4C2-33F5-4A7D-8BA1-657F2EC50200}" type="presParOf" srcId="{857FE8BC-8092-4E80-9F1B-480036A6007C}" destId="{36F0F50E-2D40-4FF8-8779-57484A8E6EA5}" srcOrd="6" destOrd="0" presId="urn:microsoft.com/office/officeart/2005/8/layout/orgChart1"/>
    <dgm:cxn modelId="{790325B1-417E-4A26-84ED-BFF3F2470EE6}" type="presParOf" srcId="{857FE8BC-8092-4E80-9F1B-480036A6007C}" destId="{EB9DA21B-781F-45D2-B050-21803C0AE515}" srcOrd="7" destOrd="0" presId="urn:microsoft.com/office/officeart/2005/8/layout/orgChart1"/>
    <dgm:cxn modelId="{1D59DDB6-72BF-4840-B832-9274D6B868B2}" type="presParOf" srcId="{EB9DA21B-781F-45D2-B050-21803C0AE515}" destId="{EB9BEE43-7692-45C9-9C5C-2D5DEDF66BC7}" srcOrd="0" destOrd="0" presId="urn:microsoft.com/office/officeart/2005/8/layout/orgChart1"/>
    <dgm:cxn modelId="{3597EA0A-BA85-4DAE-8338-6359F75778A8}" type="presParOf" srcId="{EB9BEE43-7692-45C9-9C5C-2D5DEDF66BC7}" destId="{EC708C65-122F-4C00-B6B4-B8368C0C3749}" srcOrd="0" destOrd="0" presId="urn:microsoft.com/office/officeart/2005/8/layout/orgChart1"/>
    <dgm:cxn modelId="{B725BECA-8867-438C-B0D7-4BCA9287E4A2}" type="presParOf" srcId="{EB9BEE43-7692-45C9-9C5C-2D5DEDF66BC7}" destId="{2F0CDEC1-66F0-4314-8AE7-AB10215FDECF}" srcOrd="1" destOrd="0" presId="urn:microsoft.com/office/officeart/2005/8/layout/orgChart1"/>
    <dgm:cxn modelId="{A30D8E85-4491-4D7C-86EB-00718D30D4AC}" type="presParOf" srcId="{EB9DA21B-781F-45D2-B050-21803C0AE515}" destId="{0FA4AD34-39E6-498E-B582-43F92CC44587}" srcOrd="1" destOrd="0" presId="urn:microsoft.com/office/officeart/2005/8/layout/orgChart1"/>
    <dgm:cxn modelId="{48D82E6A-C8B6-40A7-893D-E522D32DEB1F}" type="presParOf" srcId="{EB9DA21B-781F-45D2-B050-21803C0AE515}" destId="{521C27A4-EF71-4B9D-B649-CDC5F920C107}" srcOrd="2" destOrd="0" presId="urn:microsoft.com/office/officeart/2005/8/layout/orgChart1"/>
    <dgm:cxn modelId="{28363A76-53C0-4F66-B425-5E76D47C99C9}" type="presParOf" srcId="{857FE8BC-8092-4E80-9F1B-480036A6007C}" destId="{F214AA0C-819F-4FB6-A01A-FC25C46AAAE1}" srcOrd="8" destOrd="0" presId="urn:microsoft.com/office/officeart/2005/8/layout/orgChart1"/>
    <dgm:cxn modelId="{468EB972-1E07-4389-ABAF-679E1CCAEF3E}" type="presParOf" srcId="{857FE8BC-8092-4E80-9F1B-480036A6007C}" destId="{952C3CCF-A61B-45C2-9C6E-F2D9DAD576B2}" srcOrd="9" destOrd="0" presId="urn:microsoft.com/office/officeart/2005/8/layout/orgChart1"/>
    <dgm:cxn modelId="{6BB47DE9-4DC3-4016-8AFB-CFF6B1E16812}" type="presParOf" srcId="{952C3CCF-A61B-45C2-9C6E-F2D9DAD576B2}" destId="{F3F24C67-6A41-410C-96C5-51DECF48348E}" srcOrd="0" destOrd="0" presId="urn:microsoft.com/office/officeart/2005/8/layout/orgChart1"/>
    <dgm:cxn modelId="{4420419A-BB0F-4D87-9C15-9D645C7F0494}" type="presParOf" srcId="{F3F24C67-6A41-410C-96C5-51DECF48348E}" destId="{8969F786-5C64-4082-80B4-654544A8C34A}" srcOrd="0" destOrd="0" presId="urn:microsoft.com/office/officeart/2005/8/layout/orgChart1"/>
    <dgm:cxn modelId="{5EDB3930-1E27-49FE-A348-7EEEA25C047D}" type="presParOf" srcId="{F3F24C67-6A41-410C-96C5-51DECF48348E}" destId="{CA3C5E09-37F9-4E76-B2CA-58FD0A0EC810}" srcOrd="1" destOrd="0" presId="urn:microsoft.com/office/officeart/2005/8/layout/orgChart1"/>
    <dgm:cxn modelId="{62741822-3E89-40B2-A5D3-66C800E6E0AE}" type="presParOf" srcId="{952C3CCF-A61B-45C2-9C6E-F2D9DAD576B2}" destId="{8E8B1BB1-003C-4BC9-BE93-C52ABB74BE39}" srcOrd="1" destOrd="0" presId="urn:microsoft.com/office/officeart/2005/8/layout/orgChart1"/>
    <dgm:cxn modelId="{46DDC3DF-A321-42CA-957F-55E1153E52F0}" type="presParOf" srcId="{952C3CCF-A61B-45C2-9C6E-F2D9DAD576B2}" destId="{95B0E2CD-C23F-4F1D-A013-CEF430FB8877}" srcOrd="2" destOrd="0" presId="urn:microsoft.com/office/officeart/2005/8/layout/orgChart1"/>
    <dgm:cxn modelId="{78030E9E-A13D-4CAC-8EFB-B5FF461B582B}" type="presParOf" srcId="{57842BCB-69F3-4562-895F-C6C4AFA666CB}" destId="{0291623E-021E-4177-B6B0-FC9F2E50A33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0B9E860-18DF-42F9-A52B-E57FC6AFA054}" type="doc">
      <dgm:prSet loTypeId="urn:microsoft.com/office/officeart/2008/layout/HorizontalMultiLevelHierarchy" loCatId="hierarchy" qsTypeId="urn:microsoft.com/office/officeart/2005/8/quickstyle/simple1" qsCatId="simple" csTypeId="urn:microsoft.com/office/officeart/2005/8/colors/accent1_2" csCatId="accent1"/>
      <dgm:spPr/>
      <dgm:t>
        <a:bodyPr/>
        <a:lstStyle/>
        <a:p>
          <a:endParaRPr lang="fr-DZ"/>
        </a:p>
      </dgm:t>
    </dgm:pt>
    <dgm:pt modelId="{2DB325FE-E34B-4059-B1C5-5180E84CE0AB}">
      <dgm:prSet/>
      <dgm:spPr/>
      <dgm:t>
        <a:bodyPr/>
        <a:lstStyle/>
        <a:p>
          <a:r>
            <a:rPr lang="ar-DZ" b="1"/>
            <a:t>أسباب الفروق الفردية : </a:t>
          </a:r>
          <a:endParaRPr lang="fr-DZ"/>
        </a:p>
      </dgm:t>
    </dgm:pt>
    <dgm:pt modelId="{58AB01B9-FEE6-437E-B785-66BE06854AC9}" type="parTrans" cxnId="{D1EAFE7A-C79B-4A92-9881-487F8184F0B1}">
      <dgm:prSet/>
      <dgm:spPr/>
      <dgm:t>
        <a:bodyPr/>
        <a:lstStyle/>
        <a:p>
          <a:endParaRPr lang="fr-DZ"/>
        </a:p>
      </dgm:t>
    </dgm:pt>
    <dgm:pt modelId="{E87DD905-6C3E-400F-9B8B-113749D0F46D}" type="sibTrans" cxnId="{D1EAFE7A-C79B-4A92-9881-487F8184F0B1}">
      <dgm:prSet/>
      <dgm:spPr/>
      <dgm:t>
        <a:bodyPr/>
        <a:lstStyle/>
        <a:p>
          <a:endParaRPr lang="fr-DZ"/>
        </a:p>
      </dgm:t>
    </dgm:pt>
    <dgm:pt modelId="{9770D6BF-97B9-4ED0-BC8C-44B85512BC31}">
      <dgm:prSet/>
      <dgm:spPr/>
      <dgm:t>
        <a:bodyPr/>
        <a:lstStyle/>
        <a:p>
          <a:r>
            <a:rPr lang="ar-DZ"/>
            <a:t>الوراثة والبيئة </a:t>
          </a:r>
          <a:endParaRPr lang="fr-DZ"/>
        </a:p>
      </dgm:t>
    </dgm:pt>
    <dgm:pt modelId="{29CB3102-EBBE-40C6-877B-44EAD1C9A7AF}" type="parTrans" cxnId="{6983FD4F-3BD6-479B-B6E9-0F0DBA8A22C9}">
      <dgm:prSet/>
      <dgm:spPr/>
      <dgm:t>
        <a:bodyPr/>
        <a:lstStyle/>
        <a:p>
          <a:endParaRPr lang="fr-DZ"/>
        </a:p>
      </dgm:t>
    </dgm:pt>
    <dgm:pt modelId="{A6D3804F-0EE0-453B-944C-71EAA175F7F8}" type="sibTrans" cxnId="{6983FD4F-3BD6-479B-B6E9-0F0DBA8A22C9}">
      <dgm:prSet/>
      <dgm:spPr/>
      <dgm:t>
        <a:bodyPr/>
        <a:lstStyle/>
        <a:p>
          <a:endParaRPr lang="fr-DZ"/>
        </a:p>
      </dgm:t>
    </dgm:pt>
    <dgm:pt modelId="{316BAF40-DCB3-44D0-AD36-0511484D9B4B}">
      <dgm:prSet/>
      <dgm:spPr/>
      <dgm:t>
        <a:bodyPr/>
        <a:lstStyle/>
        <a:p>
          <a:r>
            <a:rPr lang="ar-DZ"/>
            <a:t>الزمن </a:t>
          </a:r>
          <a:endParaRPr lang="fr-DZ"/>
        </a:p>
      </dgm:t>
    </dgm:pt>
    <dgm:pt modelId="{DF8F9EF0-CBF8-4444-AF59-D3334DC2253E}" type="parTrans" cxnId="{6E61ACC6-5D5F-463F-8EDB-227B2C5A225C}">
      <dgm:prSet/>
      <dgm:spPr/>
      <dgm:t>
        <a:bodyPr/>
        <a:lstStyle/>
        <a:p>
          <a:endParaRPr lang="fr-DZ"/>
        </a:p>
      </dgm:t>
    </dgm:pt>
    <dgm:pt modelId="{3C9EA592-CCEF-44FD-86AF-1AFD622F2C14}" type="sibTrans" cxnId="{6E61ACC6-5D5F-463F-8EDB-227B2C5A225C}">
      <dgm:prSet/>
      <dgm:spPr/>
      <dgm:t>
        <a:bodyPr/>
        <a:lstStyle/>
        <a:p>
          <a:endParaRPr lang="fr-DZ"/>
        </a:p>
      </dgm:t>
    </dgm:pt>
    <dgm:pt modelId="{BAB760BE-AA79-4347-AE3C-6B4346ED867D}">
      <dgm:prSet/>
      <dgm:spPr/>
      <dgm:t>
        <a:bodyPr/>
        <a:lstStyle/>
        <a:p>
          <a:r>
            <a:rPr lang="ar-DZ"/>
            <a:t>التدريب </a:t>
          </a:r>
          <a:endParaRPr lang="fr-DZ"/>
        </a:p>
      </dgm:t>
    </dgm:pt>
    <dgm:pt modelId="{441A4E30-9D67-4AA2-AB53-FDA7CDBBEF2B}" type="parTrans" cxnId="{0D333E47-7E31-4D77-A24E-00CAEC14EB69}">
      <dgm:prSet/>
      <dgm:spPr/>
      <dgm:t>
        <a:bodyPr/>
        <a:lstStyle/>
        <a:p>
          <a:endParaRPr lang="fr-DZ"/>
        </a:p>
      </dgm:t>
    </dgm:pt>
    <dgm:pt modelId="{C2161109-489C-46BF-8B61-8508FC82C7F8}" type="sibTrans" cxnId="{0D333E47-7E31-4D77-A24E-00CAEC14EB69}">
      <dgm:prSet/>
      <dgm:spPr/>
      <dgm:t>
        <a:bodyPr/>
        <a:lstStyle/>
        <a:p>
          <a:endParaRPr lang="fr-DZ"/>
        </a:p>
      </dgm:t>
    </dgm:pt>
    <dgm:pt modelId="{F05CC16C-3DD3-4315-B58D-52008D017FCE}" type="pres">
      <dgm:prSet presAssocID="{90B9E860-18DF-42F9-A52B-E57FC6AFA054}" presName="Name0" presStyleCnt="0">
        <dgm:presLayoutVars>
          <dgm:chPref val="1"/>
          <dgm:dir/>
          <dgm:animOne val="branch"/>
          <dgm:animLvl val="lvl"/>
          <dgm:resizeHandles val="exact"/>
        </dgm:presLayoutVars>
      </dgm:prSet>
      <dgm:spPr/>
    </dgm:pt>
    <dgm:pt modelId="{F8FCB642-0EB0-45F5-A18A-060066E2602A}" type="pres">
      <dgm:prSet presAssocID="{2DB325FE-E34B-4059-B1C5-5180E84CE0AB}" presName="root1" presStyleCnt="0"/>
      <dgm:spPr/>
    </dgm:pt>
    <dgm:pt modelId="{1B329744-8CF4-4BB6-AB35-A2B8FB04D798}" type="pres">
      <dgm:prSet presAssocID="{2DB325FE-E34B-4059-B1C5-5180E84CE0AB}" presName="LevelOneTextNode" presStyleLbl="node0" presStyleIdx="0" presStyleCnt="1">
        <dgm:presLayoutVars>
          <dgm:chPref val="3"/>
        </dgm:presLayoutVars>
      </dgm:prSet>
      <dgm:spPr/>
    </dgm:pt>
    <dgm:pt modelId="{163BF8D8-ECA8-4E9A-9D36-94BB51131074}" type="pres">
      <dgm:prSet presAssocID="{2DB325FE-E34B-4059-B1C5-5180E84CE0AB}" presName="level2hierChild" presStyleCnt="0"/>
      <dgm:spPr/>
    </dgm:pt>
    <dgm:pt modelId="{DE9B79FD-84D9-436F-ADE2-2E87DD958A55}" type="pres">
      <dgm:prSet presAssocID="{29CB3102-EBBE-40C6-877B-44EAD1C9A7AF}" presName="conn2-1" presStyleLbl="parChTrans1D2" presStyleIdx="0" presStyleCnt="3"/>
      <dgm:spPr/>
    </dgm:pt>
    <dgm:pt modelId="{852C16BC-0138-4EFE-93EC-7EDCF83F3C16}" type="pres">
      <dgm:prSet presAssocID="{29CB3102-EBBE-40C6-877B-44EAD1C9A7AF}" presName="connTx" presStyleLbl="parChTrans1D2" presStyleIdx="0" presStyleCnt="3"/>
      <dgm:spPr/>
    </dgm:pt>
    <dgm:pt modelId="{DA59B0D0-193E-4D4A-9077-05478E555521}" type="pres">
      <dgm:prSet presAssocID="{9770D6BF-97B9-4ED0-BC8C-44B85512BC31}" presName="root2" presStyleCnt="0"/>
      <dgm:spPr/>
    </dgm:pt>
    <dgm:pt modelId="{134FFEC8-CE46-4684-A8DA-06E97233EFE3}" type="pres">
      <dgm:prSet presAssocID="{9770D6BF-97B9-4ED0-BC8C-44B85512BC31}" presName="LevelTwoTextNode" presStyleLbl="node2" presStyleIdx="0" presStyleCnt="3">
        <dgm:presLayoutVars>
          <dgm:chPref val="3"/>
        </dgm:presLayoutVars>
      </dgm:prSet>
      <dgm:spPr/>
    </dgm:pt>
    <dgm:pt modelId="{2108A3F5-C1CF-4111-957E-2DE868DA6FCA}" type="pres">
      <dgm:prSet presAssocID="{9770D6BF-97B9-4ED0-BC8C-44B85512BC31}" presName="level3hierChild" presStyleCnt="0"/>
      <dgm:spPr/>
    </dgm:pt>
    <dgm:pt modelId="{F7A41BDF-AE22-438E-9BCC-007F7707E347}" type="pres">
      <dgm:prSet presAssocID="{DF8F9EF0-CBF8-4444-AF59-D3334DC2253E}" presName="conn2-1" presStyleLbl="parChTrans1D2" presStyleIdx="1" presStyleCnt="3"/>
      <dgm:spPr/>
    </dgm:pt>
    <dgm:pt modelId="{FD54AADC-A9FD-4E35-A244-3B36450D348F}" type="pres">
      <dgm:prSet presAssocID="{DF8F9EF0-CBF8-4444-AF59-D3334DC2253E}" presName="connTx" presStyleLbl="parChTrans1D2" presStyleIdx="1" presStyleCnt="3"/>
      <dgm:spPr/>
    </dgm:pt>
    <dgm:pt modelId="{843BCBDB-DAC9-49F8-A3C5-F8AB1F2B1A04}" type="pres">
      <dgm:prSet presAssocID="{316BAF40-DCB3-44D0-AD36-0511484D9B4B}" presName="root2" presStyleCnt="0"/>
      <dgm:spPr/>
    </dgm:pt>
    <dgm:pt modelId="{C5136BEE-2B8D-4B16-B3C7-5F5DF6414032}" type="pres">
      <dgm:prSet presAssocID="{316BAF40-DCB3-44D0-AD36-0511484D9B4B}" presName="LevelTwoTextNode" presStyleLbl="node2" presStyleIdx="1" presStyleCnt="3">
        <dgm:presLayoutVars>
          <dgm:chPref val="3"/>
        </dgm:presLayoutVars>
      </dgm:prSet>
      <dgm:spPr/>
    </dgm:pt>
    <dgm:pt modelId="{DE7295FA-498B-4AD5-B55A-568BACE78D95}" type="pres">
      <dgm:prSet presAssocID="{316BAF40-DCB3-44D0-AD36-0511484D9B4B}" presName="level3hierChild" presStyleCnt="0"/>
      <dgm:spPr/>
    </dgm:pt>
    <dgm:pt modelId="{12A536D7-00E2-40B7-AF3A-32513921DE92}" type="pres">
      <dgm:prSet presAssocID="{441A4E30-9D67-4AA2-AB53-FDA7CDBBEF2B}" presName="conn2-1" presStyleLbl="parChTrans1D2" presStyleIdx="2" presStyleCnt="3"/>
      <dgm:spPr/>
    </dgm:pt>
    <dgm:pt modelId="{95A50A2B-894F-4507-9DDA-C135070B2477}" type="pres">
      <dgm:prSet presAssocID="{441A4E30-9D67-4AA2-AB53-FDA7CDBBEF2B}" presName="connTx" presStyleLbl="parChTrans1D2" presStyleIdx="2" presStyleCnt="3"/>
      <dgm:spPr/>
    </dgm:pt>
    <dgm:pt modelId="{D34BC42E-0DDC-49F1-A281-956FE42E27C2}" type="pres">
      <dgm:prSet presAssocID="{BAB760BE-AA79-4347-AE3C-6B4346ED867D}" presName="root2" presStyleCnt="0"/>
      <dgm:spPr/>
    </dgm:pt>
    <dgm:pt modelId="{C4D8731C-02A2-491C-AFCB-6FAA04A9FC41}" type="pres">
      <dgm:prSet presAssocID="{BAB760BE-AA79-4347-AE3C-6B4346ED867D}" presName="LevelTwoTextNode" presStyleLbl="node2" presStyleIdx="2" presStyleCnt="3">
        <dgm:presLayoutVars>
          <dgm:chPref val="3"/>
        </dgm:presLayoutVars>
      </dgm:prSet>
      <dgm:spPr/>
    </dgm:pt>
    <dgm:pt modelId="{D34735F2-C41A-4187-864A-83F2405F8FFC}" type="pres">
      <dgm:prSet presAssocID="{BAB760BE-AA79-4347-AE3C-6B4346ED867D}" presName="level3hierChild" presStyleCnt="0"/>
      <dgm:spPr/>
    </dgm:pt>
  </dgm:ptLst>
  <dgm:cxnLst>
    <dgm:cxn modelId="{0805DC3D-508F-42B1-BF48-B7458F566C6D}" type="presOf" srcId="{DF8F9EF0-CBF8-4444-AF59-D3334DC2253E}" destId="{F7A41BDF-AE22-438E-9BCC-007F7707E347}" srcOrd="0" destOrd="0" presId="urn:microsoft.com/office/officeart/2008/layout/HorizontalMultiLevelHierarchy"/>
    <dgm:cxn modelId="{6F917D42-4077-416B-A2FC-B4CBF181AA28}" type="presOf" srcId="{DF8F9EF0-CBF8-4444-AF59-D3334DC2253E}" destId="{FD54AADC-A9FD-4E35-A244-3B36450D348F}" srcOrd="1" destOrd="0" presId="urn:microsoft.com/office/officeart/2008/layout/HorizontalMultiLevelHierarchy"/>
    <dgm:cxn modelId="{0D333E47-7E31-4D77-A24E-00CAEC14EB69}" srcId="{2DB325FE-E34B-4059-B1C5-5180E84CE0AB}" destId="{BAB760BE-AA79-4347-AE3C-6B4346ED867D}" srcOrd="2" destOrd="0" parTransId="{441A4E30-9D67-4AA2-AB53-FDA7CDBBEF2B}" sibTransId="{C2161109-489C-46BF-8B61-8508FC82C7F8}"/>
    <dgm:cxn modelId="{6983FD4F-3BD6-479B-B6E9-0F0DBA8A22C9}" srcId="{2DB325FE-E34B-4059-B1C5-5180E84CE0AB}" destId="{9770D6BF-97B9-4ED0-BC8C-44B85512BC31}" srcOrd="0" destOrd="0" parTransId="{29CB3102-EBBE-40C6-877B-44EAD1C9A7AF}" sibTransId="{A6D3804F-0EE0-453B-944C-71EAA175F7F8}"/>
    <dgm:cxn modelId="{D1EAFE7A-C79B-4A92-9881-487F8184F0B1}" srcId="{90B9E860-18DF-42F9-A52B-E57FC6AFA054}" destId="{2DB325FE-E34B-4059-B1C5-5180E84CE0AB}" srcOrd="0" destOrd="0" parTransId="{58AB01B9-FEE6-437E-B785-66BE06854AC9}" sibTransId="{E87DD905-6C3E-400F-9B8B-113749D0F46D}"/>
    <dgm:cxn modelId="{D12D2D92-F548-4257-82C2-B174E29802B2}" type="presOf" srcId="{441A4E30-9D67-4AA2-AB53-FDA7CDBBEF2B}" destId="{12A536D7-00E2-40B7-AF3A-32513921DE92}" srcOrd="0" destOrd="0" presId="urn:microsoft.com/office/officeart/2008/layout/HorizontalMultiLevelHierarchy"/>
    <dgm:cxn modelId="{3397EE96-A2AB-40D5-9468-5C7BA6C1123F}" type="presOf" srcId="{90B9E860-18DF-42F9-A52B-E57FC6AFA054}" destId="{F05CC16C-3DD3-4315-B58D-52008D017FCE}" srcOrd="0" destOrd="0" presId="urn:microsoft.com/office/officeart/2008/layout/HorizontalMultiLevelHierarchy"/>
    <dgm:cxn modelId="{2342E19C-71A3-46DF-BD88-538C5E32D362}" type="presOf" srcId="{2DB325FE-E34B-4059-B1C5-5180E84CE0AB}" destId="{1B329744-8CF4-4BB6-AB35-A2B8FB04D798}" srcOrd="0" destOrd="0" presId="urn:microsoft.com/office/officeart/2008/layout/HorizontalMultiLevelHierarchy"/>
    <dgm:cxn modelId="{F98908A5-A8B3-4862-AD18-D3569B50A9C8}" type="presOf" srcId="{9770D6BF-97B9-4ED0-BC8C-44B85512BC31}" destId="{134FFEC8-CE46-4684-A8DA-06E97233EFE3}" srcOrd="0" destOrd="0" presId="urn:microsoft.com/office/officeart/2008/layout/HorizontalMultiLevelHierarchy"/>
    <dgm:cxn modelId="{D844ECC4-1667-4B96-B241-3F75C6E89196}" type="presOf" srcId="{BAB760BE-AA79-4347-AE3C-6B4346ED867D}" destId="{C4D8731C-02A2-491C-AFCB-6FAA04A9FC41}" srcOrd="0" destOrd="0" presId="urn:microsoft.com/office/officeart/2008/layout/HorizontalMultiLevelHierarchy"/>
    <dgm:cxn modelId="{6E61ACC6-5D5F-463F-8EDB-227B2C5A225C}" srcId="{2DB325FE-E34B-4059-B1C5-5180E84CE0AB}" destId="{316BAF40-DCB3-44D0-AD36-0511484D9B4B}" srcOrd="1" destOrd="0" parTransId="{DF8F9EF0-CBF8-4444-AF59-D3334DC2253E}" sibTransId="{3C9EA592-CCEF-44FD-86AF-1AFD622F2C14}"/>
    <dgm:cxn modelId="{B29E60D9-6298-4A78-AEDF-04D9975AF102}" type="presOf" srcId="{29CB3102-EBBE-40C6-877B-44EAD1C9A7AF}" destId="{DE9B79FD-84D9-436F-ADE2-2E87DD958A55}" srcOrd="0" destOrd="0" presId="urn:microsoft.com/office/officeart/2008/layout/HorizontalMultiLevelHierarchy"/>
    <dgm:cxn modelId="{97E343DF-723C-4C18-AC60-45700582A5BE}" type="presOf" srcId="{441A4E30-9D67-4AA2-AB53-FDA7CDBBEF2B}" destId="{95A50A2B-894F-4507-9DDA-C135070B2477}" srcOrd="1" destOrd="0" presId="urn:microsoft.com/office/officeart/2008/layout/HorizontalMultiLevelHierarchy"/>
    <dgm:cxn modelId="{3FFCE9E2-6E50-4C62-8857-B242287FC06F}" type="presOf" srcId="{29CB3102-EBBE-40C6-877B-44EAD1C9A7AF}" destId="{852C16BC-0138-4EFE-93EC-7EDCF83F3C16}" srcOrd="1" destOrd="0" presId="urn:microsoft.com/office/officeart/2008/layout/HorizontalMultiLevelHierarchy"/>
    <dgm:cxn modelId="{275F3EEC-69A8-4E3D-8F4F-12AABC489F27}" type="presOf" srcId="{316BAF40-DCB3-44D0-AD36-0511484D9B4B}" destId="{C5136BEE-2B8D-4B16-B3C7-5F5DF6414032}" srcOrd="0" destOrd="0" presId="urn:microsoft.com/office/officeart/2008/layout/HorizontalMultiLevelHierarchy"/>
    <dgm:cxn modelId="{8C4B098E-8D0A-442F-BE33-EA5922638A4C}" type="presParOf" srcId="{F05CC16C-3DD3-4315-B58D-52008D017FCE}" destId="{F8FCB642-0EB0-45F5-A18A-060066E2602A}" srcOrd="0" destOrd="0" presId="urn:microsoft.com/office/officeart/2008/layout/HorizontalMultiLevelHierarchy"/>
    <dgm:cxn modelId="{6C96AB68-59AC-4113-9AAC-BF0ECC6B52D6}" type="presParOf" srcId="{F8FCB642-0EB0-45F5-A18A-060066E2602A}" destId="{1B329744-8CF4-4BB6-AB35-A2B8FB04D798}" srcOrd="0" destOrd="0" presId="urn:microsoft.com/office/officeart/2008/layout/HorizontalMultiLevelHierarchy"/>
    <dgm:cxn modelId="{1D4AA82D-BDC4-4D5D-9847-188EC5D5F982}" type="presParOf" srcId="{F8FCB642-0EB0-45F5-A18A-060066E2602A}" destId="{163BF8D8-ECA8-4E9A-9D36-94BB51131074}" srcOrd="1" destOrd="0" presId="urn:microsoft.com/office/officeart/2008/layout/HorizontalMultiLevelHierarchy"/>
    <dgm:cxn modelId="{499D7B61-221F-4CA8-9511-5042F12CAFAA}" type="presParOf" srcId="{163BF8D8-ECA8-4E9A-9D36-94BB51131074}" destId="{DE9B79FD-84D9-436F-ADE2-2E87DD958A55}" srcOrd="0" destOrd="0" presId="urn:microsoft.com/office/officeart/2008/layout/HorizontalMultiLevelHierarchy"/>
    <dgm:cxn modelId="{1DF1A6D2-22F6-4D12-B452-86E5259FE1FE}" type="presParOf" srcId="{DE9B79FD-84D9-436F-ADE2-2E87DD958A55}" destId="{852C16BC-0138-4EFE-93EC-7EDCF83F3C16}" srcOrd="0" destOrd="0" presId="urn:microsoft.com/office/officeart/2008/layout/HorizontalMultiLevelHierarchy"/>
    <dgm:cxn modelId="{626FEB5D-F4C0-4290-BF0A-11205570CB73}" type="presParOf" srcId="{163BF8D8-ECA8-4E9A-9D36-94BB51131074}" destId="{DA59B0D0-193E-4D4A-9077-05478E555521}" srcOrd="1" destOrd="0" presId="urn:microsoft.com/office/officeart/2008/layout/HorizontalMultiLevelHierarchy"/>
    <dgm:cxn modelId="{96AFE040-7208-4DCD-800B-A62C91EBD865}" type="presParOf" srcId="{DA59B0D0-193E-4D4A-9077-05478E555521}" destId="{134FFEC8-CE46-4684-A8DA-06E97233EFE3}" srcOrd="0" destOrd="0" presId="urn:microsoft.com/office/officeart/2008/layout/HorizontalMultiLevelHierarchy"/>
    <dgm:cxn modelId="{A143BDC8-60EB-40B2-8E75-1DE6A5EF80E2}" type="presParOf" srcId="{DA59B0D0-193E-4D4A-9077-05478E555521}" destId="{2108A3F5-C1CF-4111-957E-2DE868DA6FCA}" srcOrd="1" destOrd="0" presId="urn:microsoft.com/office/officeart/2008/layout/HorizontalMultiLevelHierarchy"/>
    <dgm:cxn modelId="{90415644-7B1F-4267-B5D3-8AD7C4D610E7}" type="presParOf" srcId="{163BF8D8-ECA8-4E9A-9D36-94BB51131074}" destId="{F7A41BDF-AE22-438E-9BCC-007F7707E347}" srcOrd="2" destOrd="0" presId="urn:microsoft.com/office/officeart/2008/layout/HorizontalMultiLevelHierarchy"/>
    <dgm:cxn modelId="{3D7E4809-60E1-45DA-9F03-ABCA7A60A560}" type="presParOf" srcId="{F7A41BDF-AE22-438E-9BCC-007F7707E347}" destId="{FD54AADC-A9FD-4E35-A244-3B36450D348F}" srcOrd="0" destOrd="0" presId="urn:microsoft.com/office/officeart/2008/layout/HorizontalMultiLevelHierarchy"/>
    <dgm:cxn modelId="{6E93F091-E07B-4202-AE4F-E2955A963196}" type="presParOf" srcId="{163BF8D8-ECA8-4E9A-9D36-94BB51131074}" destId="{843BCBDB-DAC9-49F8-A3C5-F8AB1F2B1A04}" srcOrd="3" destOrd="0" presId="urn:microsoft.com/office/officeart/2008/layout/HorizontalMultiLevelHierarchy"/>
    <dgm:cxn modelId="{3B3079E2-14C7-4DE1-9A7F-6F5B15088B41}" type="presParOf" srcId="{843BCBDB-DAC9-49F8-A3C5-F8AB1F2B1A04}" destId="{C5136BEE-2B8D-4B16-B3C7-5F5DF6414032}" srcOrd="0" destOrd="0" presId="urn:microsoft.com/office/officeart/2008/layout/HorizontalMultiLevelHierarchy"/>
    <dgm:cxn modelId="{843080DF-990C-472F-87F1-29D67400B52B}" type="presParOf" srcId="{843BCBDB-DAC9-49F8-A3C5-F8AB1F2B1A04}" destId="{DE7295FA-498B-4AD5-B55A-568BACE78D95}" srcOrd="1" destOrd="0" presId="urn:microsoft.com/office/officeart/2008/layout/HorizontalMultiLevelHierarchy"/>
    <dgm:cxn modelId="{743897D0-1C46-43FB-A430-003B5DFF01A4}" type="presParOf" srcId="{163BF8D8-ECA8-4E9A-9D36-94BB51131074}" destId="{12A536D7-00E2-40B7-AF3A-32513921DE92}" srcOrd="4" destOrd="0" presId="urn:microsoft.com/office/officeart/2008/layout/HorizontalMultiLevelHierarchy"/>
    <dgm:cxn modelId="{E0BA878D-E504-4CE6-A3DC-C3EAE498BDAB}" type="presParOf" srcId="{12A536D7-00E2-40B7-AF3A-32513921DE92}" destId="{95A50A2B-894F-4507-9DDA-C135070B2477}" srcOrd="0" destOrd="0" presId="urn:microsoft.com/office/officeart/2008/layout/HorizontalMultiLevelHierarchy"/>
    <dgm:cxn modelId="{5EC1569B-AFB4-4869-A857-31D682E52DC7}" type="presParOf" srcId="{163BF8D8-ECA8-4E9A-9D36-94BB51131074}" destId="{D34BC42E-0DDC-49F1-A281-956FE42E27C2}" srcOrd="5" destOrd="0" presId="urn:microsoft.com/office/officeart/2008/layout/HorizontalMultiLevelHierarchy"/>
    <dgm:cxn modelId="{70A35299-1EA2-4FF5-AAA5-7283D4FCBF2A}" type="presParOf" srcId="{D34BC42E-0DDC-49F1-A281-956FE42E27C2}" destId="{C4D8731C-02A2-491C-AFCB-6FAA04A9FC41}" srcOrd="0" destOrd="0" presId="urn:microsoft.com/office/officeart/2008/layout/HorizontalMultiLevelHierarchy"/>
    <dgm:cxn modelId="{D68EA230-8473-4D3A-A578-876849CD6D64}" type="presParOf" srcId="{D34BC42E-0DDC-49F1-A281-956FE42E27C2}" destId="{D34735F2-C41A-4187-864A-83F2405F8FF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6E60C4D-ECB2-4359-96F5-9838013356C2}" type="doc">
      <dgm:prSet loTypeId="urn:microsoft.com/office/officeart/2005/8/layout/hierarchy2" loCatId="hierarchy" qsTypeId="urn:microsoft.com/office/officeart/2005/8/quickstyle/simple1" qsCatId="simple" csTypeId="urn:microsoft.com/office/officeart/2005/8/colors/accent1_2" csCatId="accent1"/>
      <dgm:spPr/>
      <dgm:t>
        <a:bodyPr/>
        <a:lstStyle/>
        <a:p>
          <a:endParaRPr lang="fr-DZ"/>
        </a:p>
      </dgm:t>
    </dgm:pt>
    <dgm:pt modelId="{97235B36-332C-4F8B-8309-A6498F6AAA16}">
      <dgm:prSet/>
      <dgm:spPr/>
      <dgm:t>
        <a:bodyPr/>
        <a:lstStyle/>
        <a:p>
          <a:r>
            <a:rPr lang="ar-SA" b="1"/>
            <a:t>اهمية الفروق الفردية </a:t>
          </a:r>
          <a:endParaRPr lang="fr-DZ"/>
        </a:p>
      </dgm:t>
    </dgm:pt>
    <dgm:pt modelId="{54A84A67-628E-4F47-9BB8-25D2BCAC2A7A}" type="parTrans" cxnId="{A055A481-C759-42DF-B8D3-A6CAC34B41E5}">
      <dgm:prSet/>
      <dgm:spPr/>
      <dgm:t>
        <a:bodyPr/>
        <a:lstStyle/>
        <a:p>
          <a:endParaRPr lang="fr-DZ"/>
        </a:p>
      </dgm:t>
    </dgm:pt>
    <dgm:pt modelId="{48720431-F06F-4765-9E67-03C4D3FE0C75}" type="sibTrans" cxnId="{A055A481-C759-42DF-B8D3-A6CAC34B41E5}">
      <dgm:prSet/>
      <dgm:spPr/>
      <dgm:t>
        <a:bodyPr/>
        <a:lstStyle/>
        <a:p>
          <a:endParaRPr lang="fr-DZ"/>
        </a:p>
      </dgm:t>
    </dgm:pt>
    <dgm:pt modelId="{C41360B4-564D-48FE-A1E0-53BBAB945F31}">
      <dgm:prSet/>
      <dgm:spPr/>
      <dgm:t>
        <a:bodyPr/>
        <a:lstStyle/>
        <a:p>
          <a:r>
            <a:rPr lang="ar-DZ" b="1"/>
            <a:t>تحسين الإنتاجية </a:t>
          </a:r>
          <a:endParaRPr lang="fr-DZ"/>
        </a:p>
      </dgm:t>
    </dgm:pt>
    <dgm:pt modelId="{FDA02031-EEA1-48F5-9E0D-D1D935A42376}" type="parTrans" cxnId="{4D5F94A7-4A1D-427F-A3ED-2C579235061A}">
      <dgm:prSet/>
      <dgm:spPr/>
      <dgm:t>
        <a:bodyPr/>
        <a:lstStyle/>
        <a:p>
          <a:endParaRPr lang="fr-DZ"/>
        </a:p>
      </dgm:t>
    </dgm:pt>
    <dgm:pt modelId="{FA48464A-1938-4B60-A277-3FB6454723A6}" type="sibTrans" cxnId="{4D5F94A7-4A1D-427F-A3ED-2C579235061A}">
      <dgm:prSet/>
      <dgm:spPr/>
      <dgm:t>
        <a:bodyPr/>
        <a:lstStyle/>
        <a:p>
          <a:endParaRPr lang="fr-DZ"/>
        </a:p>
      </dgm:t>
    </dgm:pt>
    <dgm:pt modelId="{DFAE6CB5-99D2-42FE-A194-45B3E57320D0}">
      <dgm:prSet/>
      <dgm:spPr/>
      <dgm:t>
        <a:bodyPr/>
        <a:lstStyle/>
        <a:p>
          <a:r>
            <a:rPr lang="ar-DZ" b="1"/>
            <a:t>تحسين التوجه الأكاديمي </a:t>
          </a:r>
          <a:endParaRPr lang="fr-DZ"/>
        </a:p>
      </dgm:t>
    </dgm:pt>
    <dgm:pt modelId="{7380CAA2-70CE-4B89-A09E-630D29597F37}" type="parTrans" cxnId="{7C55D11E-B4F7-4A33-93FC-840F60461007}">
      <dgm:prSet/>
      <dgm:spPr/>
      <dgm:t>
        <a:bodyPr/>
        <a:lstStyle/>
        <a:p>
          <a:endParaRPr lang="fr-DZ"/>
        </a:p>
      </dgm:t>
    </dgm:pt>
    <dgm:pt modelId="{F16BA1BD-039A-4FBE-B0A2-CEBB2CE1727A}" type="sibTrans" cxnId="{7C55D11E-B4F7-4A33-93FC-840F60461007}">
      <dgm:prSet/>
      <dgm:spPr/>
      <dgm:t>
        <a:bodyPr/>
        <a:lstStyle/>
        <a:p>
          <a:endParaRPr lang="fr-DZ"/>
        </a:p>
      </dgm:t>
    </dgm:pt>
    <dgm:pt modelId="{797B53CC-A769-4CA2-8D8E-D4F0F9E133D2}">
      <dgm:prSet/>
      <dgm:spPr/>
      <dgm:t>
        <a:bodyPr/>
        <a:lstStyle/>
        <a:p>
          <a:r>
            <a:rPr lang="ar-DZ" b="1"/>
            <a:t>معالجة المشاكل الفردية </a:t>
          </a:r>
          <a:endParaRPr lang="fr-DZ"/>
        </a:p>
      </dgm:t>
    </dgm:pt>
    <dgm:pt modelId="{4CD74523-A927-4FF2-A08B-5B11CB9449D2}" type="parTrans" cxnId="{BAE927CE-BCBA-4178-B726-B7DEFEE108DA}">
      <dgm:prSet/>
      <dgm:spPr/>
      <dgm:t>
        <a:bodyPr/>
        <a:lstStyle/>
        <a:p>
          <a:endParaRPr lang="fr-DZ"/>
        </a:p>
      </dgm:t>
    </dgm:pt>
    <dgm:pt modelId="{9FE8A6B7-E0DF-4C8F-A6FD-1E3D68D9BB91}" type="sibTrans" cxnId="{BAE927CE-BCBA-4178-B726-B7DEFEE108DA}">
      <dgm:prSet/>
      <dgm:spPr/>
      <dgm:t>
        <a:bodyPr/>
        <a:lstStyle/>
        <a:p>
          <a:endParaRPr lang="fr-DZ"/>
        </a:p>
      </dgm:t>
    </dgm:pt>
    <dgm:pt modelId="{E6AAF349-9644-4844-879B-100D2428EDE3}">
      <dgm:prSet/>
      <dgm:spPr/>
      <dgm:t>
        <a:bodyPr/>
        <a:lstStyle/>
        <a:p>
          <a:r>
            <a:rPr lang="ar-DZ" b="1"/>
            <a:t>التخطيط للتعليم </a:t>
          </a:r>
          <a:endParaRPr lang="fr-DZ"/>
        </a:p>
      </dgm:t>
    </dgm:pt>
    <dgm:pt modelId="{1B5838DA-1BFA-4DF3-90BD-E64522DA8E51}" type="parTrans" cxnId="{6F42E955-8E4D-45BC-AEE5-6218D46C0CAF}">
      <dgm:prSet/>
      <dgm:spPr/>
      <dgm:t>
        <a:bodyPr/>
        <a:lstStyle/>
        <a:p>
          <a:endParaRPr lang="fr-DZ"/>
        </a:p>
      </dgm:t>
    </dgm:pt>
    <dgm:pt modelId="{2FB89BF8-4172-4148-A8BD-F3CFB8688E5D}" type="sibTrans" cxnId="{6F42E955-8E4D-45BC-AEE5-6218D46C0CAF}">
      <dgm:prSet/>
      <dgm:spPr/>
      <dgm:t>
        <a:bodyPr/>
        <a:lstStyle/>
        <a:p>
          <a:endParaRPr lang="fr-DZ"/>
        </a:p>
      </dgm:t>
    </dgm:pt>
    <dgm:pt modelId="{E0DBFAB0-47A5-4811-AB06-C19BA5C5E3A1}" type="pres">
      <dgm:prSet presAssocID="{F6E60C4D-ECB2-4359-96F5-9838013356C2}" presName="diagram" presStyleCnt="0">
        <dgm:presLayoutVars>
          <dgm:chPref val="1"/>
          <dgm:dir/>
          <dgm:animOne val="branch"/>
          <dgm:animLvl val="lvl"/>
          <dgm:resizeHandles val="exact"/>
        </dgm:presLayoutVars>
      </dgm:prSet>
      <dgm:spPr/>
    </dgm:pt>
    <dgm:pt modelId="{8DCD1943-9BFA-4D3B-9E71-9A5DCDFF1CCF}" type="pres">
      <dgm:prSet presAssocID="{97235B36-332C-4F8B-8309-A6498F6AAA16}" presName="root1" presStyleCnt="0"/>
      <dgm:spPr/>
    </dgm:pt>
    <dgm:pt modelId="{700357E4-D259-4583-A5DB-F0B1DD24BDF0}" type="pres">
      <dgm:prSet presAssocID="{97235B36-332C-4F8B-8309-A6498F6AAA16}" presName="LevelOneTextNode" presStyleLbl="node0" presStyleIdx="0" presStyleCnt="1">
        <dgm:presLayoutVars>
          <dgm:chPref val="3"/>
        </dgm:presLayoutVars>
      </dgm:prSet>
      <dgm:spPr/>
    </dgm:pt>
    <dgm:pt modelId="{19F459E7-6DA5-4794-B065-3C7DA79BDDCE}" type="pres">
      <dgm:prSet presAssocID="{97235B36-332C-4F8B-8309-A6498F6AAA16}" presName="level2hierChild" presStyleCnt="0"/>
      <dgm:spPr/>
    </dgm:pt>
    <dgm:pt modelId="{0F50BC1D-885F-48F1-BC60-E0F99BE15098}" type="pres">
      <dgm:prSet presAssocID="{FDA02031-EEA1-48F5-9E0D-D1D935A42376}" presName="conn2-1" presStyleLbl="parChTrans1D2" presStyleIdx="0" presStyleCnt="4"/>
      <dgm:spPr/>
    </dgm:pt>
    <dgm:pt modelId="{C22B4500-9129-4641-B36D-431CE6D3748E}" type="pres">
      <dgm:prSet presAssocID="{FDA02031-EEA1-48F5-9E0D-D1D935A42376}" presName="connTx" presStyleLbl="parChTrans1D2" presStyleIdx="0" presStyleCnt="4"/>
      <dgm:spPr/>
    </dgm:pt>
    <dgm:pt modelId="{C70202AB-F326-4375-81F0-5DCE5C1E63E0}" type="pres">
      <dgm:prSet presAssocID="{C41360B4-564D-48FE-A1E0-53BBAB945F31}" presName="root2" presStyleCnt="0"/>
      <dgm:spPr/>
    </dgm:pt>
    <dgm:pt modelId="{E4A686F2-3DD5-49C7-B848-1D8C5915E51E}" type="pres">
      <dgm:prSet presAssocID="{C41360B4-564D-48FE-A1E0-53BBAB945F31}" presName="LevelTwoTextNode" presStyleLbl="node2" presStyleIdx="0" presStyleCnt="4">
        <dgm:presLayoutVars>
          <dgm:chPref val="3"/>
        </dgm:presLayoutVars>
      </dgm:prSet>
      <dgm:spPr/>
    </dgm:pt>
    <dgm:pt modelId="{1F27D701-5D02-43CA-BC25-2941E81BED3F}" type="pres">
      <dgm:prSet presAssocID="{C41360B4-564D-48FE-A1E0-53BBAB945F31}" presName="level3hierChild" presStyleCnt="0"/>
      <dgm:spPr/>
    </dgm:pt>
    <dgm:pt modelId="{433FAAC4-9383-49DE-BF77-E4BAC6253FAE}" type="pres">
      <dgm:prSet presAssocID="{7380CAA2-70CE-4B89-A09E-630D29597F37}" presName="conn2-1" presStyleLbl="parChTrans1D2" presStyleIdx="1" presStyleCnt="4"/>
      <dgm:spPr/>
    </dgm:pt>
    <dgm:pt modelId="{D1BA921F-AA1D-459D-ABE3-815A34FCEAE3}" type="pres">
      <dgm:prSet presAssocID="{7380CAA2-70CE-4B89-A09E-630D29597F37}" presName="connTx" presStyleLbl="parChTrans1D2" presStyleIdx="1" presStyleCnt="4"/>
      <dgm:spPr/>
    </dgm:pt>
    <dgm:pt modelId="{B44EF77C-3A39-4968-8B9B-B32C1C4206D5}" type="pres">
      <dgm:prSet presAssocID="{DFAE6CB5-99D2-42FE-A194-45B3E57320D0}" presName="root2" presStyleCnt="0"/>
      <dgm:spPr/>
    </dgm:pt>
    <dgm:pt modelId="{7A7942CC-9B38-475D-ADE5-C675F5D3FC39}" type="pres">
      <dgm:prSet presAssocID="{DFAE6CB5-99D2-42FE-A194-45B3E57320D0}" presName="LevelTwoTextNode" presStyleLbl="node2" presStyleIdx="1" presStyleCnt="4">
        <dgm:presLayoutVars>
          <dgm:chPref val="3"/>
        </dgm:presLayoutVars>
      </dgm:prSet>
      <dgm:spPr/>
    </dgm:pt>
    <dgm:pt modelId="{0D04F6AF-300C-42DD-A769-6FC5A9C233D2}" type="pres">
      <dgm:prSet presAssocID="{DFAE6CB5-99D2-42FE-A194-45B3E57320D0}" presName="level3hierChild" presStyleCnt="0"/>
      <dgm:spPr/>
    </dgm:pt>
    <dgm:pt modelId="{CF2CDEAD-5F5E-4866-B9FC-EC7ABE46B24E}" type="pres">
      <dgm:prSet presAssocID="{4CD74523-A927-4FF2-A08B-5B11CB9449D2}" presName="conn2-1" presStyleLbl="parChTrans1D2" presStyleIdx="2" presStyleCnt="4"/>
      <dgm:spPr/>
    </dgm:pt>
    <dgm:pt modelId="{099802AE-C694-4EEB-8AAA-2132C27B6038}" type="pres">
      <dgm:prSet presAssocID="{4CD74523-A927-4FF2-A08B-5B11CB9449D2}" presName="connTx" presStyleLbl="parChTrans1D2" presStyleIdx="2" presStyleCnt="4"/>
      <dgm:spPr/>
    </dgm:pt>
    <dgm:pt modelId="{215685CA-DD0C-4775-B2F2-CF8B48D6B35A}" type="pres">
      <dgm:prSet presAssocID="{797B53CC-A769-4CA2-8D8E-D4F0F9E133D2}" presName="root2" presStyleCnt="0"/>
      <dgm:spPr/>
    </dgm:pt>
    <dgm:pt modelId="{2025B39C-8BA0-44CE-B4D3-4DBE2DCB1237}" type="pres">
      <dgm:prSet presAssocID="{797B53CC-A769-4CA2-8D8E-D4F0F9E133D2}" presName="LevelTwoTextNode" presStyleLbl="node2" presStyleIdx="2" presStyleCnt="4">
        <dgm:presLayoutVars>
          <dgm:chPref val="3"/>
        </dgm:presLayoutVars>
      </dgm:prSet>
      <dgm:spPr/>
    </dgm:pt>
    <dgm:pt modelId="{25A0FCE9-0CF2-4D62-92CC-CD9BFB52D95A}" type="pres">
      <dgm:prSet presAssocID="{797B53CC-A769-4CA2-8D8E-D4F0F9E133D2}" presName="level3hierChild" presStyleCnt="0"/>
      <dgm:spPr/>
    </dgm:pt>
    <dgm:pt modelId="{C3D717E4-9DD4-4871-B56E-C4115867685F}" type="pres">
      <dgm:prSet presAssocID="{1B5838DA-1BFA-4DF3-90BD-E64522DA8E51}" presName="conn2-1" presStyleLbl="parChTrans1D2" presStyleIdx="3" presStyleCnt="4"/>
      <dgm:spPr/>
    </dgm:pt>
    <dgm:pt modelId="{18993398-7795-448F-94D2-FCB9DE51F8D3}" type="pres">
      <dgm:prSet presAssocID="{1B5838DA-1BFA-4DF3-90BD-E64522DA8E51}" presName="connTx" presStyleLbl="parChTrans1D2" presStyleIdx="3" presStyleCnt="4"/>
      <dgm:spPr/>
    </dgm:pt>
    <dgm:pt modelId="{511C1B11-64C1-4801-9934-E56A1270371D}" type="pres">
      <dgm:prSet presAssocID="{E6AAF349-9644-4844-879B-100D2428EDE3}" presName="root2" presStyleCnt="0"/>
      <dgm:spPr/>
    </dgm:pt>
    <dgm:pt modelId="{27782AC8-BDF4-4057-8B72-10D1269D0EB7}" type="pres">
      <dgm:prSet presAssocID="{E6AAF349-9644-4844-879B-100D2428EDE3}" presName="LevelTwoTextNode" presStyleLbl="node2" presStyleIdx="3" presStyleCnt="4">
        <dgm:presLayoutVars>
          <dgm:chPref val="3"/>
        </dgm:presLayoutVars>
      </dgm:prSet>
      <dgm:spPr/>
    </dgm:pt>
    <dgm:pt modelId="{72013C20-9C03-4E4A-A56E-7B0AC983665C}" type="pres">
      <dgm:prSet presAssocID="{E6AAF349-9644-4844-879B-100D2428EDE3}" presName="level3hierChild" presStyleCnt="0"/>
      <dgm:spPr/>
    </dgm:pt>
  </dgm:ptLst>
  <dgm:cxnLst>
    <dgm:cxn modelId="{7C55D11E-B4F7-4A33-93FC-840F60461007}" srcId="{97235B36-332C-4F8B-8309-A6498F6AAA16}" destId="{DFAE6CB5-99D2-42FE-A194-45B3E57320D0}" srcOrd="1" destOrd="0" parTransId="{7380CAA2-70CE-4B89-A09E-630D29597F37}" sibTransId="{F16BA1BD-039A-4FBE-B0A2-CEBB2CE1727A}"/>
    <dgm:cxn modelId="{6C916022-609D-4FA0-A16E-B56F5BE89F9D}" type="presOf" srcId="{E6AAF349-9644-4844-879B-100D2428EDE3}" destId="{27782AC8-BDF4-4057-8B72-10D1269D0EB7}" srcOrd="0" destOrd="0" presId="urn:microsoft.com/office/officeart/2005/8/layout/hierarchy2"/>
    <dgm:cxn modelId="{6854452D-4387-4D23-A38B-886415D9AAAC}" type="presOf" srcId="{C41360B4-564D-48FE-A1E0-53BBAB945F31}" destId="{E4A686F2-3DD5-49C7-B848-1D8C5915E51E}" srcOrd="0" destOrd="0" presId="urn:microsoft.com/office/officeart/2005/8/layout/hierarchy2"/>
    <dgm:cxn modelId="{20F8FD34-2355-4EA8-B844-8F6CC126B6A3}" type="presOf" srcId="{4CD74523-A927-4FF2-A08B-5B11CB9449D2}" destId="{099802AE-C694-4EEB-8AAA-2132C27B6038}" srcOrd="1" destOrd="0" presId="urn:microsoft.com/office/officeart/2005/8/layout/hierarchy2"/>
    <dgm:cxn modelId="{CD2C8F40-3CFD-4461-801E-13A382B3A6D0}" type="presOf" srcId="{FDA02031-EEA1-48F5-9E0D-D1D935A42376}" destId="{C22B4500-9129-4641-B36D-431CE6D3748E}" srcOrd="1" destOrd="0" presId="urn:microsoft.com/office/officeart/2005/8/layout/hierarchy2"/>
    <dgm:cxn modelId="{FBA94C63-5964-4419-9D8E-B3F7B02AD3FC}" type="presOf" srcId="{7380CAA2-70CE-4B89-A09E-630D29597F37}" destId="{D1BA921F-AA1D-459D-ABE3-815A34FCEAE3}" srcOrd="1" destOrd="0" presId="urn:microsoft.com/office/officeart/2005/8/layout/hierarchy2"/>
    <dgm:cxn modelId="{6141BE44-F812-4FC8-A34F-9FEA3C4A4FAB}" type="presOf" srcId="{FDA02031-EEA1-48F5-9E0D-D1D935A42376}" destId="{0F50BC1D-885F-48F1-BC60-E0F99BE15098}" srcOrd="0" destOrd="0" presId="urn:microsoft.com/office/officeart/2005/8/layout/hierarchy2"/>
    <dgm:cxn modelId="{6F42E955-8E4D-45BC-AEE5-6218D46C0CAF}" srcId="{97235B36-332C-4F8B-8309-A6498F6AAA16}" destId="{E6AAF349-9644-4844-879B-100D2428EDE3}" srcOrd="3" destOrd="0" parTransId="{1B5838DA-1BFA-4DF3-90BD-E64522DA8E51}" sibTransId="{2FB89BF8-4172-4148-A8BD-F3CFB8688E5D}"/>
    <dgm:cxn modelId="{A055A481-C759-42DF-B8D3-A6CAC34B41E5}" srcId="{F6E60C4D-ECB2-4359-96F5-9838013356C2}" destId="{97235B36-332C-4F8B-8309-A6498F6AAA16}" srcOrd="0" destOrd="0" parTransId="{54A84A67-628E-4F47-9BB8-25D2BCAC2A7A}" sibTransId="{48720431-F06F-4765-9E67-03C4D3FE0C75}"/>
    <dgm:cxn modelId="{B9851F98-51B5-47F1-8057-BDA1A92F209A}" type="presOf" srcId="{7380CAA2-70CE-4B89-A09E-630D29597F37}" destId="{433FAAC4-9383-49DE-BF77-E4BAC6253FAE}" srcOrd="0" destOrd="0" presId="urn:microsoft.com/office/officeart/2005/8/layout/hierarchy2"/>
    <dgm:cxn modelId="{4D5F94A7-4A1D-427F-A3ED-2C579235061A}" srcId="{97235B36-332C-4F8B-8309-A6498F6AAA16}" destId="{C41360B4-564D-48FE-A1E0-53BBAB945F31}" srcOrd="0" destOrd="0" parTransId="{FDA02031-EEA1-48F5-9E0D-D1D935A42376}" sibTransId="{FA48464A-1938-4B60-A277-3FB6454723A6}"/>
    <dgm:cxn modelId="{20619FB2-3161-4813-8189-E8A2927A2923}" type="presOf" srcId="{1B5838DA-1BFA-4DF3-90BD-E64522DA8E51}" destId="{18993398-7795-448F-94D2-FCB9DE51F8D3}" srcOrd="1" destOrd="0" presId="urn:microsoft.com/office/officeart/2005/8/layout/hierarchy2"/>
    <dgm:cxn modelId="{CE69EEB3-AF42-46A4-A1FA-40C598FE6199}" type="presOf" srcId="{F6E60C4D-ECB2-4359-96F5-9838013356C2}" destId="{E0DBFAB0-47A5-4811-AB06-C19BA5C5E3A1}" srcOrd="0" destOrd="0" presId="urn:microsoft.com/office/officeart/2005/8/layout/hierarchy2"/>
    <dgm:cxn modelId="{47E5DAC0-4ABE-4A99-BA53-D837DDC24C1E}" type="presOf" srcId="{DFAE6CB5-99D2-42FE-A194-45B3E57320D0}" destId="{7A7942CC-9B38-475D-ADE5-C675F5D3FC39}" srcOrd="0" destOrd="0" presId="urn:microsoft.com/office/officeart/2005/8/layout/hierarchy2"/>
    <dgm:cxn modelId="{BAE927CE-BCBA-4178-B726-B7DEFEE108DA}" srcId="{97235B36-332C-4F8B-8309-A6498F6AAA16}" destId="{797B53CC-A769-4CA2-8D8E-D4F0F9E133D2}" srcOrd="2" destOrd="0" parTransId="{4CD74523-A927-4FF2-A08B-5B11CB9449D2}" sibTransId="{9FE8A6B7-E0DF-4C8F-A6FD-1E3D68D9BB91}"/>
    <dgm:cxn modelId="{5CA575D6-3353-48F6-A8C9-E453B056C1DB}" type="presOf" srcId="{1B5838DA-1BFA-4DF3-90BD-E64522DA8E51}" destId="{C3D717E4-9DD4-4871-B56E-C4115867685F}" srcOrd="0" destOrd="0" presId="urn:microsoft.com/office/officeart/2005/8/layout/hierarchy2"/>
    <dgm:cxn modelId="{B4D3E7E7-22F3-4DBC-B1BB-C05114EC9481}" type="presOf" srcId="{97235B36-332C-4F8B-8309-A6498F6AAA16}" destId="{700357E4-D259-4583-A5DB-F0B1DD24BDF0}" srcOrd="0" destOrd="0" presId="urn:microsoft.com/office/officeart/2005/8/layout/hierarchy2"/>
    <dgm:cxn modelId="{AAF5AAF4-C649-45C6-BDF6-EC1DB10A18D0}" type="presOf" srcId="{4CD74523-A927-4FF2-A08B-5B11CB9449D2}" destId="{CF2CDEAD-5F5E-4866-B9FC-EC7ABE46B24E}" srcOrd="0" destOrd="0" presId="urn:microsoft.com/office/officeart/2005/8/layout/hierarchy2"/>
    <dgm:cxn modelId="{082327F9-A063-495D-BC90-AD48B4A7AA77}" type="presOf" srcId="{797B53CC-A769-4CA2-8D8E-D4F0F9E133D2}" destId="{2025B39C-8BA0-44CE-B4D3-4DBE2DCB1237}" srcOrd="0" destOrd="0" presId="urn:microsoft.com/office/officeart/2005/8/layout/hierarchy2"/>
    <dgm:cxn modelId="{BCDE66CB-78CD-4C26-8DD3-EAE8A0B43FA1}" type="presParOf" srcId="{E0DBFAB0-47A5-4811-AB06-C19BA5C5E3A1}" destId="{8DCD1943-9BFA-4D3B-9E71-9A5DCDFF1CCF}" srcOrd="0" destOrd="0" presId="urn:microsoft.com/office/officeart/2005/8/layout/hierarchy2"/>
    <dgm:cxn modelId="{6B3AFBC7-3181-4EE4-A4A9-F9E82CB12579}" type="presParOf" srcId="{8DCD1943-9BFA-4D3B-9E71-9A5DCDFF1CCF}" destId="{700357E4-D259-4583-A5DB-F0B1DD24BDF0}" srcOrd="0" destOrd="0" presId="urn:microsoft.com/office/officeart/2005/8/layout/hierarchy2"/>
    <dgm:cxn modelId="{D3C9C47A-FC4E-42B9-8A70-8063AE4931A8}" type="presParOf" srcId="{8DCD1943-9BFA-4D3B-9E71-9A5DCDFF1CCF}" destId="{19F459E7-6DA5-4794-B065-3C7DA79BDDCE}" srcOrd="1" destOrd="0" presId="urn:microsoft.com/office/officeart/2005/8/layout/hierarchy2"/>
    <dgm:cxn modelId="{6BFF324C-83CC-4E7A-9148-D15C4E03B603}" type="presParOf" srcId="{19F459E7-6DA5-4794-B065-3C7DA79BDDCE}" destId="{0F50BC1D-885F-48F1-BC60-E0F99BE15098}" srcOrd="0" destOrd="0" presId="urn:microsoft.com/office/officeart/2005/8/layout/hierarchy2"/>
    <dgm:cxn modelId="{21743A4E-52E8-44B1-BF3B-642DA4AF51ED}" type="presParOf" srcId="{0F50BC1D-885F-48F1-BC60-E0F99BE15098}" destId="{C22B4500-9129-4641-B36D-431CE6D3748E}" srcOrd="0" destOrd="0" presId="urn:microsoft.com/office/officeart/2005/8/layout/hierarchy2"/>
    <dgm:cxn modelId="{66707D5E-A1BB-4C04-A252-43F01C914434}" type="presParOf" srcId="{19F459E7-6DA5-4794-B065-3C7DA79BDDCE}" destId="{C70202AB-F326-4375-81F0-5DCE5C1E63E0}" srcOrd="1" destOrd="0" presId="urn:microsoft.com/office/officeart/2005/8/layout/hierarchy2"/>
    <dgm:cxn modelId="{E19AF292-E4E2-44A0-8CBA-012D0C8DC659}" type="presParOf" srcId="{C70202AB-F326-4375-81F0-5DCE5C1E63E0}" destId="{E4A686F2-3DD5-49C7-B848-1D8C5915E51E}" srcOrd="0" destOrd="0" presId="urn:microsoft.com/office/officeart/2005/8/layout/hierarchy2"/>
    <dgm:cxn modelId="{6804D576-A15F-4B88-99CA-AFA4D1C51214}" type="presParOf" srcId="{C70202AB-F326-4375-81F0-5DCE5C1E63E0}" destId="{1F27D701-5D02-43CA-BC25-2941E81BED3F}" srcOrd="1" destOrd="0" presId="urn:microsoft.com/office/officeart/2005/8/layout/hierarchy2"/>
    <dgm:cxn modelId="{B7924F4E-4960-49AD-87CB-BF59695E3C79}" type="presParOf" srcId="{19F459E7-6DA5-4794-B065-3C7DA79BDDCE}" destId="{433FAAC4-9383-49DE-BF77-E4BAC6253FAE}" srcOrd="2" destOrd="0" presId="urn:microsoft.com/office/officeart/2005/8/layout/hierarchy2"/>
    <dgm:cxn modelId="{D1DEDEAE-72C2-4CAB-9AAC-BA7640397A71}" type="presParOf" srcId="{433FAAC4-9383-49DE-BF77-E4BAC6253FAE}" destId="{D1BA921F-AA1D-459D-ABE3-815A34FCEAE3}" srcOrd="0" destOrd="0" presId="urn:microsoft.com/office/officeart/2005/8/layout/hierarchy2"/>
    <dgm:cxn modelId="{839CC319-EC13-4F41-9748-5A30FC0C054C}" type="presParOf" srcId="{19F459E7-6DA5-4794-B065-3C7DA79BDDCE}" destId="{B44EF77C-3A39-4968-8B9B-B32C1C4206D5}" srcOrd="3" destOrd="0" presId="urn:microsoft.com/office/officeart/2005/8/layout/hierarchy2"/>
    <dgm:cxn modelId="{C6308A3C-10FB-4A5B-8809-8859F521A034}" type="presParOf" srcId="{B44EF77C-3A39-4968-8B9B-B32C1C4206D5}" destId="{7A7942CC-9B38-475D-ADE5-C675F5D3FC39}" srcOrd="0" destOrd="0" presId="urn:microsoft.com/office/officeart/2005/8/layout/hierarchy2"/>
    <dgm:cxn modelId="{DC379916-FAA7-41B5-91A2-74EFB80E1160}" type="presParOf" srcId="{B44EF77C-3A39-4968-8B9B-B32C1C4206D5}" destId="{0D04F6AF-300C-42DD-A769-6FC5A9C233D2}" srcOrd="1" destOrd="0" presId="urn:microsoft.com/office/officeart/2005/8/layout/hierarchy2"/>
    <dgm:cxn modelId="{4700F968-9060-4755-BB45-E53FD24C518B}" type="presParOf" srcId="{19F459E7-6DA5-4794-B065-3C7DA79BDDCE}" destId="{CF2CDEAD-5F5E-4866-B9FC-EC7ABE46B24E}" srcOrd="4" destOrd="0" presId="urn:microsoft.com/office/officeart/2005/8/layout/hierarchy2"/>
    <dgm:cxn modelId="{67901AD6-F40C-47AF-9B83-79CA7CBDBC49}" type="presParOf" srcId="{CF2CDEAD-5F5E-4866-B9FC-EC7ABE46B24E}" destId="{099802AE-C694-4EEB-8AAA-2132C27B6038}" srcOrd="0" destOrd="0" presId="urn:microsoft.com/office/officeart/2005/8/layout/hierarchy2"/>
    <dgm:cxn modelId="{B0FF06EB-0F60-48C1-B7D4-E4A9EF8F8217}" type="presParOf" srcId="{19F459E7-6DA5-4794-B065-3C7DA79BDDCE}" destId="{215685CA-DD0C-4775-B2F2-CF8B48D6B35A}" srcOrd="5" destOrd="0" presId="urn:microsoft.com/office/officeart/2005/8/layout/hierarchy2"/>
    <dgm:cxn modelId="{6DA484AE-7791-4C8B-9056-3ACA02559725}" type="presParOf" srcId="{215685CA-DD0C-4775-B2F2-CF8B48D6B35A}" destId="{2025B39C-8BA0-44CE-B4D3-4DBE2DCB1237}" srcOrd="0" destOrd="0" presId="urn:microsoft.com/office/officeart/2005/8/layout/hierarchy2"/>
    <dgm:cxn modelId="{9318F226-0262-4837-AF1D-0FB411275F21}" type="presParOf" srcId="{215685CA-DD0C-4775-B2F2-CF8B48D6B35A}" destId="{25A0FCE9-0CF2-4D62-92CC-CD9BFB52D95A}" srcOrd="1" destOrd="0" presId="urn:microsoft.com/office/officeart/2005/8/layout/hierarchy2"/>
    <dgm:cxn modelId="{E87A1221-A3A4-4847-96E8-F810C7403E3D}" type="presParOf" srcId="{19F459E7-6DA5-4794-B065-3C7DA79BDDCE}" destId="{C3D717E4-9DD4-4871-B56E-C4115867685F}" srcOrd="6" destOrd="0" presId="urn:microsoft.com/office/officeart/2005/8/layout/hierarchy2"/>
    <dgm:cxn modelId="{4B467EE3-59EE-4978-826A-847B6B35EE8D}" type="presParOf" srcId="{C3D717E4-9DD4-4871-B56E-C4115867685F}" destId="{18993398-7795-448F-94D2-FCB9DE51F8D3}" srcOrd="0" destOrd="0" presId="urn:microsoft.com/office/officeart/2005/8/layout/hierarchy2"/>
    <dgm:cxn modelId="{1388B7CD-8E69-48D7-85B7-F509EB724BE5}" type="presParOf" srcId="{19F459E7-6DA5-4794-B065-3C7DA79BDDCE}" destId="{511C1B11-64C1-4801-9934-E56A1270371D}" srcOrd="7" destOrd="0" presId="urn:microsoft.com/office/officeart/2005/8/layout/hierarchy2"/>
    <dgm:cxn modelId="{6E352964-CA7A-404D-A6E2-155D1B9C35BE}" type="presParOf" srcId="{511C1B11-64C1-4801-9934-E56A1270371D}" destId="{27782AC8-BDF4-4057-8B72-10D1269D0EB7}" srcOrd="0" destOrd="0" presId="urn:microsoft.com/office/officeart/2005/8/layout/hierarchy2"/>
    <dgm:cxn modelId="{D50C6DD5-3F33-4376-88BD-1CB89A31E290}" type="presParOf" srcId="{511C1B11-64C1-4801-9934-E56A1270371D}" destId="{72013C20-9C03-4E4A-A56E-7B0AC983665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B467601-FBAE-457C-A34A-DCFE067C65DC}" type="doc">
      <dgm:prSet loTypeId="urn:microsoft.com/office/officeart/2005/8/layout/process4" loCatId="list" qsTypeId="urn:microsoft.com/office/officeart/2005/8/quickstyle/simple1" qsCatId="simple" csTypeId="urn:microsoft.com/office/officeart/2005/8/colors/accent1_2" csCatId="accent1"/>
      <dgm:spPr/>
      <dgm:t>
        <a:bodyPr/>
        <a:lstStyle/>
        <a:p>
          <a:endParaRPr lang="fr-DZ"/>
        </a:p>
      </dgm:t>
    </dgm:pt>
    <dgm:pt modelId="{3A3C896F-FEE8-4ED8-A310-17F2AF5DC9B2}">
      <dgm:prSet custT="1"/>
      <dgm:spPr/>
      <dgm:t>
        <a:bodyPr/>
        <a:lstStyle/>
        <a:p>
          <a:r>
            <a:rPr lang="ar-MA" sz="2400" dirty="0"/>
            <a:t>محاربة الهدر التربوي.</a:t>
          </a:r>
          <a:endParaRPr lang="fr-DZ" sz="2400" dirty="0"/>
        </a:p>
      </dgm:t>
    </dgm:pt>
    <dgm:pt modelId="{BFB8666D-5248-4012-A013-8BBF7AC3784F}" type="parTrans" cxnId="{B08BF9E0-9208-4506-A8E1-D0F90D05FE39}">
      <dgm:prSet/>
      <dgm:spPr/>
      <dgm:t>
        <a:bodyPr/>
        <a:lstStyle/>
        <a:p>
          <a:endParaRPr lang="fr-DZ" sz="2400"/>
        </a:p>
      </dgm:t>
    </dgm:pt>
    <dgm:pt modelId="{5ADCF38D-F3F8-4642-8393-81FA42B86769}" type="sibTrans" cxnId="{B08BF9E0-9208-4506-A8E1-D0F90D05FE39}">
      <dgm:prSet/>
      <dgm:spPr/>
      <dgm:t>
        <a:bodyPr/>
        <a:lstStyle/>
        <a:p>
          <a:endParaRPr lang="fr-DZ" sz="2400"/>
        </a:p>
      </dgm:t>
    </dgm:pt>
    <dgm:pt modelId="{8C800B44-76B5-4E17-A773-94881DDABBAD}">
      <dgm:prSet custT="1"/>
      <dgm:spPr/>
      <dgm:t>
        <a:bodyPr/>
        <a:lstStyle/>
        <a:p>
          <a:r>
            <a:rPr lang="ar-MA" sz="2400" dirty="0"/>
            <a:t>هدم الفوارق الفردية.</a:t>
          </a:r>
          <a:endParaRPr lang="fr-DZ" sz="2400" dirty="0"/>
        </a:p>
      </dgm:t>
    </dgm:pt>
    <dgm:pt modelId="{3CC54AF3-1C63-4004-8C96-98D7422E8AE5}" type="parTrans" cxnId="{049F6BE4-3C7D-4951-ABFE-4333DFA03E89}">
      <dgm:prSet/>
      <dgm:spPr/>
      <dgm:t>
        <a:bodyPr/>
        <a:lstStyle/>
        <a:p>
          <a:endParaRPr lang="fr-DZ" sz="2400"/>
        </a:p>
      </dgm:t>
    </dgm:pt>
    <dgm:pt modelId="{1945D382-30FC-423F-9414-CFC3D68A6E85}" type="sibTrans" cxnId="{049F6BE4-3C7D-4951-ABFE-4333DFA03E89}">
      <dgm:prSet/>
      <dgm:spPr/>
      <dgm:t>
        <a:bodyPr/>
        <a:lstStyle/>
        <a:p>
          <a:endParaRPr lang="fr-DZ" sz="2400"/>
        </a:p>
      </dgm:t>
    </dgm:pt>
    <dgm:pt modelId="{BDAA0A3C-EE98-4CCF-A13C-DD5381C05C85}">
      <dgm:prSet custT="1"/>
      <dgm:spPr/>
      <dgm:t>
        <a:bodyPr/>
        <a:lstStyle/>
        <a:p>
          <a:r>
            <a:rPr lang="ar-MA" sz="2400"/>
            <a:t>تحسين العلاقة بين المعلم والتلميذ </a:t>
          </a:r>
          <a:endParaRPr lang="fr-DZ" sz="2400"/>
        </a:p>
      </dgm:t>
    </dgm:pt>
    <dgm:pt modelId="{FC634EFF-2426-484C-BAEF-82877A7ECA93}" type="parTrans" cxnId="{029257F2-2BBC-436F-8806-EC162AF85636}">
      <dgm:prSet/>
      <dgm:spPr/>
      <dgm:t>
        <a:bodyPr/>
        <a:lstStyle/>
        <a:p>
          <a:endParaRPr lang="fr-DZ" sz="2400"/>
        </a:p>
      </dgm:t>
    </dgm:pt>
    <dgm:pt modelId="{35E8F667-576A-4087-9556-CB6CE5DAF22C}" type="sibTrans" cxnId="{029257F2-2BBC-436F-8806-EC162AF85636}">
      <dgm:prSet/>
      <dgm:spPr/>
      <dgm:t>
        <a:bodyPr/>
        <a:lstStyle/>
        <a:p>
          <a:endParaRPr lang="fr-DZ" sz="2400"/>
        </a:p>
      </dgm:t>
    </dgm:pt>
    <dgm:pt modelId="{C1E59754-76C6-42B3-BD3D-4B3306ED93D2}">
      <dgm:prSet custT="1"/>
      <dgm:spPr/>
      <dgm:t>
        <a:bodyPr/>
        <a:lstStyle/>
        <a:p>
          <a:r>
            <a:rPr lang="ar-MA" sz="2400"/>
            <a:t>إذكاء روح التعاون لدى المتعلمين وتدريبهم على التواصل الاجتماعي </a:t>
          </a:r>
          <a:endParaRPr lang="fr-DZ" sz="2400"/>
        </a:p>
      </dgm:t>
    </dgm:pt>
    <dgm:pt modelId="{B2587176-2EF8-4E7A-92AA-8705CECFBA7A}" type="parTrans" cxnId="{3B4670A2-057B-477A-8355-A5CA727890C6}">
      <dgm:prSet/>
      <dgm:spPr/>
      <dgm:t>
        <a:bodyPr/>
        <a:lstStyle/>
        <a:p>
          <a:endParaRPr lang="fr-DZ" sz="2400"/>
        </a:p>
      </dgm:t>
    </dgm:pt>
    <dgm:pt modelId="{718E04F0-A5F3-4FC3-8988-208CC93ECB1B}" type="sibTrans" cxnId="{3B4670A2-057B-477A-8355-A5CA727890C6}">
      <dgm:prSet/>
      <dgm:spPr/>
      <dgm:t>
        <a:bodyPr/>
        <a:lstStyle/>
        <a:p>
          <a:endParaRPr lang="fr-DZ" sz="2400"/>
        </a:p>
      </dgm:t>
    </dgm:pt>
    <dgm:pt modelId="{0CD4A2E5-92EE-44D5-B5C5-0804D11D3192}">
      <dgm:prSet custT="1"/>
      <dgm:spPr/>
      <dgm:t>
        <a:bodyPr/>
        <a:lstStyle/>
        <a:p>
          <a:r>
            <a:rPr lang="ar-MA" sz="2400"/>
            <a:t>تجنب السلوكات غير المرغوب فيها كالشغب والخمول والسرحان ....</a:t>
          </a:r>
          <a:endParaRPr lang="fr-DZ" sz="2400"/>
        </a:p>
      </dgm:t>
    </dgm:pt>
    <dgm:pt modelId="{1009F03E-7412-4670-835C-BB63A516F54D}" type="parTrans" cxnId="{3E7A8CE8-145E-4532-9AB7-A1C19761D608}">
      <dgm:prSet/>
      <dgm:spPr/>
      <dgm:t>
        <a:bodyPr/>
        <a:lstStyle/>
        <a:p>
          <a:endParaRPr lang="fr-DZ" sz="2400"/>
        </a:p>
      </dgm:t>
    </dgm:pt>
    <dgm:pt modelId="{6BDD1837-85E3-4C9E-92DB-198798D30D46}" type="sibTrans" cxnId="{3E7A8CE8-145E-4532-9AB7-A1C19761D608}">
      <dgm:prSet/>
      <dgm:spPr/>
      <dgm:t>
        <a:bodyPr/>
        <a:lstStyle/>
        <a:p>
          <a:endParaRPr lang="fr-DZ" sz="2400"/>
        </a:p>
      </dgm:t>
    </dgm:pt>
    <dgm:pt modelId="{5B4A8477-610E-4A8B-95CF-452C3B5CAF8E}">
      <dgm:prSet custT="1"/>
      <dgm:spPr/>
      <dgm:t>
        <a:bodyPr/>
        <a:lstStyle/>
        <a:p>
          <a:r>
            <a:rPr lang="ar-MA" sz="2400"/>
            <a:t>تفريد التعليم وتنويع محتوياته وخلق مسارات مناسبة لكل متعلم </a:t>
          </a:r>
          <a:endParaRPr lang="fr-DZ" sz="2400"/>
        </a:p>
      </dgm:t>
    </dgm:pt>
    <dgm:pt modelId="{056D9594-4887-459D-B39A-27A52136D826}" type="parTrans" cxnId="{A9D92613-724D-4674-ADD5-0221E4ECAAA1}">
      <dgm:prSet/>
      <dgm:spPr/>
      <dgm:t>
        <a:bodyPr/>
        <a:lstStyle/>
        <a:p>
          <a:endParaRPr lang="fr-DZ" sz="2400"/>
        </a:p>
      </dgm:t>
    </dgm:pt>
    <dgm:pt modelId="{ECB69E4D-10DC-436E-B2F9-DDA7B4C3CF87}" type="sibTrans" cxnId="{A9D92613-724D-4674-ADD5-0221E4ECAAA1}">
      <dgm:prSet/>
      <dgm:spPr/>
      <dgm:t>
        <a:bodyPr/>
        <a:lstStyle/>
        <a:p>
          <a:endParaRPr lang="fr-DZ" sz="2400"/>
        </a:p>
      </dgm:t>
    </dgm:pt>
    <dgm:pt modelId="{86836A27-0D16-425A-9403-15CBCDB3A765}">
      <dgm:prSet custT="1"/>
      <dgm:spPr/>
      <dgm:t>
        <a:bodyPr/>
        <a:lstStyle/>
        <a:p>
          <a:r>
            <a:rPr lang="ar-MA" sz="2400"/>
            <a:t>إعداد المتعلمين للتوافق مع المجتمع، بتدريب وتنمية قدراتهم ومواهبهم المختلفة.</a:t>
          </a:r>
          <a:endParaRPr lang="fr-DZ" sz="2400"/>
        </a:p>
      </dgm:t>
    </dgm:pt>
    <dgm:pt modelId="{23385DC4-B090-4598-A3DA-429D7F721E0F}" type="parTrans" cxnId="{698D6F91-63D9-4811-B370-964F3CCFC50D}">
      <dgm:prSet/>
      <dgm:spPr/>
      <dgm:t>
        <a:bodyPr/>
        <a:lstStyle/>
        <a:p>
          <a:endParaRPr lang="fr-DZ" sz="2400"/>
        </a:p>
      </dgm:t>
    </dgm:pt>
    <dgm:pt modelId="{E3084C7A-8C98-4894-85A9-C3D01D1CDD98}" type="sibTrans" cxnId="{698D6F91-63D9-4811-B370-964F3CCFC50D}">
      <dgm:prSet/>
      <dgm:spPr/>
      <dgm:t>
        <a:bodyPr/>
        <a:lstStyle/>
        <a:p>
          <a:endParaRPr lang="fr-DZ" sz="2400"/>
        </a:p>
      </dgm:t>
    </dgm:pt>
    <dgm:pt modelId="{2871C6FA-595E-4873-8F1B-484427A95984}">
      <dgm:prSet custT="1"/>
      <dgm:spPr/>
      <dgm:t>
        <a:bodyPr/>
        <a:lstStyle/>
        <a:p>
          <a:r>
            <a:rPr lang="ar-MA" sz="2400"/>
            <a:t>تحقيق العدالة الاجتماعية عن طريق تمكين المتعلمين من تحقيق الكفاءة .</a:t>
          </a:r>
          <a:endParaRPr lang="fr-DZ" sz="2400"/>
        </a:p>
      </dgm:t>
    </dgm:pt>
    <dgm:pt modelId="{ECD243B9-C688-4A88-A4A7-4FF2F2D56D65}" type="parTrans" cxnId="{703A50D5-CCB2-470E-B46A-1D02CD40A822}">
      <dgm:prSet/>
      <dgm:spPr/>
      <dgm:t>
        <a:bodyPr/>
        <a:lstStyle/>
        <a:p>
          <a:endParaRPr lang="fr-DZ" sz="2400"/>
        </a:p>
      </dgm:t>
    </dgm:pt>
    <dgm:pt modelId="{D7FEF086-322F-4DE1-B19D-1105FDD60CFC}" type="sibTrans" cxnId="{703A50D5-CCB2-470E-B46A-1D02CD40A822}">
      <dgm:prSet/>
      <dgm:spPr/>
      <dgm:t>
        <a:bodyPr/>
        <a:lstStyle/>
        <a:p>
          <a:endParaRPr lang="fr-DZ" sz="2400"/>
        </a:p>
      </dgm:t>
    </dgm:pt>
    <dgm:pt modelId="{F3B22261-DE6F-417D-9C40-947BB2162236}">
      <dgm:prSet custT="1"/>
      <dgm:spPr/>
      <dgm:t>
        <a:bodyPr/>
        <a:lstStyle/>
        <a:p>
          <a:r>
            <a:rPr lang="ar-MA" sz="2400"/>
            <a:t>العمل على تحقيق حاجيات المتعلمين النفسية والاجتماعية والثقافية .</a:t>
          </a:r>
          <a:endParaRPr lang="fr-DZ" sz="2400"/>
        </a:p>
      </dgm:t>
    </dgm:pt>
    <dgm:pt modelId="{2F589E46-8B19-4851-899B-B7FA9213CB8B}" type="parTrans" cxnId="{D19918FD-B5EB-4145-B350-54AC9521DCE9}">
      <dgm:prSet/>
      <dgm:spPr/>
      <dgm:t>
        <a:bodyPr/>
        <a:lstStyle/>
        <a:p>
          <a:endParaRPr lang="fr-DZ" sz="2400"/>
        </a:p>
      </dgm:t>
    </dgm:pt>
    <dgm:pt modelId="{45941E04-3EB1-4822-AB41-61EFE701DE33}" type="sibTrans" cxnId="{D19918FD-B5EB-4145-B350-54AC9521DCE9}">
      <dgm:prSet/>
      <dgm:spPr/>
      <dgm:t>
        <a:bodyPr/>
        <a:lstStyle/>
        <a:p>
          <a:endParaRPr lang="fr-DZ" sz="2400"/>
        </a:p>
      </dgm:t>
    </dgm:pt>
    <dgm:pt modelId="{024004B1-E6B3-40C8-A8AB-6EF27101A020}">
      <dgm:prSet custT="1"/>
      <dgm:spPr/>
      <dgm:t>
        <a:bodyPr/>
        <a:lstStyle/>
        <a:p>
          <a:r>
            <a:rPr lang="ar-MA" sz="2400"/>
            <a:t>مراعاة شخصية المتعلم من جميع النواحي النفسية والمعرفية والاجتماعية ...</a:t>
          </a:r>
          <a:endParaRPr lang="fr-DZ" sz="2400"/>
        </a:p>
      </dgm:t>
    </dgm:pt>
    <dgm:pt modelId="{03988707-6B8A-44A2-9CA7-86449CAEC070}" type="parTrans" cxnId="{8EA69A60-2956-4CB1-B5B9-B3C6A57156A8}">
      <dgm:prSet/>
      <dgm:spPr/>
      <dgm:t>
        <a:bodyPr/>
        <a:lstStyle/>
        <a:p>
          <a:endParaRPr lang="fr-DZ" sz="2400"/>
        </a:p>
      </dgm:t>
    </dgm:pt>
    <dgm:pt modelId="{ADA7E89D-2661-4934-8EAF-ECFA2366F177}" type="sibTrans" cxnId="{8EA69A60-2956-4CB1-B5B9-B3C6A57156A8}">
      <dgm:prSet/>
      <dgm:spPr/>
      <dgm:t>
        <a:bodyPr/>
        <a:lstStyle/>
        <a:p>
          <a:endParaRPr lang="fr-DZ" sz="2400"/>
        </a:p>
      </dgm:t>
    </dgm:pt>
    <dgm:pt modelId="{C5CB12DC-78DC-40C0-B7A7-2D3237A63FE3}">
      <dgm:prSet custT="1"/>
      <dgm:spPr/>
      <dgm:t>
        <a:bodyPr/>
        <a:lstStyle/>
        <a:p>
          <a:r>
            <a:rPr lang="ar-MA" sz="2400"/>
            <a:t>التنسيق بين الجهود التي يبذلها كل الأطراف بما يضمن نتائج أفضل .</a:t>
          </a:r>
          <a:endParaRPr lang="fr-DZ" sz="2400"/>
        </a:p>
      </dgm:t>
    </dgm:pt>
    <dgm:pt modelId="{9715CFBB-614C-492E-B975-1E24414477FD}" type="parTrans" cxnId="{D16B9242-4525-49B2-ACC5-7F2FDCCAF636}">
      <dgm:prSet/>
      <dgm:spPr/>
      <dgm:t>
        <a:bodyPr/>
        <a:lstStyle/>
        <a:p>
          <a:endParaRPr lang="fr-DZ" sz="2400"/>
        </a:p>
      </dgm:t>
    </dgm:pt>
    <dgm:pt modelId="{797930A1-1CE9-4159-ACEA-3A8CC1337ADD}" type="sibTrans" cxnId="{D16B9242-4525-49B2-ACC5-7F2FDCCAF636}">
      <dgm:prSet/>
      <dgm:spPr/>
      <dgm:t>
        <a:bodyPr/>
        <a:lstStyle/>
        <a:p>
          <a:endParaRPr lang="fr-DZ" sz="2400"/>
        </a:p>
      </dgm:t>
    </dgm:pt>
    <dgm:pt modelId="{82EA82B5-7203-4304-9293-F3F645BD32D9}">
      <dgm:prSet custT="1"/>
      <dgm:spPr/>
      <dgm:t>
        <a:bodyPr/>
        <a:lstStyle/>
        <a:p>
          <a:r>
            <a:rPr lang="ar-MA" sz="2400"/>
            <a:t>تحقيق الجودة في التعليم .</a:t>
          </a:r>
          <a:endParaRPr lang="fr-DZ" sz="2400"/>
        </a:p>
      </dgm:t>
    </dgm:pt>
    <dgm:pt modelId="{D37E6688-5896-451D-B0A6-19B8AA567E7A}" type="parTrans" cxnId="{C27F3D8E-285C-42DC-A25C-E8A978EE8F4F}">
      <dgm:prSet/>
      <dgm:spPr/>
      <dgm:t>
        <a:bodyPr/>
        <a:lstStyle/>
        <a:p>
          <a:endParaRPr lang="fr-DZ" sz="2400"/>
        </a:p>
      </dgm:t>
    </dgm:pt>
    <dgm:pt modelId="{F25FC65F-DEEA-4DE1-9178-2772564E0E36}" type="sibTrans" cxnId="{C27F3D8E-285C-42DC-A25C-E8A978EE8F4F}">
      <dgm:prSet/>
      <dgm:spPr/>
      <dgm:t>
        <a:bodyPr/>
        <a:lstStyle/>
        <a:p>
          <a:endParaRPr lang="fr-DZ" sz="2400"/>
        </a:p>
      </dgm:t>
    </dgm:pt>
    <dgm:pt modelId="{5B32B84C-83A2-4C1C-AFFA-3259ABC39B45}" type="pres">
      <dgm:prSet presAssocID="{7B467601-FBAE-457C-A34A-DCFE067C65DC}" presName="Name0" presStyleCnt="0">
        <dgm:presLayoutVars>
          <dgm:dir/>
          <dgm:animLvl val="lvl"/>
          <dgm:resizeHandles val="exact"/>
        </dgm:presLayoutVars>
      </dgm:prSet>
      <dgm:spPr/>
    </dgm:pt>
    <dgm:pt modelId="{0DB94082-9FF4-48DB-A6ED-923C74FE8F56}" type="pres">
      <dgm:prSet presAssocID="{82EA82B5-7203-4304-9293-F3F645BD32D9}" presName="boxAndChildren" presStyleCnt="0"/>
      <dgm:spPr/>
    </dgm:pt>
    <dgm:pt modelId="{887BC83C-4B81-42C9-91B1-C702055965CD}" type="pres">
      <dgm:prSet presAssocID="{82EA82B5-7203-4304-9293-F3F645BD32D9}" presName="parentTextBox" presStyleLbl="node1" presStyleIdx="0" presStyleCnt="12"/>
      <dgm:spPr/>
    </dgm:pt>
    <dgm:pt modelId="{CD1CA11A-FE18-4B2A-8A41-7D2B440BF88B}" type="pres">
      <dgm:prSet presAssocID="{797930A1-1CE9-4159-ACEA-3A8CC1337ADD}" presName="sp" presStyleCnt="0"/>
      <dgm:spPr/>
    </dgm:pt>
    <dgm:pt modelId="{5A9A6C49-9F74-48AD-89C4-04E914756C18}" type="pres">
      <dgm:prSet presAssocID="{C5CB12DC-78DC-40C0-B7A7-2D3237A63FE3}" presName="arrowAndChildren" presStyleCnt="0"/>
      <dgm:spPr/>
    </dgm:pt>
    <dgm:pt modelId="{0723B285-7A92-4AB8-ADF0-5B460F2446BD}" type="pres">
      <dgm:prSet presAssocID="{C5CB12DC-78DC-40C0-B7A7-2D3237A63FE3}" presName="parentTextArrow" presStyleLbl="node1" presStyleIdx="1" presStyleCnt="12"/>
      <dgm:spPr/>
    </dgm:pt>
    <dgm:pt modelId="{33471933-C5AA-4576-879D-818ED84F97E6}" type="pres">
      <dgm:prSet presAssocID="{ADA7E89D-2661-4934-8EAF-ECFA2366F177}" presName="sp" presStyleCnt="0"/>
      <dgm:spPr/>
    </dgm:pt>
    <dgm:pt modelId="{627F9AD5-B354-4670-9DDC-1160439C08ED}" type="pres">
      <dgm:prSet presAssocID="{024004B1-E6B3-40C8-A8AB-6EF27101A020}" presName="arrowAndChildren" presStyleCnt="0"/>
      <dgm:spPr/>
    </dgm:pt>
    <dgm:pt modelId="{7FED87CC-75B9-494D-9468-9FF024BD0411}" type="pres">
      <dgm:prSet presAssocID="{024004B1-E6B3-40C8-A8AB-6EF27101A020}" presName="parentTextArrow" presStyleLbl="node1" presStyleIdx="2" presStyleCnt="12"/>
      <dgm:spPr/>
    </dgm:pt>
    <dgm:pt modelId="{0239D761-C708-47AD-8A6F-A0245B02529E}" type="pres">
      <dgm:prSet presAssocID="{45941E04-3EB1-4822-AB41-61EFE701DE33}" presName="sp" presStyleCnt="0"/>
      <dgm:spPr/>
    </dgm:pt>
    <dgm:pt modelId="{0C25DB42-6AB1-4DB2-9031-4AB6D623C8AC}" type="pres">
      <dgm:prSet presAssocID="{F3B22261-DE6F-417D-9C40-947BB2162236}" presName="arrowAndChildren" presStyleCnt="0"/>
      <dgm:spPr/>
    </dgm:pt>
    <dgm:pt modelId="{AAC98D66-61C1-48F6-9382-20DA1216609E}" type="pres">
      <dgm:prSet presAssocID="{F3B22261-DE6F-417D-9C40-947BB2162236}" presName="parentTextArrow" presStyleLbl="node1" presStyleIdx="3" presStyleCnt="12"/>
      <dgm:spPr/>
    </dgm:pt>
    <dgm:pt modelId="{E28EBEFC-86DA-49B2-BB64-B42B800F18A2}" type="pres">
      <dgm:prSet presAssocID="{D7FEF086-322F-4DE1-B19D-1105FDD60CFC}" presName="sp" presStyleCnt="0"/>
      <dgm:spPr/>
    </dgm:pt>
    <dgm:pt modelId="{45AC922E-5821-4EB8-BBB8-493F7541036E}" type="pres">
      <dgm:prSet presAssocID="{2871C6FA-595E-4873-8F1B-484427A95984}" presName="arrowAndChildren" presStyleCnt="0"/>
      <dgm:spPr/>
    </dgm:pt>
    <dgm:pt modelId="{DFC62ABF-9BD9-4A77-805F-791CEDDB878E}" type="pres">
      <dgm:prSet presAssocID="{2871C6FA-595E-4873-8F1B-484427A95984}" presName="parentTextArrow" presStyleLbl="node1" presStyleIdx="4" presStyleCnt="12"/>
      <dgm:spPr/>
    </dgm:pt>
    <dgm:pt modelId="{F5DAF11E-572F-48B4-983E-FCD6CE136A47}" type="pres">
      <dgm:prSet presAssocID="{E3084C7A-8C98-4894-85A9-C3D01D1CDD98}" presName="sp" presStyleCnt="0"/>
      <dgm:spPr/>
    </dgm:pt>
    <dgm:pt modelId="{09400669-1E9B-4794-AF5D-C640280D00B4}" type="pres">
      <dgm:prSet presAssocID="{86836A27-0D16-425A-9403-15CBCDB3A765}" presName="arrowAndChildren" presStyleCnt="0"/>
      <dgm:spPr/>
    </dgm:pt>
    <dgm:pt modelId="{5E48BA10-054E-482F-A4A8-038559CC6039}" type="pres">
      <dgm:prSet presAssocID="{86836A27-0D16-425A-9403-15CBCDB3A765}" presName="parentTextArrow" presStyleLbl="node1" presStyleIdx="5" presStyleCnt="12"/>
      <dgm:spPr/>
    </dgm:pt>
    <dgm:pt modelId="{496BD34D-BCE2-4628-A6A4-E6245DF8EC13}" type="pres">
      <dgm:prSet presAssocID="{ECB69E4D-10DC-436E-B2F9-DDA7B4C3CF87}" presName="sp" presStyleCnt="0"/>
      <dgm:spPr/>
    </dgm:pt>
    <dgm:pt modelId="{997D3475-D695-491C-8046-F0C18D96ABE7}" type="pres">
      <dgm:prSet presAssocID="{5B4A8477-610E-4A8B-95CF-452C3B5CAF8E}" presName="arrowAndChildren" presStyleCnt="0"/>
      <dgm:spPr/>
    </dgm:pt>
    <dgm:pt modelId="{2341F137-05B8-4088-AFF6-503AF6E9AAEA}" type="pres">
      <dgm:prSet presAssocID="{5B4A8477-610E-4A8B-95CF-452C3B5CAF8E}" presName="parentTextArrow" presStyleLbl="node1" presStyleIdx="6" presStyleCnt="12"/>
      <dgm:spPr/>
    </dgm:pt>
    <dgm:pt modelId="{610B197A-8E7F-405F-A774-EEBFFBAB1039}" type="pres">
      <dgm:prSet presAssocID="{6BDD1837-85E3-4C9E-92DB-198798D30D46}" presName="sp" presStyleCnt="0"/>
      <dgm:spPr/>
    </dgm:pt>
    <dgm:pt modelId="{87E0761A-F581-4D86-B35C-537541DE78B4}" type="pres">
      <dgm:prSet presAssocID="{0CD4A2E5-92EE-44D5-B5C5-0804D11D3192}" presName="arrowAndChildren" presStyleCnt="0"/>
      <dgm:spPr/>
    </dgm:pt>
    <dgm:pt modelId="{2642023B-74C7-4A2A-9BC5-FD783DAFB5CB}" type="pres">
      <dgm:prSet presAssocID="{0CD4A2E5-92EE-44D5-B5C5-0804D11D3192}" presName="parentTextArrow" presStyleLbl="node1" presStyleIdx="7" presStyleCnt="12"/>
      <dgm:spPr/>
    </dgm:pt>
    <dgm:pt modelId="{B92CB29B-9EDC-4496-98CE-AA9B849A92D4}" type="pres">
      <dgm:prSet presAssocID="{718E04F0-A5F3-4FC3-8988-208CC93ECB1B}" presName="sp" presStyleCnt="0"/>
      <dgm:spPr/>
    </dgm:pt>
    <dgm:pt modelId="{41EA45D5-F46E-4697-B4F5-55D006C5E1CE}" type="pres">
      <dgm:prSet presAssocID="{C1E59754-76C6-42B3-BD3D-4B3306ED93D2}" presName="arrowAndChildren" presStyleCnt="0"/>
      <dgm:spPr/>
    </dgm:pt>
    <dgm:pt modelId="{EFEEB8DE-ED4F-43B2-9F3E-CACB3B215E36}" type="pres">
      <dgm:prSet presAssocID="{C1E59754-76C6-42B3-BD3D-4B3306ED93D2}" presName="parentTextArrow" presStyleLbl="node1" presStyleIdx="8" presStyleCnt="12"/>
      <dgm:spPr/>
    </dgm:pt>
    <dgm:pt modelId="{E210F702-97AB-4A38-BB0E-06B590B73873}" type="pres">
      <dgm:prSet presAssocID="{35E8F667-576A-4087-9556-CB6CE5DAF22C}" presName="sp" presStyleCnt="0"/>
      <dgm:spPr/>
    </dgm:pt>
    <dgm:pt modelId="{9D64DF6B-7077-4E8B-9F4F-69F2BDD486AE}" type="pres">
      <dgm:prSet presAssocID="{BDAA0A3C-EE98-4CCF-A13C-DD5381C05C85}" presName="arrowAndChildren" presStyleCnt="0"/>
      <dgm:spPr/>
    </dgm:pt>
    <dgm:pt modelId="{ADEE203D-BE8C-4F30-953D-F7E139A0A6B1}" type="pres">
      <dgm:prSet presAssocID="{BDAA0A3C-EE98-4CCF-A13C-DD5381C05C85}" presName="parentTextArrow" presStyleLbl="node1" presStyleIdx="9" presStyleCnt="12"/>
      <dgm:spPr/>
    </dgm:pt>
    <dgm:pt modelId="{2C5171F4-D622-467A-9785-4AEF2752A728}" type="pres">
      <dgm:prSet presAssocID="{1945D382-30FC-423F-9414-CFC3D68A6E85}" presName="sp" presStyleCnt="0"/>
      <dgm:spPr/>
    </dgm:pt>
    <dgm:pt modelId="{5728AA23-CFCE-42E3-B657-B092B264B479}" type="pres">
      <dgm:prSet presAssocID="{8C800B44-76B5-4E17-A773-94881DDABBAD}" presName="arrowAndChildren" presStyleCnt="0"/>
      <dgm:spPr/>
    </dgm:pt>
    <dgm:pt modelId="{EC122662-B7C4-4EA8-98FF-5D91E9B40DA1}" type="pres">
      <dgm:prSet presAssocID="{8C800B44-76B5-4E17-A773-94881DDABBAD}" presName="parentTextArrow" presStyleLbl="node1" presStyleIdx="10" presStyleCnt="12"/>
      <dgm:spPr/>
    </dgm:pt>
    <dgm:pt modelId="{7849DD30-6D4B-4942-AAD5-E15BB7C59FB7}" type="pres">
      <dgm:prSet presAssocID="{5ADCF38D-F3F8-4642-8393-81FA42B86769}" presName="sp" presStyleCnt="0"/>
      <dgm:spPr/>
    </dgm:pt>
    <dgm:pt modelId="{15C7DBDE-4D4D-42A8-BB56-0E954B7C905E}" type="pres">
      <dgm:prSet presAssocID="{3A3C896F-FEE8-4ED8-A310-17F2AF5DC9B2}" presName="arrowAndChildren" presStyleCnt="0"/>
      <dgm:spPr/>
    </dgm:pt>
    <dgm:pt modelId="{99B97D01-6E7B-4644-932D-91197F86B258}" type="pres">
      <dgm:prSet presAssocID="{3A3C896F-FEE8-4ED8-A310-17F2AF5DC9B2}" presName="parentTextArrow" presStyleLbl="node1" presStyleIdx="11" presStyleCnt="12"/>
      <dgm:spPr/>
    </dgm:pt>
  </dgm:ptLst>
  <dgm:cxnLst>
    <dgm:cxn modelId="{A9D92613-724D-4674-ADD5-0221E4ECAAA1}" srcId="{7B467601-FBAE-457C-A34A-DCFE067C65DC}" destId="{5B4A8477-610E-4A8B-95CF-452C3B5CAF8E}" srcOrd="5" destOrd="0" parTransId="{056D9594-4887-459D-B39A-27A52136D826}" sibTransId="{ECB69E4D-10DC-436E-B2F9-DDA7B4C3CF87}"/>
    <dgm:cxn modelId="{127DDB14-89F3-42D6-B88F-C2BE2BB7CC7F}" type="presOf" srcId="{024004B1-E6B3-40C8-A8AB-6EF27101A020}" destId="{7FED87CC-75B9-494D-9468-9FF024BD0411}" srcOrd="0" destOrd="0" presId="urn:microsoft.com/office/officeart/2005/8/layout/process4"/>
    <dgm:cxn modelId="{261A1629-3CA2-4337-A4C3-494479A3C735}" type="presOf" srcId="{C5CB12DC-78DC-40C0-B7A7-2D3237A63FE3}" destId="{0723B285-7A92-4AB8-ADF0-5B460F2446BD}" srcOrd="0" destOrd="0" presId="urn:microsoft.com/office/officeart/2005/8/layout/process4"/>
    <dgm:cxn modelId="{6E61F72C-72FE-4A58-998A-403FF9EABD0F}" type="presOf" srcId="{BDAA0A3C-EE98-4CCF-A13C-DD5381C05C85}" destId="{ADEE203D-BE8C-4F30-953D-F7E139A0A6B1}" srcOrd="0" destOrd="0" presId="urn:microsoft.com/office/officeart/2005/8/layout/process4"/>
    <dgm:cxn modelId="{C1F96E2E-C93D-4BBD-B754-AFEA26BC7201}" type="presOf" srcId="{F3B22261-DE6F-417D-9C40-947BB2162236}" destId="{AAC98D66-61C1-48F6-9382-20DA1216609E}" srcOrd="0" destOrd="0" presId="urn:microsoft.com/office/officeart/2005/8/layout/process4"/>
    <dgm:cxn modelId="{F72F7440-6CE2-4962-8419-8AA1F5275A28}" type="presOf" srcId="{5B4A8477-610E-4A8B-95CF-452C3B5CAF8E}" destId="{2341F137-05B8-4088-AFF6-503AF6E9AAEA}" srcOrd="0" destOrd="0" presId="urn:microsoft.com/office/officeart/2005/8/layout/process4"/>
    <dgm:cxn modelId="{8EA69A60-2956-4CB1-B5B9-B3C6A57156A8}" srcId="{7B467601-FBAE-457C-A34A-DCFE067C65DC}" destId="{024004B1-E6B3-40C8-A8AB-6EF27101A020}" srcOrd="9" destOrd="0" parTransId="{03988707-6B8A-44A2-9CA7-86449CAEC070}" sibTransId="{ADA7E89D-2661-4934-8EAF-ECFA2366F177}"/>
    <dgm:cxn modelId="{D16B9242-4525-49B2-ACC5-7F2FDCCAF636}" srcId="{7B467601-FBAE-457C-A34A-DCFE067C65DC}" destId="{C5CB12DC-78DC-40C0-B7A7-2D3237A63FE3}" srcOrd="10" destOrd="0" parTransId="{9715CFBB-614C-492E-B975-1E24414477FD}" sibTransId="{797930A1-1CE9-4159-ACEA-3A8CC1337ADD}"/>
    <dgm:cxn modelId="{1F5D606D-3E72-464F-915D-C42638CF2737}" type="presOf" srcId="{82EA82B5-7203-4304-9293-F3F645BD32D9}" destId="{887BC83C-4B81-42C9-91B1-C702055965CD}" srcOrd="0" destOrd="0" presId="urn:microsoft.com/office/officeart/2005/8/layout/process4"/>
    <dgm:cxn modelId="{180A094E-D0EF-452D-9A59-2728F80AA6E1}" type="presOf" srcId="{0CD4A2E5-92EE-44D5-B5C5-0804D11D3192}" destId="{2642023B-74C7-4A2A-9BC5-FD783DAFB5CB}" srcOrd="0" destOrd="0" presId="urn:microsoft.com/office/officeart/2005/8/layout/process4"/>
    <dgm:cxn modelId="{4972C087-2849-4B26-87C6-2026BDDC7863}" type="presOf" srcId="{2871C6FA-595E-4873-8F1B-484427A95984}" destId="{DFC62ABF-9BD9-4A77-805F-791CEDDB878E}" srcOrd="0" destOrd="0" presId="urn:microsoft.com/office/officeart/2005/8/layout/process4"/>
    <dgm:cxn modelId="{C27F3D8E-285C-42DC-A25C-E8A978EE8F4F}" srcId="{7B467601-FBAE-457C-A34A-DCFE067C65DC}" destId="{82EA82B5-7203-4304-9293-F3F645BD32D9}" srcOrd="11" destOrd="0" parTransId="{D37E6688-5896-451D-B0A6-19B8AA567E7A}" sibTransId="{F25FC65F-DEEA-4DE1-9178-2772564E0E36}"/>
    <dgm:cxn modelId="{698D6F91-63D9-4811-B370-964F3CCFC50D}" srcId="{7B467601-FBAE-457C-A34A-DCFE067C65DC}" destId="{86836A27-0D16-425A-9403-15CBCDB3A765}" srcOrd="6" destOrd="0" parTransId="{23385DC4-B090-4598-A3DA-429D7F721E0F}" sibTransId="{E3084C7A-8C98-4894-85A9-C3D01D1CDD98}"/>
    <dgm:cxn modelId="{F9E84094-4272-4419-94DD-FBA70EE56A3C}" type="presOf" srcId="{7B467601-FBAE-457C-A34A-DCFE067C65DC}" destId="{5B32B84C-83A2-4C1C-AFFA-3259ABC39B45}" srcOrd="0" destOrd="0" presId="urn:microsoft.com/office/officeart/2005/8/layout/process4"/>
    <dgm:cxn modelId="{3B4670A2-057B-477A-8355-A5CA727890C6}" srcId="{7B467601-FBAE-457C-A34A-DCFE067C65DC}" destId="{C1E59754-76C6-42B3-BD3D-4B3306ED93D2}" srcOrd="3" destOrd="0" parTransId="{B2587176-2EF8-4E7A-92AA-8705CECFBA7A}" sibTransId="{718E04F0-A5F3-4FC3-8988-208CC93ECB1B}"/>
    <dgm:cxn modelId="{B10462CA-137E-45BB-9E62-D349B97883F9}" type="presOf" srcId="{86836A27-0D16-425A-9403-15CBCDB3A765}" destId="{5E48BA10-054E-482F-A4A8-038559CC6039}" srcOrd="0" destOrd="0" presId="urn:microsoft.com/office/officeart/2005/8/layout/process4"/>
    <dgm:cxn modelId="{B6DF72CA-994D-439A-A1DD-932E61D531E6}" type="presOf" srcId="{C1E59754-76C6-42B3-BD3D-4B3306ED93D2}" destId="{EFEEB8DE-ED4F-43B2-9F3E-CACB3B215E36}" srcOrd="0" destOrd="0" presId="urn:microsoft.com/office/officeart/2005/8/layout/process4"/>
    <dgm:cxn modelId="{703A50D5-CCB2-470E-B46A-1D02CD40A822}" srcId="{7B467601-FBAE-457C-A34A-DCFE067C65DC}" destId="{2871C6FA-595E-4873-8F1B-484427A95984}" srcOrd="7" destOrd="0" parTransId="{ECD243B9-C688-4A88-A4A7-4FF2F2D56D65}" sibTransId="{D7FEF086-322F-4DE1-B19D-1105FDD60CFC}"/>
    <dgm:cxn modelId="{5A8623D6-0315-4D74-8CFF-D463D2AC662D}" type="presOf" srcId="{8C800B44-76B5-4E17-A773-94881DDABBAD}" destId="{EC122662-B7C4-4EA8-98FF-5D91E9B40DA1}" srcOrd="0" destOrd="0" presId="urn:microsoft.com/office/officeart/2005/8/layout/process4"/>
    <dgm:cxn modelId="{B08BF9E0-9208-4506-A8E1-D0F90D05FE39}" srcId="{7B467601-FBAE-457C-A34A-DCFE067C65DC}" destId="{3A3C896F-FEE8-4ED8-A310-17F2AF5DC9B2}" srcOrd="0" destOrd="0" parTransId="{BFB8666D-5248-4012-A013-8BBF7AC3784F}" sibTransId="{5ADCF38D-F3F8-4642-8393-81FA42B86769}"/>
    <dgm:cxn modelId="{049F6BE4-3C7D-4951-ABFE-4333DFA03E89}" srcId="{7B467601-FBAE-457C-A34A-DCFE067C65DC}" destId="{8C800B44-76B5-4E17-A773-94881DDABBAD}" srcOrd="1" destOrd="0" parTransId="{3CC54AF3-1C63-4004-8C96-98D7422E8AE5}" sibTransId="{1945D382-30FC-423F-9414-CFC3D68A6E85}"/>
    <dgm:cxn modelId="{3E7A8CE8-145E-4532-9AB7-A1C19761D608}" srcId="{7B467601-FBAE-457C-A34A-DCFE067C65DC}" destId="{0CD4A2E5-92EE-44D5-B5C5-0804D11D3192}" srcOrd="4" destOrd="0" parTransId="{1009F03E-7412-4670-835C-BB63A516F54D}" sibTransId="{6BDD1837-85E3-4C9E-92DB-198798D30D46}"/>
    <dgm:cxn modelId="{9E7C51EE-1970-4079-AA47-3F69A5596AEA}" type="presOf" srcId="{3A3C896F-FEE8-4ED8-A310-17F2AF5DC9B2}" destId="{99B97D01-6E7B-4644-932D-91197F86B258}" srcOrd="0" destOrd="0" presId="urn:microsoft.com/office/officeart/2005/8/layout/process4"/>
    <dgm:cxn modelId="{029257F2-2BBC-436F-8806-EC162AF85636}" srcId="{7B467601-FBAE-457C-A34A-DCFE067C65DC}" destId="{BDAA0A3C-EE98-4CCF-A13C-DD5381C05C85}" srcOrd="2" destOrd="0" parTransId="{FC634EFF-2426-484C-BAEF-82877A7ECA93}" sibTransId="{35E8F667-576A-4087-9556-CB6CE5DAF22C}"/>
    <dgm:cxn modelId="{D19918FD-B5EB-4145-B350-54AC9521DCE9}" srcId="{7B467601-FBAE-457C-A34A-DCFE067C65DC}" destId="{F3B22261-DE6F-417D-9C40-947BB2162236}" srcOrd="8" destOrd="0" parTransId="{2F589E46-8B19-4851-899B-B7FA9213CB8B}" sibTransId="{45941E04-3EB1-4822-AB41-61EFE701DE33}"/>
    <dgm:cxn modelId="{31AC914E-A397-4610-B8B1-BD5F74370DF7}" type="presParOf" srcId="{5B32B84C-83A2-4C1C-AFFA-3259ABC39B45}" destId="{0DB94082-9FF4-48DB-A6ED-923C74FE8F56}" srcOrd="0" destOrd="0" presId="urn:microsoft.com/office/officeart/2005/8/layout/process4"/>
    <dgm:cxn modelId="{CDE91DE9-3C24-4DE7-AD25-25773A37674A}" type="presParOf" srcId="{0DB94082-9FF4-48DB-A6ED-923C74FE8F56}" destId="{887BC83C-4B81-42C9-91B1-C702055965CD}" srcOrd="0" destOrd="0" presId="urn:microsoft.com/office/officeart/2005/8/layout/process4"/>
    <dgm:cxn modelId="{70EDA8E0-7342-4315-B460-42A7ABF8E9D6}" type="presParOf" srcId="{5B32B84C-83A2-4C1C-AFFA-3259ABC39B45}" destId="{CD1CA11A-FE18-4B2A-8A41-7D2B440BF88B}" srcOrd="1" destOrd="0" presId="urn:microsoft.com/office/officeart/2005/8/layout/process4"/>
    <dgm:cxn modelId="{318D5616-6F0A-433E-BE08-FE18EF278D71}" type="presParOf" srcId="{5B32B84C-83A2-4C1C-AFFA-3259ABC39B45}" destId="{5A9A6C49-9F74-48AD-89C4-04E914756C18}" srcOrd="2" destOrd="0" presId="urn:microsoft.com/office/officeart/2005/8/layout/process4"/>
    <dgm:cxn modelId="{CE9E2326-1AD2-4A23-805C-BA48C88817EF}" type="presParOf" srcId="{5A9A6C49-9F74-48AD-89C4-04E914756C18}" destId="{0723B285-7A92-4AB8-ADF0-5B460F2446BD}" srcOrd="0" destOrd="0" presId="urn:microsoft.com/office/officeart/2005/8/layout/process4"/>
    <dgm:cxn modelId="{08B6EA5C-F539-4923-847E-7962FF2013DC}" type="presParOf" srcId="{5B32B84C-83A2-4C1C-AFFA-3259ABC39B45}" destId="{33471933-C5AA-4576-879D-818ED84F97E6}" srcOrd="3" destOrd="0" presId="urn:microsoft.com/office/officeart/2005/8/layout/process4"/>
    <dgm:cxn modelId="{AEE685C9-7D6D-440B-AC6E-5C7569597E31}" type="presParOf" srcId="{5B32B84C-83A2-4C1C-AFFA-3259ABC39B45}" destId="{627F9AD5-B354-4670-9DDC-1160439C08ED}" srcOrd="4" destOrd="0" presId="urn:microsoft.com/office/officeart/2005/8/layout/process4"/>
    <dgm:cxn modelId="{54DF6E5F-F689-462A-BF3A-EB94CB330DEB}" type="presParOf" srcId="{627F9AD5-B354-4670-9DDC-1160439C08ED}" destId="{7FED87CC-75B9-494D-9468-9FF024BD0411}" srcOrd="0" destOrd="0" presId="urn:microsoft.com/office/officeart/2005/8/layout/process4"/>
    <dgm:cxn modelId="{4E757CE2-0CEA-4A26-932E-4A6FA8E582B5}" type="presParOf" srcId="{5B32B84C-83A2-4C1C-AFFA-3259ABC39B45}" destId="{0239D761-C708-47AD-8A6F-A0245B02529E}" srcOrd="5" destOrd="0" presId="urn:microsoft.com/office/officeart/2005/8/layout/process4"/>
    <dgm:cxn modelId="{DD38FE8A-A412-40EC-8D31-BEF8F143C0A2}" type="presParOf" srcId="{5B32B84C-83A2-4C1C-AFFA-3259ABC39B45}" destId="{0C25DB42-6AB1-4DB2-9031-4AB6D623C8AC}" srcOrd="6" destOrd="0" presId="urn:microsoft.com/office/officeart/2005/8/layout/process4"/>
    <dgm:cxn modelId="{D3ED0DC6-D962-4D3C-999D-0C2E29E6DAF2}" type="presParOf" srcId="{0C25DB42-6AB1-4DB2-9031-4AB6D623C8AC}" destId="{AAC98D66-61C1-48F6-9382-20DA1216609E}" srcOrd="0" destOrd="0" presId="urn:microsoft.com/office/officeart/2005/8/layout/process4"/>
    <dgm:cxn modelId="{3309AB53-5C10-45DA-8302-1E46EA68000C}" type="presParOf" srcId="{5B32B84C-83A2-4C1C-AFFA-3259ABC39B45}" destId="{E28EBEFC-86DA-49B2-BB64-B42B800F18A2}" srcOrd="7" destOrd="0" presId="urn:microsoft.com/office/officeart/2005/8/layout/process4"/>
    <dgm:cxn modelId="{5363F0CC-134D-4E71-A206-BDEEA6D5EB65}" type="presParOf" srcId="{5B32B84C-83A2-4C1C-AFFA-3259ABC39B45}" destId="{45AC922E-5821-4EB8-BBB8-493F7541036E}" srcOrd="8" destOrd="0" presId="urn:microsoft.com/office/officeart/2005/8/layout/process4"/>
    <dgm:cxn modelId="{996350FF-676C-4AEE-B30B-F52A2E9C28CE}" type="presParOf" srcId="{45AC922E-5821-4EB8-BBB8-493F7541036E}" destId="{DFC62ABF-9BD9-4A77-805F-791CEDDB878E}" srcOrd="0" destOrd="0" presId="urn:microsoft.com/office/officeart/2005/8/layout/process4"/>
    <dgm:cxn modelId="{528B242A-883F-4EFF-87D4-60771DD6B739}" type="presParOf" srcId="{5B32B84C-83A2-4C1C-AFFA-3259ABC39B45}" destId="{F5DAF11E-572F-48B4-983E-FCD6CE136A47}" srcOrd="9" destOrd="0" presId="urn:microsoft.com/office/officeart/2005/8/layout/process4"/>
    <dgm:cxn modelId="{426A96F1-A262-411D-8E95-A696FA91F512}" type="presParOf" srcId="{5B32B84C-83A2-4C1C-AFFA-3259ABC39B45}" destId="{09400669-1E9B-4794-AF5D-C640280D00B4}" srcOrd="10" destOrd="0" presId="urn:microsoft.com/office/officeart/2005/8/layout/process4"/>
    <dgm:cxn modelId="{28A91B72-999D-4A0B-96AD-47C68D116EFF}" type="presParOf" srcId="{09400669-1E9B-4794-AF5D-C640280D00B4}" destId="{5E48BA10-054E-482F-A4A8-038559CC6039}" srcOrd="0" destOrd="0" presId="urn:microsoft.com/office/officeart/2005/8/layout/process4"/>
    <dgm:cxn modelId="{688212BD-AA23-4CC1-9AFC-2A69F7B089A8}" type="presParOf" srcId="{5B32B84C-83A2-4C1C-AFFA-3259ABC39B45}" destId="{496BD34D-BCE2-4628-A6A4-E6245DF8EC13}" srcOrd="11" destOrd="0" presId="urn:microsoft.com/office/officeart/2005/8/layout/process4"/>
    <dgm:cxn modelId="{867CE7D7-B826-427A-A6A5-7ECBCF5F8038}" type="presParOf" srcId="{5B32B84C-83A2-4C1C-AFFA-3259ABC39B45}" destId="{997D3475-D695-491C-8046-F0C18D96ABE7}" srcOrd="12" destOrd="0" presId="urn:microsoft.com/office/officeart/2005/8/layout/process4"/>
    <dgm:cxn modelId="{388EBBFD-5DEF-4B4E-94EE-2C4E594F469D}" type="presParOf" srcId="{997D3475-D695-491C-8046-F0C18D96ABE7}" destId="{2341F137-05B8-4088-AFF6-503AF6E9AAEA}" srcOrd="0" destOrd="0" presId="urn:microsoft.com/office/officeart/2005/8/layout/process4"/>
    <dgm:cxn modelId="{6970B2F4-70CF-49BC-8BA0-2F6599C308BB}" type="presParOf" srcId="{5B32B84C-83A2-4C1C-AFFA-3259ABC39B45}" destId="{610B197A-8E7F-405F-A774-EEBFFBAB1039}" srcOrd="13" destOrd="0" presId="urn:microsoft.com/office/officeart/2005/8/layout/process4"/>
    <dgm:cxn modelId="{D4D84935-26D8-46F6-86C4-239609E6B458}" type="presParOf" srcId="{5B32B84C-83A2-4C1C-AFFA-3259ABC39B45}" destId="{87E0761A-F581-4D86-B35C-537541DE78B4}" srcOrd="14" destOrd="0" presId="urn:microsoft.com/office/officeart/2005/8/layout/process4"/>
    <dgm:cxn modelId="{2AF78D97-6760-438E-852C-68398A9E4D78}" type="presParOf" srcId="{87E0761A-F581-4D86-B35C-537541DE78B4}" destId="{2642023B-74C7-4A2A-9BC5-FD783DAFB5CB}" srcOrd="0" destOrd="0" presId="urn:microsoft.com/office/officeart/2005/8/layout/process4"/>
    <dgm:cxn modelId="{8BB4B26E-E791-4ACF-8697-DDA20C718F3A}" type="presParOf" srcId="{5B32B84C-83A2-4C1C-AFFA-3259ABC39B45}" destId="{B92CB29B-9EDC-4496-98CE-AA9B849A92D4}" srcOrd="15" destOrd="0" presId="urn:microsoft.com/office/officeart/2005/8/layout/process4"/>
    <dgm:cxn modelId="{3561C636-DC09-4E9C-A64B-6146198B8EFE}" type="presParOf" srcId="{5B32B84C-83A2-4C1C-AFFA-3259ABC39B45}" destId="{41EA45D5-F46E-4697-B4F5-55D006C5E1CE}" srcOrd="16" destOrd="0" presId="urn:microsoft.com/office/officeart/2005/8/layout/process4"/>
    <dgm:cxn modelId="{6F635BE9-D0B4-4FA1-8595-383AFCE71EDB}" type="presParOf" srcId="{41EA45D5-F46E-4697-B4F5-55D006C5E1CE}" destId="{EFEEB8DE-ED4F-43B2-9F3E-CACB3B215E36}" srcOrd="0" destOrd="0" presId="urn:microsoft.com/office/officeart/2005/8/layout/process4"/>
    <dgm:cxn modelId="{2671E9F4-E604-415C-9E06-E357ABADE613}" type="presParOf" srcId="{5B32B84C-83A2-4C1C-AFFA-3259ABC39B45}" destId="{E210F702-97AB-4A38-BB0E-06B590B73873}" srcOrd="17" destOrd="0" presId="urn:microsoft.com/office/officeart/2005/8/layout/process4"/>
    <dgm:cxn modelId="{E3ADCF08-C448-457E-A339-6288779B636F}" type="presParOf" srcId="{5B32B84C-83A2-4C1C-AFFA-3259ABC39B45}" destId="{9D64DF6B-7077-4E8B-9F4F-69F2BDD486AE}" srcOrd="18" destOrd="0" presId="urn:microsoft.com/office/officeart/2005/8/layout/process4"/>
    <dgm:cxn modelId="{4FCD4F25-BB64-4F9F-9BD3-A03FA8D3394C}" type="presParOf" srcId="{9D64DF6B-7077-4E8B-9F4F-69F2BDD486AE}" destId="{ADEE203D-BE8C-4F30-953D-F7E139A0A6B1}" srcOrd="0" destOrd="0" presId="urn:microsoft.com/office/officeart/2005/8/layout/process4"/>
    <dgm:cxn modelId="{B38CFEB5-4815-4292-960E-E25F95FC0190}" type="presParOf" srcId="{5B32B84C-83A2-4C1C-AFFA-3259ABC39B45}" destId="{2C5171F4-D622-467A-9785-4AEF2752A728}" srcOrd="19" destOrd="0" presId="urn:microsoft.com/office/officeart/2005/8/layout/process4"/>
    <dgm:cxn modelId="{D9313B16-C11F-44B3-9E18-A7C54A69D28A}" type="presParOf" srcId="{5B32B84C-83A2-4C1C-AFFA-3259ABC39B45}" destId="{5728AA23-CFCE-42E3-B657-B092B264B479}" srcOrd="20" destOrd="0" presId="urn:microsoft.com/office/officeart/2005/8/layout/process4"/>
    <dgm:cxn modelId="{86205412-A9C5-4E74-A8B8-A759922B0B01}" type="presParOf" srcId="{5728AA23-CFCE-42E3-B657-B092B264B479}" destId="{EC122662-B7C4-4EA8-98FF-5D91E9B40DA1}" srcOrd="0" destOrd="0" presId="urn:microsoft.com/office/officeart/2005/8/layout/process4"/>
    <dgm:cxn modelId="{FE487E6B-54EF-4FFF-A802-A051EAAC1A3B}" type="presParOf" srcId="{5B32B84C-83A2-4C1C-AFFA-3259ABC39B45}" destId="{7849DD30-6D4B-4942-AAD5-E15BB7C59FB7}" srcOrd="21" destOrd="0" presId="urn:microsoft.com/office/officeart/2005/8/layout/process4"/>
    <dgm:cxn modelId="{0E84DCBF-9100-4E07-A042-3552EDAE6A70}" type="presParOf" srcId="{5B32B84C-83A2-4C1C-AFFA-3259ABC39B45}" destId="{15C7DBDE-4D4D-42A8-BB56-0E954B7C905E}" srcOrd="22" destOrd="0" presId="urn:microsoft.com/office/officeart/2005/8/layout/process4"/>
    <dgm:cxn modelId="{13ED802F-8FAB-4593-BD2C-1FCD9BF531D8}" type="presParOf" srcId="{15C7DBDE-4D4D-42A8-BB56-0E954B7C905E}" destId="{99B97D01-6E7B-4644-932D-91197F86B25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080DDD7-18EF-4E6C-9EC3-F14202D91C9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DZ"/>
        </a:p>
      </dgm:t>
    </dgm:pt>
    <dgm:pt modelId="{D1BB6C3C-5394-4D52-BB1B-9AA626CB9E46}">
      <dgm:prSet custT="1"/>
      <dgm:spPr/>
      <dgm:t>
        <a:bodyPr/>
        <a:lstStyle/>
        <a:p>
          <a:r>
            <a:rPr lang="ar-SA" sz="2000" dirty="0"/>
            <a:t>الاكتظاظ ( الحجم الكبير للأفواج التربوية )</a:t>
          </a:r>
          <a:endParaRPr lang="fr-DZ" sz="2000" dirty="0"/>
        </a:p>
      </dgm:t>
    </dgm:pt>
    <dgm:pt modelId="{A2E9FD2C-CEB9-4CC0-ACD7-F75D46E1D8DE}" type="parTrans" cxnId="{D5A0ACC8-09E8-4D2F-B19A-D7B418CB4B16}">
      <dgm:prSet/>
      <dgm:spPr/>
      <dgm:t>
        <a:bodyPr/>
        <a:lstStyle/>
        <a:p>
          <a:endParaRPr lang="fr-DZ"/>
        </a:p>
      </dgm:t>
    </dgm:pt>
    <dgm:pt modelId="{0F52508A-AFF2-4BB4-8E2F-9D22025BF955}" type="sibTrans" cxnId="{D5A0ACC8-09E8-4D2F-B19A-D7B418CB4B16}">
      <dgm:prSet/>
      <dgm:spPr/>
      <dgm:t>
        <a:bodyPr/>
        <a:lstStyle/>
        <a:p>
          <a:endParaRPr lang="fr-DZ"/>
        </a:p>
      </dgm:t>
    </dgm:pt>
    <dgm:pt modelId="{15BEA8D5-3A3B-42BC-AE2D-F00ACF9FE7CC}">
      <dgm:prSet custT="1"/>
      <dgm:spPr/>
      <dgm:t>
        <a:bodyPr/>
        <a:lstStyle/>
        <a:p>
          <a:r>
            <a:rPr lang="ar-SA" sz="2000"/>
            <a:t>جداول استعمال الزمن الثابتة ( الجامدة )</a:t>
          </a:r>
          <a:endParaRPr lang="fr-DZ" sz="2000"/>
        </a:p>
      </dgm:t>
    </dgm:pt>
    <dgm:pt modelId="{3D8E0448-A76D-4544-B501-CAF8776DF46A}" type="parTrans" cxnId="{06BE6CD4-650D-4CB2-AC86-B2A0A16A1145}">
      <dgm:prSet/>
      <dgm:spPr/>
      <dgm:t>
        <a:bodyPr/>
        <a:lstStyle/>
        <a:p>
          <a:endParaRPr lang="fr-DZ"/>
        </a:p>
      </dgm:t>
    </dgm:pt>
    <dgm:pt modelId="{FCCCE0B1-DD78-454A-91A8-C2A30C34418D}" type="sibTrans" cxnId="{06BE6CD4-650D-4CB2-AC86-B2A0A16A1145}">
      <dgm:prSet/>
      <dgm:spPr/>
      <dgm:t>
        <a:bodyPr/>
        <a:lstStyle/>
        <a:p>
          <a:endParaRPr lang="fr-DZ"/>
        </a:p>
      </dgm:t>
    </dgm:pt>
    <dgm:pt modelId="{226AF909-693E-42A7-8AD1-84726F953C1C}">
      <dgm:prSet custT="1"/>
      <dgm:spPr/>
      <dgm:t>
        <a:bodyPr/>
        <a:lstStyle/>
        <a:p>
          <a:r>
            <a:rPr lang="ar-SA" sz="2000"/>
            <a:t>قلة الوسائل التعليمية وعدم تجهيز الحجرات بشكل لائق </a:t>
          </a:r>
          <a:endParaRPr lang="fr-DZ" sz="2000"/>
        </a:p>
      </dgm:t>
    </dgm:pt>
    <dgm:pt modelId="{E31EF49D-C6D8-4D84-9CE1-6E13F225E350}" type="parTrans" cxnId="{5C58507D-BE82-4F35-ABAC-B2EAE518A933}">
      <dgm:prSet/>
      <dgm:spPr/>
      <dgm:t>
        <a:bodyPr/>
        <a:lstStyle/>
        <a:p>
          <a:endParaRPr lang="fr-DZ"/>
        </a:p>
      </dgm:t>
    </dgm:pt>
    <dgm:pt modelId="{1864E6B7-EFBF-4756-AD55-2C4EF4BAE3EC}" type="sibTrans" cxnId="{5C58507D-BE82-4F35-ABAC-B2EAE518A933}">
      <dgm:prSet/>
      <dgm:spPr/>
      <dgm:t>
        <a:bodyPr/>
        <a:lstStyle/>
        <a:p>
          <a:endParaRPr lang="fr-DZ"/>
        </a:p>
      </dgm:t>
    </dgm:pt>
    <dgm:pt modelId="{E6847C5F-64BC-40C0-84F0-9D1F0222F302}">
      <dgm:prSet custT="1"/>
      <dgm:spPr/>
      <dgm:t>
        <a:bodyPr/>
        <a:lstStyle/>
        <a:p>
          <a:r>
            <a:rPr lang="ar-SA" sz="2000"/>
            <a:t>الطابع الرسمي للمسار البيداغوجي وصرامة المعطيات البيداغوجية </a:t>
          </a:r>
          <a:endParaRPr lang="fr-DZ" sz="2000"/>
        </a:p>
      </dgm:t>
    </dgm:pt>
    <dgm:pt modelId="{F3F73633-5AA4-46D5-8B56-F5EABAE1202E}" type="parTrans" cxnId="{CFB019E3-6401-41D1-A675-66B2F878F4EB}">
      <dgm:prSet/>
      <dgm:spPr/>
      <dgm:t>
        <a:bodyPr/>
        <a:lstStyle/>
        <a:p>
          <a:endParaRPr lang="fr-DZ"/>
        </a:p>
      </dgm:t>
    </dgm:pt>
    <dgm:pt modelId="{153806CA-EEB8-4B4D-82FF-6A47DB7C5D02}" type="sibTrans" cxnId="{CFB019E3-6401-41D1-A675-66B2F878F4EB}">
      <dgm:prSet/>
      <dgm:spPr/>
      <dgm:t>
        <a:bodyPr/>
        <a:lstStyle/>
        <a:p>
          <a:endParaRPr lang="fr-DZ"/>
        </a:p>
      </dgm:t>
    </dgm:pt>
    <dgm:pt modelId="{92827BD2-B233-41AF-9BC8-2B621A7E9043}">
      <dgm:prSet custT="1"/>
      <dgm:spPr/>
      <dgm:t>
        <a:bodyPr/>
        <a:lstStyle/>
        <a:p>
          <a:r>
            <a:rPr lang="ar-SA" sz="2000" dirty="0"/>
            <a:t>اتساع وثقل الحجم الساعي الأسبوعي الذي يستهلك معظم وقت المعلم إضافة إلى الإعداد اليومي والمذكرات وما يشترط فيها من تفاصيل قد لا تفيد كثيرا، وكذلك تصحيح الدفاتر للتقييم فقط لا للمعالجة والتصحيح في اغلب الأحيان </a:t>
          </a:r>
          <a:endParaRPr lang="fr-DZ" sz="2000" dirty="0"/>
        </a:p>
      </dgm:t>
    </dgm:pt>
    <dgm:pt modelId="{4A7C658B-37D8-4CCE-9B90-D5C53EC57175}" type="parTrans" cxnId="{77A5BF1F-4806-4CEA-BD9E-E6739B8E346D}">
      <dgm:prSet/>
      <dgm:spPr/>
      <dgm:t>
        <a:bodyPr/>
        <a:lstStyle/>
        <a:p>
          <a:endParaRPr lang="fr-DZ"/>
        </a:p>
      </dgm:t>
    </dgm:pt>
    <dgm:pt modelId="{39D9F624-2EDC-4507-B761-DC13A7A0A3EB}" type="sibTrans" cxnId="{77A5BF1F-4806-4CEA-BD9E-E6739B8E346D}">
      <dgm:prSet/>
      <dgm:spPr/>
      <dgm:t>
        <a:bodyPr/>
        <a:lstStyle/>
        <a:p>
          <a:endParaRPr lang="fr-DZ"/>
        </a:p>
      </dgm:t>
    </dgm:pt>
    <dgm:pt modelId="{A4FC5124-6217-4DC7-8501-461B93BE5306}">
      <dgm:prSet custT="1"/>
      <dgm:spPr/>
      <dgm:t>
        <a:bodyPr/>
        <a:lstStyle/>
        <a:p>
          <a:r>
            <a:rPr lang="ar-SA" sz="2000"/>
            <a:t>عدم كفاية التكوين البيداغوجي المناسب للمعلمين سواء قبل الالتحاق بالمهنة كتكوين قاعدي أو كتكوين أثناء الخدمة</a:t>
          </a:r>
          <a:r>
            <a:rPr lang="fr-FR" sz="2000"/>
            <a:t>  </a:t>
          </a:r>
          <a:endParaRPr lang="fr-DZ" sz="2000"/>
        </a:p>
      </dgm:t>
    </dgm:pt>
    <dgm:pt modelId="{67188B64-B496-47F2-BDE3-46727FE21B37}" type="parTrans" cxnId="{341161AF-C4B6-4BB1-8140-781CCEB55B75}">
      <dgm:prSet/>
      <dgm:spPr/>
      <dgm:t>
        <a:bodyPr/>
        <a:lstStyle/>
        <a:p>
          <a:endParaRPr lang="fr-DZ"/>
        </a:p>
      </dgm:t>
    </dgm:pt>
    <dgm:pt modelId="{5DB3B48F-BF10-4E7D-8184-2255E647402A}" type="sibTrans" cxnId="{341161AF-C4B6-4BB1-8140-781CCEB55B75}">
      <dgm:prSet/>
      <dgm:spPr/>
      <dgm:t>
        <a:bodyPr/>
        <a:lstStyle/>
        <a:p>
          <a:endParaRPr lang="fr-DZ"/>
        </a:p>
      </dgm:t>
    </dgm:pt>
    <dgm:pt modelId="{A3DFDA3B-B767-46F0-B579-04618DFD5B72}">
      <dgm:prSet custT="1"/>
      <dgm:spPr/>
      <dgm:t>
        <a:bodyPr/>
        <a:lstStyle/>
        <a:p>
          <a:r>
            <a:rPr lang="ar-SA" sz="2000"/>
            <a:t>كثافة المقررات الدراسية </a:t>
          </a:r>
          <a:endParaRPr lang="fr-DZ" sz="2000"/>
        </a:p>
      </dgm:t>
    </dgm:pt>
    <dgm:pt modelId="{AE6F2805-154F-4973-956F-794E899EFA1D}" type="parTrans" cxnId="{6D118B76-0C65-44E1-B086-9C2E6DDD620D}">
      <dgm:prSet/>
      <dgm:spPr/>
      <dgm:t>
        <a:bodyPr/>
        <a:lstStyle/>
        <a:p>
          <a:endParaRPr lang="fr-DZ"/>
        </a:p>
      </dgm:t>
    </dgm:pt>
    <dgm:pt modelId="{8D575C1A-EDD0-4C08-9B38-34C10C3F10E8}" type="sibTrans" cxnId="{6D118B76-0C65-44E1-B086-9C2E6DDD620D}">
      <dgm:prSet/>
      <dgm:spPr/>
      <dgm:t>
        <a:bodyPr/>
        <a:lstStyle/>
        <a:p>
          <a:endParaRPr lang="fr-DZ"/>
        </a:p>
      </dgm:t>
    </dgm:pt>
    <dgm:pt modelId="{52C1D282-2C7B-4313-8BD3-2B1FDD4781A4}">
      <dgm:prSet custT="1"/>
      <dgm:spPr/>
      <dgm:t>
        <a:bodyPr/>
        <a:lstStyle/>
        <a:p>
          <a:r>
            <a:rPr lang="ar-SA" sz="2000" dirty="0"/>
            <a:t>اعتماد التقويم على طابع الامتحان الرسمي المعتمد على قياس وتصنيف التلاميذ تتسم بالطابع الرسمي</a:t>
          </a:r>
          <a:endParaRPr lang="fr-DZ" sz="2000" dirty="0"/>
        </a:p>
      </dgm:t>
    </dgm:pt>
    <dgm:pt modelId="{9DF3C276-66D8-4F11-B57C-7EBDB02E8690}" type="parTrans" cxnId="{2184AC6F-1A7C-40DB-8D46-EF88E73E7D7E}">
      <dgm:prSet/>
      <dgm:spPr/>
      <dgm:t>
        <a:bodyPr/>
        <a:lstStyle/>
        <a:p>
          <a:endParaRPr lang="fr-DZ"/>
        </a:p>
      </dgm:t>
    </dgm:pt>
    <dgm:pt modelId="{962D26BF-5122-446D-89F1-96D20446B184}" type="sibTrans" cxnId="{2184AC6F-1A7C-40DB-8D46-EF88E73E7D7E}">
      <dgm:prSet/>
      <dgm:spPr/>
      <dgm:t>
        <a:bodyPr/>
        <a:lstStyle/>
        <a:p>
          <a:endParaRPr lang="fr-DZ"/>
        </a:p>
      </dgm:t>
    </dgm:pt>
    <dgm:pt modelId="{8B7D88A7-5986-426C-9335-A0D3A311A824}" type="pres">
      <dgm:prSet presAssocID="{7080DDD7-18EF-4E6C-9EC3-F14202D91C90}" presName="Name0" presStyleCnt="0">
        <dgm:presLayoutVars>
          <dgm:chPref val="3"/>
          <dgm:dir/>
          <dgm:animLvl val="lvl"/>
          <dgm:resizeHandles/>
        </dgm:presLayoutVars>
      </dgm:prSet>
      <dgm:spPr/>
    </dgm:pt>
    <dgm:pt modelId="{05580316-B8BF-4D08-AE14-5B1988F12EE1}" type="pres">
      <dgm:prSet presAssocID="{D1BB6C3C-5394-4D52-BB1B-9AA626CB9E46}" presName="horFlow" presStyleCnt="0"/>
      <dgm:spPr/>
    </dgm:pt>
    <dgm:pt modelId="{570C62C9-9D06-4339-BA75-9DDF43782FF5}" type="pres">
      <dgm:prSet presAssocID="{D1BB6C3C-5394-4D52-BB1B-9AA626CB9E46}" presName="bigChev" presStyleLbl="node1" presStyleIdx="0" presStyleCnt="8" custScaleX="1522676" custScaleY="152236"/>
      <dgm:spPr/>
    </dgm:pt>
    <dgm:pt modelId="{19EEDC91-A3AC-41E8-A537-E5E19FB7AABF}" type="pres">
      <dgm:prSet presAssocID="{D1BB6C3C-5394-4D52-BB1B-9AA626CB9E46}" presName="vSp" presStyleCnt="0"/>
      <dgm:spPr/>
    </dgm:pt>
    <dgm:pt modelId="{EA77C19D-9A39-487D-B433-06FCFBA0EE15}" type="pres">
      <dgm:prSet presAssocID="{15BEA8D5-3A3B-42BC-AE2D-F00ACF9FE7CC}" presName="horFlow" presStyleCnt="0"/>
      <dgm:spPr/>
    </dgm:pt>
    <dgm:pt modelId="{6A7AEF93-9FCC-4661-A19D-F564A9B97A84}" type="pres">
      <dgm:prSet presAssocID="{15BEA8D5-3A3B-42BC-AE2D-F00ACF9FE7CC}" presName="bigChev" presStyleLbl="node1" presStyleIdx="1" presStyleCnt="8" custScaleX="1522676" custScaleY="152236"/>
      <dgm:spPr/>
    </dgm:pt>
    <dgm:pt modelId="{E80D5835-0D62-4439-9CB3-95B199606897}" type="pres">
      <dgm:prSet presAssocID="{15BEA8D5-3A3B-42BC-AE2D-F00ACF9FE7CC}" presName="vSp" presStyleCnt="0"/>
      <dgm:spPr/>
    </dgm:pt>
    <dgm:pt modelId="{E06B816B-C3C9-4232-8EDE-C5333D0CD629}" type="pres">
      <dgm:prSet presAssocID="{226AF909-693E-42A7-8AD1-84726F953C1C}" presName="horFlow" presStyleCnt="0"/>
      <dgm:spPr/>
    </dgm:pt>
    <dgm:pt modelId="{92029202-685D-4A10-8732-6322C2210957}" type="pres">
      <dgm:prSet presAssocID="{226AF909-693E-42A7-8AD1-84726F953C1C}" presName="bigChev" presStyleLbl="node1" presStyleIdx="2" presStyleCnt="8" custScaleX="1522676" custScaleY="152236"/>
      <dgm:spPr/>
    </dgm:pt>
    <dgm:pt modelId="{141168FC-CACE-4F3C-AD37-909B857063F7}" type="pres">
      <dgm:prSet presAssocID="{226AF909-693E-42A7-8AD1-84726F953C1C}" presName="vSp" presStyleCnt="0"/>
      <dgm:spPr/>
    </dgm:pt>
    <dgm:pt modelId="{287C58A5-B75D-4748-9891-827183B213AC}" type="pres">
      <dgm:prSet presAssocID="{E6847C5F-64BC-40C0-84F0-9D1F0222F302}" presName="horFlow" presStyleCnt="0"/>
      <dgm:spPr/>
    </dgm:pt>
    <dgm:pt modelId="{CDCA1249-89A9-45B4-8657-DA055BCA8CED}" type="pres">
      <dgm:prSet presAssocID="{E6847C5F-64BC-40C0-84F0-9D1F0222F302}" presName="bigChev" presStyleLbl="node1" presStyleIdx="3" presStyleCnt="8" custScaleX="1522676" custScaleY="152236"/>
      <dgm:spPr/>
    </dgm:pt>
    <dgm:pt modelId="{57C9EF61-4748-41EE-A6BC-A4EFC1175F21}" type="pres">
      <dgm:prSet presAssocID="{E6847C5F-64BC-40C0-84F0-9D1F0222F302}" presName="vSp" presStyleCnt="0"/>
      <dgm:spPr/>
    </dgm:pt>
    <dgm:pt modelId="{41B31DD8-00F4-4E42-AD1A-53F153D02459}" type="pres">
      <dgm:prSet presAssocID="{92827BD2-B233-41AF-9BC8-2B621A7E9043}" presName="horFlow" presStyleCnt="0"/>
      <dgm:spPr/>
    </dgm:pt>
    <dgm:pt modelId="{2F572CAF-A032-4785-A2F2-8462BF16056D}" type="pres">
      <dgm:prSet presAssocID="{92827BD2-B233-41AF-9BC8-2B621A7E9043}" presName="bigChev" presStyleLbl="node1" presStyleIdx="4" presStyleCnt="8" custScaleX="1522676" custScaleY="228696"/>
      <dgm:spPr/>
    </dgm:pt>
    <dgm:pt modelId="{5DA96342-6931-4CBF-8B4B-B7A4D6CF25E6}" type="pres">
      <dgm:prSet presAssocID="{92827BD2-B233-41AF-9BC8-2B621A7E9043}" presName="vSp" presStyleCnt="0"/>
      <dgm:spPr/>
    </dgm:pt>
    <dgm:pt modelId="{E3BB1B98-8B95-45B4-BE96-8BA79B1D573A}" type="pres">
      <dgm:prSet presAssocID="{A4FC5124-6217-4DC7-8501-461B93BE5306}" presName="horFlow" presStyleCnt="0"/>
      <dgm:spPr/>
    </dgm:pt>
    <dgm:pt modelId="{D82AE58B-6E2A-40B9-8875-F1256D86A802}" type="pres">
      <dgm:prSet presAssocID="{A4FC5124-6217-4DC7-8501-461B93BE5306}" presName="bigChev" presStyleLbl="node1" presStyleIdx="5" presStyleCnt="8" custScaleX="1522676" custScaleY="152236"/>
      <dgm:spPr/>
    </dgm:pt>
    <dgm:pt modelId="{C91236DC-E2FD-4B34-9E2F-B9FFD7D42BC9}" type="pres">
      <dgm:prSet presAssocID="{A4FC5124-6217-4DC7-8501-461B93BE5306}" presName="vSp" presStyleCnt="0"/>
      <dgm:spPr/>
    </dgm:pt>
    <dgm:pt modelId="{82E44784-EEF8-47F8-A2FF-5F0BC63EFA26}" type="pres">
      <dgm:prSet presAssocID="{A3DFDA3B-B767-46F0-B579-04618DFD5B72}" presName="horFlow" presStyleCnt="0"/>
      <dgm:spPr/>
    </dgm:pt>
    <dgm:pt modelId="{DE6F00B6-0512-4A62-B84A-C64BE477D1D9}" type="pres">
      <dgm:prSet presAssocID="{A3DFDA3B-B767-46F0-B579-04618DFD5B72}" presName="bigChev" presStyleLbl="node1" presStyleIdx="6" presStyleCnt="8" custScaleX="1522676" custScaleY="152236"/>
      <dgm:spPr/>
    </dgm:pt>
    <dgm:pt modelId="{5A072DFD-7E99-492D-9935-98EA770AE26F}" type="pres">
      <dgm:prSet presAssocID="{A3DFDA3B-B767-46F0-B579-04618DFD5B72}" presName="vSp" presStyleCnt="0"/>
      <dgm:spPr/>
    </dgm:pt>
    <dgm:pt modelId="{4400013C-7FA7-4761-8003-C68805D7942E}" type="pres">
      <dgm:prSet presAssocID="{52C1D282-2C7B-4313-8BD3-2B1FDD4781A4}" presName="horFlow" presStyleCnt="0"/>
      <dgm:spPr/>
    </dgm:pt>
    <dgm:pt modelId="{84B1FE16-6482-4CC3-B1AF-09F53D117008}" type="pres">
      <dgm:prSet presAssocID="{52C1D282-2C7B-4313-8BD3-2B1FDD4781A4}" presName="bigChev" presStyleLbl="node1" presStyleIdx="7" presStyleCnt="8" custScaleX="1522676" custScaleY="152236"/>
      <dgm:spPr/>
    </dgm:pt>
  </dgm:ptLst>
  <dgm:cxnLst>
    <dgm:cxn modelId="{77A5BF1F-4806-4CEA-BD9E-E6739B8E346D}" srcId="{7080DDD7-18EF-4E6C-9EC3-F14202D91C90}" destId="{92827BD2-B233-41AF-9BC8-2B621A7E9043}" srcOrd="4" destOrd="0" parTransId="{4A7C658B-37D8-4CCE-9B90-D5C53EC57175}" sibTransId="{39D9F624-2EDC-4507-B761-DC13A7A0A3EB}"/>
    <dgm:cxn modelId="{0FE76533-1A5A-4D33-A67B-FC8E948DECB3}" type="presOf" srcId="{A3DFDA3B-B767-46F0-B579-04618DFD5B72}" destId="{DE6F00B6-0512-4A62-B84A-C64BE477D1D9}" srcOrd="0" destOrd="0" presId="urn:microsoft.com/office/officeart/2005/8/layout/lProcess3"/>
    <dgm:cxn modelId="{D6DA4960-C3E1-438E-B216-8F09E9C13702}" type="presOf" srcId="{15BEA8D5-3A3B-42BC-AE2D-F00ACF9FE7CC}" destId="{6A7AEF93-9FCC-4661-A19D-F564A9B97A84}" srcOrd="0" destOrd="0" presId="urn:microsoft.com/office/officeart/2005/8/layout/lProcess3"/>
    <dgm:cxn modelId="{2184AC6F-1A7C-40DB-8D46-EF88E73E7D7E}" srcId="{7080DDD7-18EF-4E6C-9EC3-F14202D91C90}" destId="{52C1D282-2C7B-4313-8BD3-2B1FDD4781A4}" srcOrd="7" destOrd="0" parTransId="{9DF3C276-66D8-4F11-B57C-7EBDB02E8690}" sibTransId="{962D26BF-5122-446D-89F1-96D20446B184}"/>
    <dgm:cxn modelId="{6D118B76-0C65-44E1-B086-9C2E6DDD620D}" srcId="{7080DDD7-18EF-4E6C-9EC3-F14202D91C90}" destId="{A3DFDA3B-B767-46F0-B579-04618DFD5B72}" srcOrd="6" destOrd="0" parTransId="{AE6F2805-154F-4973-956F-794E899EFA1D}" sibTransId="{8D575C1A-EDD0-4C08-9B38-34C10C3F10E8}"/>
    <dgm:cxn modelId="{5C58507D-BE82-4F35-ABAC-B2EAE518A933}" srcId="{7080DDD7-18EF-4E6C-9EC3-F14202D91C90}" destId="{226AF909-693E-42A7-8AD1-84726F953C1C}" srcOrd="2" destOrd="0" parTransId="{E31EF49D-C6D8-4D84-9CE1-6E13F225E350}" sibTransId="{1864E6B7-EFBF-4756-AD55-2C4EF4BAE3EC}"/>
    <dgm:cxn modelId="{B8E68696-7A4E-4F46-8800-8DB206A71696}" type="presOf" srcId="{52C1D282-2C7B-4313-8BD3-2B1FDD4781A4}" destId="{84B1FE16-6482-4CC3-B1AF-09F53D117008}" srcOrd="0" destOrd="0" presId="urn:microsoft.com/office/officeart/2005/8/layout/lProcess3"/>
    <dgm:cxn modelId="{FE0CCE9F-ED34-49A7-8077-BC5710D4784D}" type="presOf" srcId="{A4FC5124-6217-4DC7-8501-461B93BE5306}" destId="{D82AE58B-6E2A-40B9-8875-F1256D86A802}" srcOrd="0" destOrd="0" presId="urn:microsoft.com/office/officeart/2005/8/layout/lProcess3"/>
    <dgm:cxn modelId="{B10C74A4-56FE-40E8-8388-9E8DAE7679B4}" type="presOf" srcId="{92827BD2-B233-41AF-9BC8-2B621A7E9043}" destId="{2F572CAF-A032-4785-A2F2-8462BF16056D}" srcOrd="0" destOrd="0" presId="urn:microsoft.com/office/officeart/2005/8/layout/lProcess3"/>
    <dgm:cxn modelId="{341161AF-C4B6-4BB1-8140-781CCEB55B75}" srcId="{7080DDD7-18EF-4E6C-9EC3-F14202D91C90}" destId="{A4FC5124-6217-4DC7-8501-461B93BE5306}" srcOrd="5" destOrd="0" parTransId="{67188B64-B496-47F2-BDE3-46727FE21B37}" sibTransId="{5DB3B48F-BF10-4E7D-8184-2255E647402A}"/>
    <dgm:cxn modelId="{2ED2A9AF-9119-4D0B-9BCD-3154B449C615}" type="presOf" srcId="{E6847C5F-64BC-40C0-84F0-9D1F0222F302}" destId="{CDCA1249-89A9-45B4-8657-DA055BCA8CED}" srcOrd="0" destOrd="0" presId="urn:microsoft.com/office/officeart/2005/8/layout/lProcess3"/>
    <dgm:cxn modelId="{540EBBC5-854B-4877-8C2E-9E3E5776EB1D}" type="presOf" srcId="{7080DDD7-18EF-4E6C-9EC3-F14202D91C90}" destId="{8B7D88A7-5986-426C-9335-A0D3A311A824}" srcOrd="0" destOrd="0" presId="urn:microsoft.com/office/officeart/2005/8/layout/lProcess3"/>
    <dgm:cxn modelId="{D5A0ACC8-09E8-4D2F-B19A-D7B418CB4B16}" srcId="{7080DDD7-18EF-4E6C-9EC3-F14202D91C90}" destId="{D1BB6C3C-5394-4D52-BB1B-9AA626CB9E46}" srcOrd="0" destOrd="0" parTransId="{A2E9FD2C-CEB9-4CC0-ACD7-F75D46E1D8DE}" sibTransId="{0F52508A-AFF2-4BB4-8E2F-9D22025BF955}"/>
    <dgm:cxn modelId="{21D4E3CE-B6B9-4C36-AD33-9F61E2FA86EA}" type="presOf" srcId="{D1BB6C3C-5394-4D52-BB1B-9AA626CB9E46}" destId="{570C62C9-9D06-4339-BA75-9DDF43782FF5}" srcOrd="0" destOrd="0" presId="urn:microsoft.com/office/officeart/2005/8/layout/lProcess3"/>
    <dgm:cxn modelId="{06BE6CD4-650D-4CB2-AC86-B2A0A16A1145}" srcId="{7080DDD7-18EF-4E6C-9EC3-F14202D91C90}" destId="{15BEA8D5-3A3B-42BC-AE2D-F00ACF9FE7CC}" srcOrd="1" destOrd="0" parTransId="{3D8E0448-A76D-4544-B501-CAF8776DF46A}" sibTransId="{FCCCE0B1-DD78-454A-91A8-C2A30C34418D}"/>
    <dgm:cxn modelId="{78185ED8-A3DA-42FD-88A5-37E61495A654}" type="presOf" srcId="{226AF909-693E-42A7-8AD1-84726F953C1C}" destId="{92029202-685D-4A10-8732-6322C2210957}" srcOrd="0" destOrd="0" presId="urn:microsoft.com/office/officeart/2005/8/layout/lProcess3"/>
    <dgm:cxn modelId="{CFB019E3-6401-41D1-A675-66B2F878F4EB}" srcId="{7080DDD7-18EF-4E6C-9EC3-F14202D91C90}" destId="{E6847C5F-64BC-40C0-84F0-9D1F0222F302}" srcOrd="3" destOrd="0" parTransId="{F3F73633-5AA4-46D5-8B56-F5EABAE1202E}" sibTransId="{153806CA-EEB8-4B4D-82FF-6A47DB7C5D02}"/>
    <dgm:cxn modelId="{5F339E10-E25C-49D3-9B75-8E94CF403F2F}" type="presParOf" srcId="{8B7D88A7-5986-426C-9335-A0D3A311A824}" destId="{05580316-B8BF-4D08-AE14-5B1988F12EE1}" srcOrd="0" destOrd="0" presId="urn:microsoft.com/office/officeart/2005/8/layout/lProcess3"/>
    <dgm:cxn modelId="{54386535-F73C-499A-B438-D82AE0B76907}" type="presParOf" srcId="{05580316-B8BF-4D08-AE14-5B1988F12EE1}" destId="{570C62C9-9D06-4339-BA75-9DDF43782FF5}" srcOrd="0" destOrd="0" presId="urn:microsoft.com/office/officeart/2005/8/layout/lProcess3"/>
    <dgm:cxn modelId="{CB00B4C0-2C87-41F9-B13F-FE1D1845D44A}" type="presParOf" srcId="{8B7D88A7-5986-426C-9335-A0D3A311A824}" destId="{19EEDC91-A3AC-41E8-A537-E5E19FB7AABF}" srcOrd="1" destOrd="0" presId="urn:microsoft.com/office/officeart/2005/8/layout/lProcess3"/>
    <dgm:cxn modelId="{5E4988D7-9B15-4531-8680-F53F9DB9CE5F}" type="presParOf" srcId="{8B7D88A7-5986-426C-9335-A0D3A311A824}" destId="{EA77C19D-9A39-487D-B433-06FCFBA0EE15}" srcOrd="2" destOrd="0" presId="urn:microsoft.com/office/officeart/2005/8/layout/lProcess3"/>
    <dgm:cxn modelId="{3089E415-DC78-485B-9D00-4F14075D8B8A}" type="presParOf" srcId="{EA77C19D-9A39-487D-B433-06FCFBA0EE15}" destId="{6A7AEF93-9FCC-4661-A19D-F564A9B97A84}" srcOrd="0" destOrd="0" presId="urn:microsoft.com/office/officeart/2005/8/layout/lProcess3"/>
    <dgm:cxn modelId="{DC2C9274-9E50-436D-8D83-455F402190F5}" type="presParOf" srcId="{8B7D88A7-5986-426C-9335-A0D3A311A824}" destId="{E80D5835-0D62-4439-9CB3-95B199606897}" srcOrd="3" destOrd="0" presId="urn:microsoft.com/office/officeart/2005/8/layout/lProcess3"/>
    <dgm:cxn modelId="{1D0CC516-E034-49A7-AE22-5B61481FB3FE}" type="presParOf" srcId="{8B7D88A7-5986-426C-9335-A0D3A311A824}" destId="{E06B816B-C3C9-4232-8EDE-C5333D0CD629}" srcOrd="4" destOrd="0" presId="urn:microsoft.com/office/officeart/2005/8/layout/lProcess3"/>
    <dgm:cxn modelId="{96506EAC-B564-4DC6-AC58-3CA367E5F3DA}" type="presParOf" srcId="{E06B816B-C3C9-4232-8EDE-C5333D0CD629}" destId="{92029202-685D-4A10-8732-6322C2210957}" srcOrd="0" destOrd="0" presId="urn:microsoft.com/office/officeart/2005/8/layout/lProcess3"/>
    <dgm:cxn modelId="{4EAD9469-67A4-4CFA-A852-9093B105EC2E}" type="presParOf" srcId="{8B7D88A7-5986-426C-9335-A0D3A311A824}" destId="{141168FC-CACE-4F3C-AD37-909B857063F7}" srcOrd="5" destOrd="0" presId="urn:microsoft.com/office/officeart/2005/8/layout/lProcess3"/>
    <dgm:cxn modelId="{63EC5394-E688-4748-ABEA-5D74797970AF}" type="presParOf" srcId="{8B7D88A7-5986-426C-9335-A0D3A311A824}" destId="{287C58A5-B75D-4748-9891-827183B213AC}" srcOrd="6" destOrd="0" presId="urn:microsoft.com/office/officeart/2005/8/layout/lProcess3"/>
    <dgm:cxn modelId="{5CA650FB-FD24-41F7-932A-7C6E14263433}" type="presParOf" srcId="{287C58A5-B75D-4748-9891-827183B213AC}" destId="{CDCA1249-89A9-45B4-8657-DA055BCA8CED}" srcOrd="0" destOrd="0" presId="urn:microsoft.com/office/officeart/2005/8/layout/lProcess3"/>
    <dgm:cxn modelId="{129FE200-CE9E-4260-86E4-0447DC8CE0B6}" type="presParOf" srcId="{8B7D88A7-5986-426C-9335-A0D3A311A824}" destId="{57C9EF61-4748-41EE-A6BC-A4EFC1175F21}" srcOrd="7" destOrd="0" presId="urn:microsoft.com/office/officeart/2005/8/layout/lProcess3"/>
    <dgm:cxn modelId="{EB63EE95-4765-4602-8226-134DA89C5EF4}" type="presParOf" srcId="{8B7D88A7-5986-426C-9335-A0D3A311A824}" destId="{41B31DD8-00F4-4E42-AD1A-53F153D02459}" srcOrd="8" destOrd="0" presId="urn:microsoft.com/office/officeart/2005/8/layout/lProcess3"/>
    <dgm:cxn modelId="{DACADAD6-7EC9-4197-90BB-1C9CDE776A3B}" type="presParOf" srcId="{41B31DD8-00F4-4E42-AD1A-53F153D02459}" destId="{2F572CAF-A032-4785-A2F2-8462BF16056D}" srcOrd="0" destOrd="0" presId="urn:microsoft.com/office/officeart/2005/8/layout/lProcess3"/>
    <dgm:cxn modelId="{B1599DB8-DCB7-4230-95B4-099BA1DC37C9}" type="presParOf" srcId="{8B7D88A7-5986-426C-9335-A0D3A311A824}" destId="{5DA96342-6931-4CBF-8B4B-B7A4D6CF25E6}" srcOrd="9" destOrd="0" presId="urn:microsoft.com/office/officeart/2005/8/layout/lProcess3"/>
    <dgm:cxn modelId="{9FB92251-981D-4F49-ABB6-2A7E9BC8C901}" type="presParOf" srcId="{8B7D88A7-5986-426C-9335-A0D3A311A824}" destId="{E3BB1B98-8B95-45B4-BE96-8BA79B1D573A}" srcOrd="10" destOrd="0" presId="urn:microsoft.com/office/officeart/2005/8/layout/lProcess3"/>
    <dgm:cxn modelId="{7E7B3E21-4315-48A0-9D6D-1735DD692444}" type="presParOf" srcId="{E3BB1B98-8B95-45B4-BE96-8BA79B1D573A}" destId="{D82AE58B-6E2A-40B9-8875-F1256D86A802}" srcOrd="0" destOrd="0" presId="urn:microsoft.com/office/officeart/2005/8/layout/lProcess3"/>
    <dgm:cxn modelId="{E6EAF155-F8C3-4DA4-86EF-C67C3244B79B}" type="presParOf" srcId="{8B7D88A7-5986-426C-9335-A0D3A311A824}" destId="{C91236DC-E2FD-4B34-9E2F-B9FFD7D42BC9}" srcOrd="11" destOrd="0" presId="urn:microsoft.com/office/officeart/2005/8/layout/lProcess3"/>
    <dgm:cxn modelId="{BC1529E4-F40E-4D8D-B8A4-1475227AF8BE}" type="presParOf" srcId="{8B7D88A7-5986-426C-9335-A0D3A311A824}" destId="{82E44784-EEF8-47F8-A2FF-5F0BC63EFA26}" srcOrd="12" destOrd="0" presId="urn:microsoft.com/office/officeart/2005/8/layout/lProcess3"/>
    <dgm:cxn modelId="{D72E17F8-9EE9-4981-8F21-7A327D1336EF}" type="presParOf" srcId="{82E44784-EEF8-47F8-A2FF-5F0BC63EFA26}" destId="{DE6F00B6-0512-4A62-B84A-C64BE477D1D9}" srcOrd="0" destOrd="0" presId="urn:microsoft.com/office/officeart/2005/8/layout/lProcess3"/>
    <dgm:cxn modelId="{25151829-B378-49A8-8E2B-6710448AE333}" type="presParOf" srcId="{8B7D88A7-5986-426C-9335-A0D3A311A824}" destId="{5A072DFD-7E99-492D-9935-98EA770AE26F}" srcOrd="13" destOrd="0" presId="urn:microsoft.com/office/officeart/2005/8/layout/lProcess3"/>
    <dgm:cxn modelId="{B0F53C2D-FFEB-4133-972C-B3D1B3C2031E}" type="presParOf" srcId="{8B7D88A7-5986-426C-9335-A0D3A311A824}" destId="{4400013C-7FA7-4761-8003-C68805D7942E}" srcOrd="14" destOrd="0" presId="urn:microsoft.com/office/officeart/2005/8/layout/lProcess3"/>
    <dgm:cxn modelId="{9798D679-2F21-44AC-8A7A-61E4286C3BE9}" type="presParOf" srcId="{4400013C-7FA7-4761-8003-C68805D7942E}" destId="{84B1FE16-6482-4CC3-B1AF-09F53D117008}"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A2B34F-CE8F-49AF-A830-E6658E460B0D}"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fr-DZ"/>
        </a:p>
      </dgm:t>
    </dgm:pt>
    <dgm:pt modelId="{B6B3B266-5423-4EAF-BED2-2CA84DC13CB4}">
      <dgm:prSet phldrT="[Texte]"/>
      <dgm:spPr/>
      <dgm:t>
        <a:bodyPr/>
        <a:lstStyle/>
        <a:p>
          <a:r>
            <a:rPr lang="ar-DZ" b="1" dirty="0">
              <a:effectLst/>
              <a:latin typeface="Calibri" panose="020F0502020204030204" pitchFamily="34" charset="0"/>
              <a:ea typeface="Calibri" panose="020F0502020204030204" pitchFamily="34" charset="0"/>
              <a:cs typeface="Simplified Arabic" panose="02020603050405020304" pitchFamily="18" charset="-78"/>
            </a:rPr>
            <a:t>البيداغوجيا </a:t>
          </a:r>
          <a:r>
            <a:rPr lang="ar-DZ" b="1" dirty="0" err="1">
              <a:effectLst/>
              <a:latin typeface="Calibri" panose="020F0502020204030204" pitchFamily="34" charset="0"/>
              <a:ea typeface="Calibri" panose="020F0502020204030204" pitchFamily="34" charset="0"/>
              <a:cs typeface="Simplified Arabic" panose="02020603050405020304" pitchFamily="18" charset="-78"/>
            </a:rPr>
            <a:t>الفارقية</a:t>
          </a:r>
          <a:r>
            <a:rPr lang="ar-DZ" b="1" dirty="0">
              <a:effectLst/>
              <a:latin typeface="Calibri" panose="020F0502020204030204" pitchFamily="34" charset="0"/>
              <a:ea typeface="Calibri" panose="020F0502020204030204" pitchFamily="34" charset="0"/>
              <a:cs typeface="Simplified Arabic" panose="02020603050405020304" pitchFamily="18" charset="-78"/>
            </a:rPr>
            <a:t> :</a:t>
          </a:r>
          <a:endParaRPr lang="fr-DZ" dirty="0"/>
        </a:p>
      </dgm:t>
    </dgm:pt>
    <dgm:pt modelId="{C1F0D5F6-A2C8-48A8-95E3-0A46965E9031}" type="parTrans" cxnId="{AAF00F02-2549-458B-B9F7-6244BD607C75}">
      <dgm:prSet/>
      <dgm:spPr/>
      <dgm:t>
        <a:bodyPr/>
        <a:lstStyle/>
        <a:p>
          <a:endParaRPr lang="fr-DZ"/>
        </a:p>
      </dgm:t>
    </dgm:pt>
    <dgm:pt modelId="{5A960FC0-EBCE-4A76-BEBA-58974F3D42D0}" type="sibTrans" cxnId="{AAF00F02-2549-458B-B9F7-6244BD607C75}">
      <dgm:prSet/>
      <dgm:spPr/>
      <dgm:t>
        <a:bodyPr/>
        <a:lstStyle/>
        <a:p>
          <a:endParaRPr lang="fr-DZ"/>
        </a:p>
      </dgm:t>
    </dgm:pt>
    <dgm:pt modelId="{B85F0A8B-4987-44E1-835D-298B4C40B067}">
      <dgm:prSet phldrT="[Texte]"/>
      <dgm:spPr/>
      <dgm:t>
        <a:bodyPr/>
        <a:lstStyle/>
        <a:p>
          <a:r>
            <a:rPr lang="ar-DZ" dirty="0"/>
            <a:t>تمشٍّ تربوي يستعمل مجموعة من الوسائل التعليمية التعلمية قصد إعانة الأطفال المختلفين في العمر والقدرات والسلوكيات ، والمنتمين إلى فصل واحد من الوصول بطرائق مختلفة إلى الأهداف نفسها </a:t>
          </a:r>
          <a:endParaRPr lang="fr-DZ" dirty="0"/>
        </a:p>
      </dgm:t>
    </dgm:pt>
    <dgm:pt modelId="{7EF46DCE-E047-4181-A2AC-18452724E9A7}" type="parTrans" cxnId="{8EAE84F3-FA19-46AE-A063-C5DD4D1CD9AD}">
      <dgm:prSet/>
      <dgm:spPr/>
      <dgm:t>
        <a:bodyPr/>
        <a:lstStyle/>
        <a:p>
          <a:endParaRPr lang="fr-DZ"/>
        </a:p>
      </dgm:t>
    </dgm:pt>
    <dgm:pt modelId="{B662935B-0FDE-41CF-AB43-8CACA845D813}" type="sibTrans" cxnId="{8EAE84F3-FA19-46AE-A063-C5DD4D1CD9AD}">
      <dgm:prSet/>
      <dgm:spPr/>
      <dgm:t>
        <a:bodyPr/>
        <a:lstStyle/>
        <a:p>
          <a:endParaRPr lang="fr-DZ"/>
        </a:p>
      </dgm:t>
    </dgm:pt>
    <dgm:pt modelId="{5B77AACC-9E8F-4070-9ED1-8B2AF968B58A}" type="pres">
      <dgm:prSet presAssocID="{BDA2B34F-CE8F-49AF-A830-E6658E460B0D}" presName="theList" presStyleCnt="0">
        <dgm:presLayoutVars>
          <dgm:dir/>
          <dgm:animLvl val="lvl"/>
          <dgm:resizeHandles val="exact"/>
        </dgm:presLayoutVars>
      </dgm:prSet>
      <dgm:spPr/>
    </dgm:pt>
    <dgm:pt modelId="{7CC30613-2779-4910-9AED-225AF3988C61}" type="pres">
      <dgm:prSet presAssocID="{B6B3B266-5423-4EAF-BED2-2CA84DC13CB4}" presName="compNode" presStyleCnt="0"/>
      <dgm:spPr/>
    </dgm:pt>
    <dgm:pt modelId="{CB4ABCA7-896E-4892-AE62-47DFF416D138}" type="pres">
      <dgm:prSet presAssocID="{B6B3B266-5423-4EAF-BED2-2CA84DC13CB4}" presName="noGeometry" presStyleCnt="0"/>
      <dgm:spPr/>
    </dgm:pt>
    <dgm:pt modelId="{6E397D92-C33F-4D07-92A3-78743AC3937B}" type="pres">
      <dgm:prSet presAssocID="{B6B3B266-5423-4EAF-BED2-2CA84DC13CB4}" presName="childTextVisible" presStyleLbl="bgAccFollowNode1" presStyleIdx="0" presStyleCnt="1" custScaleX="204529" custLinFactNeighborX="28794">
        <dgm:presLayoutVars>
          <dgm:bulletEnabled val="1"/>
        </dgm:presLayoutVars>
      </dgm:prSet>
      <dgm:spPr/>
    </dgm:pt>
    <dgm:pt modelId="{2AF2E1B2-523E-4231-963F-A9B8A690148F}" type="pres">
      <dgm:prSet presAssocID="{B6B3B266-5423-4EAF-BED2-2CA84DC13CB4}" presName="childTextHidden" presStyleLbl="bgAccFollowNode1" presStyleIdx="0" presStyleCnt="1"/>
      <dgm:spPr/>
    </dgm:pt>
    <dgm:pt modelId="{EE669706-5B0D-4C7C-83D7-48B18CFDA2F1}" type="pres">
      <dgm:prSet presAssocID="{B6B3B266-5423-4EAF-BED2-2CA84DC13CB4}" presName="parentText" presStyleLbl="node1" presStyleIdx="0" presStyleCnt="1" custLinFactNeighborX="-57043" custLinFactNeighborY="-1597">
        <dgm:presLayoutVars>
          <dgm:chMax val="1"/>
          <dgm:bulletEnabled val="1"/>
        </dgm:presLayoutVars>
      </dgm:prSet>
      <dgm:spPr/>
    </dgm:pt>
  </dgm:ptLst>
  <dgm:cxnLst>
    <dgm:cxn modelId="{AAF00F02-2549-458B-B9F7-6244BD607C75}" srcId="{BDA2B34F-CE8F-49AF-A830-E6658E460B0D}" destId="{B6B3B266-5423-4EAF-BED2-2CA84DC13CB4}" srcOrd="0" destOrd="0" parTransId="{C1F0D5F6-A2C8-48A8-95E3-0A46965E9031}" sibTransId="{5A960FC0-EBCE-4A76-BEBA-58974F3D42D0}"/>
    <dgm:cxn modelId="{91308912-C4C0-42D5-A77F-61D52B7FE866}" type="presOf" srcId="{B85F0A8B-4987-44E1-835D-298B4C40B067}" destId="{2AF2E1B2-523E-4231-963F-A9B8A690148F}" srcOrd="1" destOrd="0" presId="urn:microsoft.com/office/officeart/2005/8/layout/hProcess6"/>
    <dgm:cxn modelId="{E4DC363C-264A-4C7B-83B8-318C96081E4F}" type="presOf" srcId="{B6B3B266-5423-4EAF-BED2-2CA84DC13CB4}" destId="{EE669706-5B0D-4C7C-83D7-48B18CFDA2F1}" srcOrd="0" destOrd="0" presId="urn:microsoft.com/office/officeart/2005/8/layout/hProcess6"/>
    <dgm:cxn modelId="{72669E4F-053F-424F-A241-219296543B76}" type="presOf" srcId="{BDA2B34F-CE8F-49AF-A830-E6658E460B0D}" destId="{5B77AACC-9E8F-4070-9ED1-8B2AF968B58A}" srcOrd="0" destOrd="0" presId="urn:microsoft.com/office/officeart/2005/8/layout/hProcess6"/>
    <dgm:cxn modelId="{B9E14CCA-866F-49D7-8E61-AAAE75910139}" type="presOf" srcId="{B85F0A8B-4987-44E1-835D-298B4C40B067}" destId="{6E397D92-C33F-4D07-92A3-78743AC3937B}" srcOrd="0" destOrd="0" presId="urn:microsoft.com/office/officeart/2005/8/layout/hProcess6"/>
    <dgm:cxn modelId="{8EAE84F3-FA19-46AE-A063-C5DD4D1CD9AD}" srcId="{B6B3B266-5423-4EAF-BED2-2CA84DC13CB4}" destId="{B85F0A8B-4987-44E1-835D-298B4C40B067}" srcOrd="0" destOrd="0" parTransId="{7EF46DCE-E047-4181-A2AC-18452724E9A7}" sibTransId="{B662935B-0FDE-41CF-AB43-8CACA845D813}"/>
    <dgm:cxn modelId="{85C3EDE5-FEE5-4DBF-A426-F6C917DC56AF}" type="presParOf" srcId="{5B77AACC-9E8F-4070-9ED1-8B2AF968B58A}" destId="{7CC30613-2779-4910-9AED-225AF3988C61}" srcOrd="0" destOrd="0" presId="urn:microsoft.com/office/officeart/2005/8/layout/hProcess6"/>
    <dgm:cxn modelId="{EE4A93F9-C0B4-477A-AA0E-75F1AF2EB13A}" type="presParOf" srcId="{7CC30613-2779-4910-9AED-225AF3988C61}" destId="{CB4ABCA7-896E-4892-AE62-47DFF416D138}" srcOrd="0" destOrd="0" presId="urn:microsoft.com/office/officeart/2005/8/layout/hProcess6"/>
    <dgm:cxn modelId="{DC2AD45A-EEFD-4318-8ED7-02A43FE8BF22}" type="presParOf" srcId="{7CC30613-2779-4910-9AED-225AF3988C61}" destId="{6E397D92-C33F-4D07-92A3-78743AC3937B}" srcOrd="1" destOrd="0" presId="urn:microsoft.com/office/officeart/2005/8/layout/hProcess6"/>
    <dgm:cxn modelId="{E2644316-A8D0-436D-B41F-F5B0B4D66C72}" type="presParOf" srcId="{7CC30613-2779-4910-9AED-225AF3988C61}" destId="{2AF2E1B2-523E-4231-963F-A9B8A690148F}" srcOrd="2" destOrd="0" presId="urn:microsoft.com/office/officeart/2005/8/layout/hProcess6"/>
    <dgm:cxn modelId="{A67017A2-8FE6-49CC-B259-22F7AFD3C36A}" type="presParOf" srcId="{7CC30613-2779-4910-9AED-225AF3988C61}" destId="{EE669706-5B0D-4C7C-83D7-48B18CFDA2F1}"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EAD9205-D725-4084-B20F-DE0D1CDE09A1}"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fr-DZ"/>
        </a:p>
      </dgm:t>
    </dgm:pt>
    <dgm:pt modelId="{2D19F42F-DB11-4F08-AF04-CF0347908302}">
      <dgm:prSet custT="1"/>
      <dgm:spPr/>
      <dgm:t>
        <a:bodyPr/>
        <a:lstStyle/>
        <a:p>
          <a:r>
            <a:rPr lang="ar-SA" sz="2800"/>
            <a:t>محاربة الاكتظاظ والعمل على هندسة أفواج تربوية صغيرة </a:t>
          </a:r>
          <a:endParaRPr lang="fr-DZ" sz="2800"/>
        </a:p>
      </dgm:t>
    </dgm:pt>
    <dgm:pt modelId="{73010B64-FB11-4D47-A52F-899AF2A53B68}" type="parTrans" cxnId="{BDDA6963-4C4A-44BC-B1C5-8D093CC85405}">
      <dgm:prSet/>
      <dgm:spPr/>
      <dgm:t>
        <a:bodyPr/>
        <a:lstStyle/>
        <a:p>
          <a:endParaRPr lang="fr-DZ"/>
        </a:p>
      </dgm:t>
    </dgm:pt>
    <dgm:pt modelId="{C36A89CE-735B-45FE-900D-C22BBC2C3C4D}" type="sibTrans" cxnId="{BDDA6963-4C4A-44BC-B1C5-8D093CC85405}">
      <dgm:prSet/>
      <dgm:spPr/>
      <dgm:t>
        <a:bodyPr/>
        <a:lstStyle/>
        <a:p>
          <a:endParaRPr lang="fr-DZ"/>
        </a:p>
      </dgm:t>
    </dgm:pt>
    <dgm:pt modelId="{D8C672CE-574A-4A5B-B07A-58DBEECFCEAC}">
      <dgm:prSet custT="1"/>
      <dgm:spPr/>
      <dgm:t>
        <a:bodyPr/>
        <a:lstStyle/>
        <a:p>
          <a:r>
            <a:rPr lang="ar-SA" sz="2800"/>
            <a:t>مرونة جداول استعمال الزمن </a:t>
          </a:r>
          <a:endParaRPr lang="fr-DZ" sz="2800"/>
        </a:p>
      </dgm:t>
    </dgm:pt>
    <dgm:pt modelId="{A3690DD8-A7F7-47EC-8FD2-C7AC852ECB99}" type="parTrans" cxnId="{DC165EC5-C307-4CDC-AC7C-804EE9A58189}">
      <dgm:prSet/>
      <dgm:spPr/>
      <dgm:t>
        <a:bodyPr/>
        <a:lstStyle/>
        <a:p>
          <a:endParaRPr lang="fr-DZ"/>
        </a:p>
      </dgm:t>
    </dgm:pt>
    <dgm:pt modelId="{61A0F504-48FB-48D3-A6B5-B98644E2A554}" type="sibTrans" cxnId="{DC165EC5-C307-4CDC-AC7C-804EE9A58189}">
      <dgm:prSet/>
      <dgm:spPr/>
      <dgm:t>
        <a:bodyPr/>
        <a:lstStyle/>
        <a:p>
          <a:endParaRPr lang="fr-DZ"/>
        </a:p>
      </dgm:t>
    </dgm:pt>
    <dgm:pt modelId="{73566066-D1B5-462D-BD69-11FFE6E1A654}">
      <dgm:prSet custT="1"/>
      <dgm:spPr/>
      <dgm:t>
        <a:bodyPr/>
        <a:lstStyle/>
        <a:p>
          <a:r>
            <a:rPr lang="ar-SA" sz="2800"/>
            <a:t>توفير الوسائل التعليمية وتجهيز الأقسام ( الحجرات الدراسية ) بشكل مناسب </a:t>
          </a:r>
          <a:endParaRPr lang="fr-DZ" sz="2800"/>
        </a:p>
      </dgm:t>
    </dgm:pt>
    <dgm:pt modelId="{2AB590DB-C92E-43E1-9AFA-0F8172B5D218}" type="parTrans" cxnId="{9978D2D3-10D5-4C4F-93D5-F41168671AFA}">
      <dgm:prSet/>
      <dgm:spPr/>
      <dgm:t>
        <a:bodyPr/>
        <a:lstStyle/>
        <a:p>
          <a:endParaRPr lang="fr-DZ"/>
        </a:p>
      </dgm:t>
    </dgm:pt>
    <dgm:pt modelId="{08FE0461-BA52-4F95-A52B-C6569A9A859B}" type="sibTrans" cxnId="{9978D2D3-10D5-4C4F-93D5-F41168671AFA}">
      <dgm:prSet/>
      <dgm:spPr/>
      <dgm:t>
        <a:bodyPr/>
        <a:lstStyle/>
        <a:p>
          <a:endParaRPr lang="fr-DZ"/>
        </a:p>
      </dgm:t>
    </dgm:pt>
    <dgm:pt modelId="{8EAC04C3-A229-4F4A-BE31-54324EDE8739}">
      <dgm:prSet custT="1"/>
      <dgm:spPr/>
      <dgm:t>
        <a:bodyPr/>
        <a:lstStyle/>
        <a:p>
          <a:r>
            <a:rPr lang="ar-SA" sz="2800"/>
            <a:t>إعطاء قدر من الحرية والاستقلالية للمعلم فيما يخص  التخطيط للدرس حسب الفوج الذي يدرسه </a:t>
          </a:r>
          <a:endParaRPr lang="fr-DZ" sz="2800"/>
        </a:p>
      </dgm:t>
    </dgm:pt>
    <dgm:pt modelId="{165F238A-4884-46A1-AF07-F88C397AA1A4}" type="parTrans" cxnId="{FE4FC9AD-E3FD-4BFF-9B29-AC3DA314117F}">
      <dgm:prSet/>
      <dgm:spPr/>
      <dgm:t>
        <a:bodyPr/>
        <a:lstStyle/>
        <a:p>
          <a:endParaRPr lang="fr-DZ"/>
        </a:p>
      </dgm:t>
    </dgm:pt>
    <dgm:pt modelId="{F1F9E9D2-DD13-41F3-9EC7-D9C5F1F3CB35}" type="sibTrans" cxnId="{FE4FC9AD-E3FD-4BFF-9B29-AC3DA314117F}">
      <dgm:prSet/>
      <dgm:spPr/>
      <dgm:t>
        <a:bodyPr/>
        <a:lstStyle/>
        <a:p>
          <a:endParaRPr lang="fr-DZ"/>
        </a:p>
      </dgm:t>
    </dgm:pt>
    <dgm:pt modelId="{03F46A82-9560-4A9B-945B-5149F75FC4C6}">
      <dgm:prSet custT="1"/>
      <dgm:spPr/>
      <dgm:t>
        <a:bodyPr/>
        <a:lstStyle/>
        <a:p>
          <a:r>
            <a:rPr lang="ar-SA" sz="2800" dirty="0"/>
            <a:t>العمل على أن يكون الحجم الساعي الأسبوعي للعمل مناسب بالنسبة للمعلم حتى يستطيع التفرغ للتخطيط والتقويم والمتابعة </a:t>
          </a:r>
          <a:endParaRPr lang="fr-DZ" sz="2800" dirty="0"/>
        </a:p>
      </dgm:t>
    </dgm:pt>
    <dgm:pt modelId="{F2D63D8A-0B54-41DA-A04C-25CBCEEF0FE2}" type="parTrans" cxnId="{8670973C-F93F-46DC-BA59-3C6ED98B7770}">
      <dgm:prSet/>
      <dgm:spPr/>
      <dgm:t>
        <a:bodyPr/>
        <a:lstStyle/>
        <a:p>
          <a:endParaRPr lang="fr-DZ"/>
        </a:p>
      </dgm:t>
    </dgm:pt>
    <dgm:pt modelId="{60CB03B4-A50C-4486-A97F-49BC6E289D2F}" type="sibTrans" cxnId="{8670973C-F93F-46DC-BA59-3C6ED98B7770}">
      <dgm:prSet/>
      <dgm:spPr/>
      <dgm:t>
        <a:bodyPr/>
        <a:lstStyle/>
        <a:p>
          <a:endParaRPr lang="fr-DZ"/>
        </a:p>
      </dgm:t>
    </dgm:pt>
    <dgm:pt modelId="{D12F924C-05FA-406E-8E8C-E0245E8C0BDE}">
      <dgm:prSet custT="1"/>
      <dgm:spPr/>
      <dgm:t>
        <a:bodyPr/>
        <a:lstStyle/>
        <a:p>
          <a:r>
            <a:rPr lang="ar-SA" sz="2800"/>
            <a:t>التكوين المناسب للمعلم قبل الالتحاق بالمهنة وأثناءها </a:t>
          </a:r>
          <a:endParaRPr lang="fr-DZ" sz="2800"/>
        </a:p>
      </dgm:t>
    </dgm:pt>
    <dgm:pt modelId="{4686B31F-0BFA-4BB4-8064-05BB4BED39F7}" type="parTrans" cxnId="{07A81CAB-E3F5-42AD-AAF4-A77557A74B2B}">
      <dgm:prSet/>
      <dgm:spPr/>
      <dgm:t>
        <a:bodyPr/>
        <a:lstStyle/>
        <a:p>
          <a:endParaRPr lang="fr-DZ"/>
        </a:p>
      </dgm:t>
    </dgm:pt>
    <dgm:pt modelId="{2FBDB82D-E197-478A-BF79-E5CAD59B1952}" type="sibTrans" cxnId="{07A81CAB-E3F5-42AD-AAF4-A77557A74B2B}">
      <dgm:prSet/>
      <dgm:spPr/>
      <dgm:t>
        <a:bodyPr/>
        <a:lstStyle/>
        <a:p>
          <a:endParaRPr lang="fr-DZ"/>
        </a:p>
      </dgm:t>
    </dgm:pt>
    <dgm:pt modelId="{978D40D7-04C5-425B-946E-45E1AEF98B85}">
      <dgm:prSet custT="1"/>
      <dgm:spPr/>
      <dgm:t>
        <a:bodyPr/>
        <a:lstStyle/>
        <a:p>
          <a:r>
            <a:rPr lang="ar-SA" sz="2800"/>
            <a:t>إعداد مقررات تربوية مرنة ومناسبة من حيث الكثافة </a:t>
          </a:r>
          <a:endParaRPr lang="fr-DZ" sz="2800"/>
        </a:p>
      </dgm:t>
    </dgm:pt>
    <dgm:pt modelId="{E2807E16-0E09-4180-83DE-B62EF0DBD2CD}" type="parTrans" cxnId="{61E5984E-F7B6-4BA4-B1C9-3BDFC346B4BC}">
      <dgm:prSet/>
      <dgm:spPr/>
      <dgm:t>
        <a:bodyPr/>
        <a:lstStyle/>
        <a:p>
          <a:endParaRPr lang="fr-DZ"/>
        </a:p>
      </dgm:t>
    </dgm:pt>
    <dgm:pt modelId="{3F1DEB07-5550-45D0-A7A5-ED7F9AE8847D}" type="sibTrans" cxnId="{61E5984E-F7B6-4BA4-B1C9-3BDFC346B4BC}">
      <dgm:prSet/>
      <dgm:spPr/>
      <dgm:t>
        <a:bodyPr/>
        <a:lstStyle/>
        <a:p>
          <a:endParaRPr lang="fr-DZ"/>
        </a:p>
      </dgm:t>
    </dgm:pt>
    <dgm:pt modelId="{C6CFADD3-BD63-42BC-9E51-965E78A2BC1F}">
      <dgm:prSet custT="1"/>
      <dgm:spPr/>
      <dgm:t>
        <a:bodyPr/>
        <a:lstStyle/>
        <a:p>
          <a:r>
            <a:rPr lang="ar-SA" sz="2800"/>
            <a:t>إتباع التقويم المبني على الدعم والمعالجة والتصحيح والمتابعة بشكل مستمر</a:t>
          </a:r>
          <a:endParaRPr lang="fr-DZ" sz="2800"/>
        </a:p>
      </dgm:t>
    </dgm:pt>
    <dgm:pt modelId="{1C05A2A0-9045-42AF-845A-5F25D82DE804}" type="parTrans" cxnId="{388EC8BC-9806-4402-80F4-F88341011F29}">
      <dgm:prSet/>
      <dgm:spPr/>
      <dgm:t>
        <a:bodyPr/>
        <a:lstStyle/>
        <a:p>
          <a:endParaRPr lang="fr-DZ"/>
        </a:p>
      </dgm:t>
    </dgm:pt>
    <dgm:pt modelId="{BB96BEB2-C326-4572-A9A3-8ED6EE44FCE6}" type="sibTrans" cxnId="{388EC8BC-9806-4402-80F4-F88341011F29}">
      <dgm:prSet/>
      <dgm:spPr/>
      <dgm:t>
        <a:bodyPr/>
        <a:lstStyle/>
        <a:p>
          <a:endParaRPr lang="fr-DZ"/>
        </a:p>
      </dgm:t>
    </dgm:pt>
    <dgm:pt modelId="{0242B7E0-D8CE-48E5-9893-798715A6594A}" type="pres">
      <dgm:prSet presAssocID="{7EAD9205-D725-4084-B20F-DE0D1CDE09A1}" presName="Name0" presStyleCnt="0">
        <dgm:presLayoutVars>
          <dgm:chPref val="3"/>
          <dgm:dir/>
          <dgm:animLvl val="lvl"/>
          <dgm:resizeHandles/>
        </dgm:presLayoutVars>
      </dgm:prSet>
      <dgm:spPr/>
    </dgm:pt>
    <dgm:pt modelId="{101411F3-F4DC-49F3-8E45-0D8995238959}" type="pres">
      <dgm:prSet presAssocID="{2D19F42F-DB11-4F08-AF04-CF0347908302}" presName="horFlow" presStyleCnt="0"/>
      <dgm:spPr/>
    </dgm:pt>
    <dgm:pt modelId="{3624ECEA-28A8-42A5-8570-1332D8680821}" type="pres">
      <dgm:prSet presAssocID="{2D19F42F-DB11-4F08-AF04-CF0347908302}" presName="bigChev" presStyleLbl="node1" presStyleIdx="0" presStyleCnt="8" custScaleX="1077895"/>
      <dgm:spPr/>
    </dgm:pt>
    <dgm:pt modelId="{EC984BF8-B349-4686-BDD5-44F69170AE82}" type="pres">
      <dgm:prSet presAssocID="{2D19F42F-DB11-4F08-AF04-CF0347908302}" presName="vSp" presStyleCnt="0"/>
      <dgm:spPr/>
    </dgm:pt>
    <dgm:pt modelId="{48798CA1-1106-4490-8D53-692EB11A9521}" type="pres">
      <dgm:prSet presAssocID="{D8C672CE-574A-4A5B-B07A-58DBEECFCEAC}" presName="horFlow" presStyleCnt="0"/>
      <dgm:spPr/>
    </dgm:pt>
    <dgm:pt modelId="{0E6371A9-2740-43B6-AD11-EE2818866A8A}" type="pres">
      <dgm:prSet presAssocID="{D8C672CE-574A-4A5B-B07A-58DBEECFCEAC}" presName="bigChev" presStyleLbl="node1" presStyleIdx="1" presStyleCnt="8" custScaleX="1077895"/>
      <dgm:spPr/>
    </dgm:pt>
    <dgm:pt modelId="{8BE771B0-44C9-46B1-A1C0-550D66CB2857}" type="pres">
      <dgm:prSet presAssocID="{D8C672CE-574A-4A5B-B07A-58DBEECFCEAC}" presName="vSp" presStyleCnt="0"/>
      <dgm:spPr/>
    </dgm:pt>
    <dgm:pt modelId="{523D90BC-1B46-4F51-A986-C044AE8F435C}" type="pres">
      <dgm:prSet presAssocID="{73566066-D1B5-462D-BD69-11FFE6E1A654}" presName="horFlow" presStyleCnt="0"/>
      <dgm:spPr/>
    </dgm:pt>
    <dgm:pt modelId="{C52DB818-4AF4-4E7B-AAAA-741E2471927D}" type="pres">
      <dgm:prSet presAssocID="{73566066-D1B5-462D-BD69-11FFE6E1A654}" presName="bigChev" presStyleLbl="node1" presStyleIdx="2" presStyleCnt="8" custScaleX="1077895"/>
      <dgm:spPr/>
    </dgm:pt>
    <dgm:pt modelId="{2E52BC07-C159-4A56-9085-8042B1CF3DB0}" type="pres">
      <dgm:prSet presAssocID="{73566066-D1B5-462D-BD69-11FFE6E1A654}" presName="vSp" presStyleCnt="0"/>
      <dgm:spPr/>
    </dgm:pt>
    <dgm:pt modelId="{4B0FC24B-1EF0-47A3-9B96-89F022D891F2}" type="pres">
      <dgm:prSet presAssocID="{8EAC04C3-A229-4F4A-BE31-54324EDE8739}" presName="horFlow" presStyleCnt="0"/>
      <dgm:spPr/>
    </dgm:pt>
    <dgm:pt modelId="{95C64C9E-9724-48C2-8E0C-1D3B6A82F145}" type="pres">
      <dgm:prSet presAssocID="{8EAC04C3-A229-4F4A-BE31-54324EDE8739}" presName="bigChev" presStyleLbl="node1" presStyleIdx="3" presStyleCnt="8" custScaleX="1077895"/>
      <dgm:spPr/>
    </dgm:pt>
    <dgm:pt modelId="{EE0FF2D1-F729-46BB-B1F2-4440B2C73FAA}" type="pres">
      <dgm:prSet presAssocID="{8EAC04C3-A229-4F4A-BE31-54324EDE8739}" presName="vSp" presStyleCnt="0"/>
      <dgm:spPr/>
    </dgm:pt>
    <dgm:pt modelId="{BB57A1AE-7EDF-43C8-BF4C-FD2700C15C9B}" type="pres">
      <dgm:prSet presAssocID="{03F46A82-9560-4A9B-945B-5149F75FC4C6}" presName="horFlow" presStyleCnt="0"/>
      <dgm:spPr/>
    </dgm:pt>
    <dgm:pt modelId="{4FC300CD-540D-427F-9437-5F4F9354651E}" type="pres">
      <dgm:prSet presAssocID="{03F46A82-9560-4A9B-945B-5149F75FC4C6}" presName="bigChev" presStyleLbl="node1" presStyleIdx="4" presStyleCnt="8" custScaleX="1077895" custScaleY="191257"/>
      <dgm:spPr/>
    </dgm:pt>
    <dgm:pt modelId="{984794A4-47DC-4EF0-91ED-87B82FC84B9F}" type="pres">
      <dgm:prSet presAssocID="{03F46A82-9560-4A9B-945B-5149F75FC4C6}" presName="vSp" presStyleCnt="0"/>
      <dgm:spPr/>
    </dgm:pt>
    <dgm:pt modelId="{50EF2158-50BF-4ED3-83F8-3178D32186A0}" type="pres">
      <dgm:prSet presAssocID="{D12F924C-05FA-406E-8E8C-E0245E8C0BDE}" presName="horFlow" presStyleCnt="0"/>
      <dgm:spPr/>
    </dgm:pt>
    <dgm:pt modelId="{3514767B-E86F-426D-9F01-659175CCB65D}" type="pres">
      <dgm:prSet presAssocID="{D12F924C-05FA-406E-8E8C-E0245E8C0BDE}" presName="bigChev" presStyleLbl="node1" presStyleIdx="5" presStyleCnt="8" custScaleX="1077895"/>
      <dgm:spPr/>
    </dgm:pt>
    <dgm:pt modelId="{A035E123-9DF9-47E7-B456-9A10BF04090A}" type="pres">
      <dgm:prSet presAssocID="{D12F924C-05FA-406E-8E8C-E0245E8C0BDE}" presName="vSp" presStyleCnt="0"/>
      <dgm:spPr/>
    </dgm:pt>
    <dgm:pt modelId="{956FA227-8B4E-4D92-AAB4-E7C5BF3F2232}" type="pres">
      <dgm:prSet presAssocID="{978D40D7-04C5-425B-946E-45E1AEF98B85}" presName="horFlow" presStyleCnt="0"/>
      <dgm:spPr/>
    </dgm:pt>
    <dgm:pt modelId="{0A9A6E2D-2272-4BC3-BBB1-64E911BD9D95}" type="pres">
      <dgm:prSet presAssocID="{978D40D7-04C5-425B-946E-45E1AEF98B85}" presName="bigChev" presStyleLbl="node1" presStyleIdx="6" presStyleCnt="8" custScaleX="1077895"/>
      <dgm:spPr/>
    </dgm:pt>
    <dgm:pt modelId="{543BB8C1-63FE-4E7B-A07D-1B92139029B5}" type="pres">
      <dgm:prSet presAssocID="{978D40D7-04C5-425B-946E-45E1AEF98B85}" presName="vSp" presStyleCnt="0"/>
      <dgm:spPr/>
    </dgm:pt>
    <dgm:pt modelId="{78C8C57F-BD79-400F-B707-C44FDCB928FB}" type="pres">
      <dgm:prSet presAssocID="{C6CFADD3-BD63-42BC-9E51-965E78A2BC1F}" presName="horFlow" presStyleCnt="0"/>
      <dgm:spPr/>
    </dgm:pt>
    <dgm:pt modelId="{BDEA9E82-37B8-4E16-9E6B-EBA44548C46C}" type="pres">
      <dgm:prSet presAssocID="{C6CFADD3-BD63-42BC-9E51-965E78A2BC1F}" presName="bigChev" presStyleLbl="node1" presStyleIdx="7" presStyleCnt="8" custScaleX="1077895"/>
      <dgm:spPr/>
    </dgm:pt>
  </dgm:ptLst>
  <dgm:cxnLst>
    <dgm:cxn modelId="{3D73C510-4F64-4EC7-88EB-F54529A8B100}" type="presOf" srcId="{73566066-D1B5-462D-BD69-11FFE6E1A654}" destId="{C52DB818-4AF4-4E7B-AAAA-741E2471927D}" srcOrd="0" destOrd="0" presId="urn:microsoft.com/office/officeart/2005/8/layout/lProcess3"/>
    <dgm:cxn modelId="{8670973C-F93F-46DC-BA59-3C6ED98B7770}" srcId="{7EAD9205-D725-4084-B20F-DE0D1CDE09A1}" destId="{03F46A82-9560-4A9B-945B-5149F75FC4C6}" srcOrd="4" destOrd="0" parTransId="{F2D63D8A-0B54-41DA-A04C-25CBCEEF0FE2}" sibTransId="{60CB03B4-A50C-4486-A97F-49BC6E289D2F}"/>
    <dgm:cxn modelId="{BDDA6963-4C4A-44BC-B1C5-8D093CC85405}" srcId="{7EAD9205-D725-4084-B20F-DE0D1CDE09A1}" destId="{2D19F42F-DB11-4F08-AF04-CF0347908302}" srcOrd="0" destOrd="0" parTransId="{73010B64-FB11-4D47-A52F-899AF2A53B68}" sibTransId="{C36A89CE-735B-45FE-900D-C22BBC2C3C4D}"/>
    <dgm:cxn modelId="{61E5984E-F7B6-4BA4-B1C9-3BDFC346B4BC}" srcId="{7EAD9205-D725-4084-B20F-DE0D1CDE09A1}" destId="{978D40D7-04C5-425B-946E-45E1AEF98B85}" srcOrd="6" destOrd="0" parTransId="{E2807E16-0E09-4180-83DE-B62EF0DBD2CD}" sibTransId="{3F1DEB07-5550-45D0-A7A5-ED7F9AE8847D}"/>
    <dgm:cxn modelId="{809C0181-19DA-43FC-A5BB-C5214B1AEE30}" type="presOf" srcId="{D12F924C-05FA-406E-8E8C-E0245E8C0BDE}" destId="{3514767B-E86F-426D-9F01-659175CCB65D}" srcOrd="0" destOrd="0" presId="urn:microsoft.com/office/officeart/2005/8/layout/lProcess3"/>
    <dgm:cxn modelId="{DA67508A-B973-4352-A79D-99AAE38CB16D}" type="presOf" srcId="{7EAD9205-D725-4084-B20F-DE0D1CDE09A1}" destId="{0242B7E0-D8CE-48E5-9893-798715A6594A}" srcOrd="0" destOrd="0" presId="urn:microsoft.com/office/officeart/2005/8/layout/lProcess3"/>
    <dgm:cxn modelId="{6D1FFA8F-E0C6-4B91-A4C9-8621A8C6A629}" type="presOf" srcId="{2D19F42F-DB11-4F08-AF04-CF0347908302}" destId="{3624ECEA-28A8-42A5-8570-1332D8680821}" srcOrd="0" destOrd="0" presId="urn:microsoft.com/office/officeart/2005/8/layout/lProcess3"/>
    <dgm:cxn modelId="{DB3E149B-13E6-404A-97A2-0ED03B945144}" type="presOf" srcId="{C6CFADD3-BD63-42BC-9E51-965E78A2BC1F}" destId="{BDEA9E82-37B8-4E16-9E6B-EBA44548C46C}" srcOrd="0" destOrd="0" presId="urn:microsoft.com/office/officeart/2005/8/layout/lProcess3"/>
    <dgm:cxn modelId="{23E117AA-45E8-49B9-9A23-227CB2B57CFD}" type="presOf" srcId="{03F46A82-9560-4A9B-945B-5149F75FC4C6}" destId="{4FC300CD-540D-427F-9437-5F4F9354651E}" srcOrd="0" destOrd="0" presId="urn:microsoft.com/office/officeart/2005/8/layout/lProcess3"/>
    <dgm:cxn modelId="{07A81CAB-E3F5-42AD-AAF4-A77557A74B2B}" srcId="{7EAD9205-D725-4084-B20F-DE0D1CDE09A1}" destId="{D12F924C-05FA-406E-8E8C-E0245E8C0BDE}" srcOrd="5" destOrd="0" parTransId="{4686B31F-0BFA-4BB4-8064-05BB4BED39F7}" sibTransId="{2FBDB82D-E197-478A-BF79-E5CAD59B1952}"/>
    <dgm:cxn modelId="{FE4FC9AD-E3FD-4BFF-9B29-AC3DA314117F}" srcId="{7EAD9205-D725-4084-B20F-DE0D1CDE09A1}" destId="{8EAC04C3-A229-4F4A-BE31-54324EDE8739}" srcOrd="3" destOrd="0" parTransId="{165F238A-4884-46A1-AF07-F88C397AA1A4}" sibTransId="{F1F9E9D2-DD13-41F3-9EC7-D9C5F1F3CB35}"/>
    <dgm:cxn modelId="{388EC8BC-9806-4402-80F4-F88341011F29}" srcId="{7EAD9205-D725-4084-B20F-DE0D1CDE09A1}" destId="{C6CFADD3-BD63-42BC-9E51-965E78A2BC1F}" srcOrd="7" destOrd="0" parTransId="{1C05A2A0-9045-42AF-845A-5F25D82DE804}" sibTransId="{BB96BEB2-C326-4572-A9A3-8ED6EE44FCE6}"/>
    <dgm:cxn modelId="{DC165EC5-C307-4CDC-AC7C-804EE9A58189}" srcId="{7EAD9205-D725-4084-B20F-DE0D1CDE09A1}" destId="{D8C672CE-574A-4A5B-B07A-58DBEECFCEAC}" srcOrd="1" destOrd="0" parTransId="{A3690DD8-A7F7-47EC-8FD2-C7AC852ECB99}" sibTransId="{61A0F504-48FB-48D3-A6B5-B98644E2A554}"/>
    <dgm:cxn modelId="{43415ACF-2936-4BE0-A774-85DC2D9B209E}" type="presOf" srcId="{D8C672CE-574A-4A5B-B07A-58DBEECFCEAC}" destId="{0E6371A9-2740-43B6-AD11-EE2818866A8A}" srcOrd="0" destOrd="0" presId="urn:microsoft.com/office/officeart/2005/8/layout/lProcess3"/>
    <dgm:cxn modelId="{9978D2D3-10D5-4C4F-93D5-F41168671AFA}" srcId="{7EAD9205-D725-4084-B20F-DE0D1CDE09A1}" destId="{73566066-D1B5-462D-BD69-11FFE6E1A654}" srcOrd="2" destOrd="0" parTransId="{2AB590DB-C92E-43E1-9AFA-0F8172B5D218}" sibTransId="{08FE0461-BA52-4F95-A52B-C6569A9A859B}"/>
    <dgm:cxn modelId="{A81BEAE5-3313-4854-BC29-AD82CEB7C6CA}" type="presOf" srcId="{8EAC04C3-A229-4F4A-BE31-54324EDE8739}" destId="{95C64C9E-9724-48C2-8E0C-1D3B6A82F145}" srcOrd="0" destOrd="0" presId="urn:microsoft.com/office/officeart/2005/8/layout/lProcess3"/>
    <dgm:cxn modelId="{43A752F6-6A26-4581-A3D5-76EB4876B376}" type="presOf" srcId="{978D40D7-04C5-425B-946E-45E1AEF98B85}" destId="{0A9A6E2D-2272-4BC3-BBB1-64E911BD9D95}" srcOrd="0" destOrd="0" presId="urn:microsoft.com/office/officeart/2005/8/layout/lProcess3"/>
    <dgm:cxn modelId="{FE53DC1D-7F36-4429-9D56-E1D031CE2F7D}" type="presParOf" srcId="{0242B7E0-D8CE-48E5-9893-798715A6594A}" destId="{101411F3-F4DC-49F3-8E45-0D8995238959}" srcOrd="0" destOrd="0" presId="urn:microsoft.com/office/officeart/2005/8/layout/lProcess3"/>
    <dgm:cxn modelId="{656E1FCF-7ED9-4FFE-9CB4-C556EF005C01}" type="presParOf" srcId="{101411F3-F4DC-49F3-8E45-0D8995238959}" destId="{3624ECEA-28A8-42A5-8570-1332D8680821}" srcOrd="0" destOrd="0" presId="urn:microsoft.com/office/officeart/2005/8/layout/lProcess3"/>
    <dgm:cxn modelId="{178140E1-601B-4814-AE6F-5CC5F4548C13}" type="presParOf" srcId="{0242B7E0-D8CE-48E5-9893-798715A6594A}" destId="{EC984BF8-B349-4686-BDD5-44F69170AE82}" srcOrd="1" destOrd="0" presId="urn:microsoft.com/office/officeart/2005/8/layout/lProcess3"/>
    <dgm:cxn modelId="{3039781E-E1CB-4136-BD17-F552F4D88D9E}" type="presParOf" srcId="{0242B7E0-D8CE-48E5-9893-798715A6594A}" destId="{48798CA1-1106-4490-8D53-692EB11A9521}" srcOrd="2" destOrd="0" presId="urn:microsoft.com/office/officeart/2005/8/layout/lProcess3"/>
    <dgm:cxn modelId="{310E43BE-9D5F-44B3-ACC2-87CA52FE19CE}" type="presParOf" srcId="{48798CA1-1106-4490-8D53-692EB11A9521}" destId="{0E6371A9-2740-43B6-AD11-EE2818866A8A}" srcOrd="0" destOrd="0" presId="urn:microsoft.com/office/officeart/2005/8/layout/lProcess3"/>
    <dgm:cxn modelId="{CDC90C77-346E-4303-83AE-D74995ED374B}" type="presParOf" srcId="{0242B7E0-D8CE-48E5-9893-798715A6594A}" destId="{8BE771B0-44C9-46B1-A1C0-550D66CB2857}" srcOrd="3" destOrd="0" presId="urn:microsoft.com/office/officeart/2005/8/layout/lProcess3"/>
    <dgm:cxn modelId="{D6581379-A67A-4936-B89A-B3BF0F3C29B3}" type="presParOf" srcId="{0242B7E0-D8CE-48E5-9893-798715A6594A}" destId="{523D90BC-1B46-4F51-A986-C044AE8F435C}" srcOrd="4" destOrd="0" presId="urn:microsoft.com/office/officeart/2005/8/layout/lProcess3"/>
    <dgm:cxn modelId="{84BEBF34-7163-43E3-AA4F-94C7FE7BCBBF}" type="presParOf" srcId="{523D90BC-1B46-4F51-A986-C044AE8F435C}" destId="{C52DB818-4AF4-4E7B-AAAA-741E2471927D}" srcOrd="0" destOrd="0" presId="urn:microsoft.com/office/officeart/2005/8/layout/lProcess3"/>
    <dgm:cxn modelId="{3B5D3BA3-9DD5-44A3-98AE-4CC2130F2C09}" type="presParOf" srcId="{0242B7E0-D8CE-48E5-9893-798715A6594A}" destId="{2E52BC07-C159-4A56-9085-8042B1CF3DB0}" srcOrd="5" destOrd="0" presId="urn:microsoft.com/office/officeart/2005/8/layout/lProcess3"/>
    <dgm:cxn modelId="{11665E3A-DD29-489C-8956-5DA6CF3965AA}" type="presParOf" srcId="{0242B7E0-D8CE-48E5-9893-798715A6594A}" destId="{4B0FC24B-1EF0-47A3-9B96-89F022D891F2}" srcOrd="6" destOrd="0" presId="urn:microsoft.com/office/officeart/2005/8/layout/lProcess3"/>
    <dgm:cxn modelId="{C1FB2F39-34F5-443B-9466-3B05881993D2}" type="presParOf" srcId="{4B0FC24B-1EF0-47A3-9B96-89F022D891F2}" destId="{95C64C9E-9724-48C2-8E0C-1D3B6A82F145}" srcOrd="0" destOrd="0" presId="urn:microsoft.com/office/officeart/2005/8/layout/lProcess3"/>
    <dgm:cxn modelId="{D00A2E1D-C7E4-4D36-BA4D-53557CC9B31E}" type="presParOf" srcId="{0242B7E0-D8CE-48E5-9893-798715A6594A}" destId="{EE0FF2D1-F729-46BB-B1F2-4440B2C73FAA}" srcOrd="7" destOrd="0" presId="urn:microsoft.com/office/officeart/2005/8/layout/lProcess3"/>
    <dgm:cxn modelId="{07A80731-A3A6-4229-9D08-BA51032ECD0F}" type="presParOf" srcId="{0242B7E0-D8CE-48E5-9893-798715A6594A}" destId="{BB57A1AE-7EDF-43C8-BF4C-FD2700C15C9B}" srcOrd="8" destOrd="0" presId="urn:microsoft.com/office/officeart/2005/8/layout/lProcess3"/>
    <dgm:cxn modelId="{EDFA1118-C5E5-4653-9B43-0682988747D1}" type="presParOf" srcId="{BB57A1AE-7EDF-43C8-BF4C-FD2700C15C9B}" destId="{4FC300CD-540D-427F-9437-5F4F9354651E}" srcOrd="0" destOrd="0" presId="urn:microsoft.com/office/officeart/2005/8/layout/lProcess3"/>
    <dgm:cxn modelId="{AFC9C141-C6CF-497E-9B86-DEDC37FEB54C}" type="presParOf" srcId="{0242B7E0-D8CE-48E5-9893-798715A6594A}" destId="{984794A4-47DC-4EF0-91ED-87B82FC84B9F}" srcOrd="9" destOrd="0" presId="urn:microsoft.com/office/officeart/2005/8/layout/lProcess3"/>
    <dgm:cxn modelId="{BDB6E052-7EB2-4CA7-B3B9-582BEF710A0E}" type="presParOf" srcId="{0242B7E0-D8CE-48E5-9893-798715A6594A}" destId="{50EF2158-50BF-4ED3-83F8-3178D32186A0}" srcOrd="10" destOrd="0" presId="urn:microsoft.com/office/officeart/2005/8/layout/lProcess3"/>
    <dgm:cxn modelId="{9849307D-8BCB-4763-9CDE-AEB426E5CB08}" type="presParOf" srcId="{50EF2158-50BF-4ED3-83F8-3178D32186A0}" destId="{3514767B-E86F-426D-9F01-659175CCB65D}" srcOrd="0" destOrd="0" presId="urn:microsoft.com/office/officeart/2005/8/layout/lProcess3"/>
    <dgm:cxn modelId="{5E140461-829C-4FBD-957C-199D078A8D4B}" type="presParOf" srcId="{0242B7E0-D8CE-48E5-9893-798715A6594A}" destId="{A035E123-9DF9-47E7-B456-9A10BF04090A}" srcOrd="11" destOrd="0" presId="urn:microsoft.com/office/officeart/2005/8/layout/lProcess3"/>
    <dgm:cxn modelId="{CC2FA3FA-A6B7-4BF5-B6CB-8C025E39B122}" type="presParOf" srcId="{0242B7E0-D8CE-48E5-9893-798715A6594A}" destId="{956FA227-8B4E-4D92-AAB4-E7C5BF3F2232}" srcOrd="12" destOrd="0" presId="urn:microsoft.com/office/officeart/2005/8/layout/lProcess3"/>
    <dgm:cxn modelId="{7B15290F-F662-4065-BFCD-F261F332AE11}" type="presParOf" srcId="{956FA227-8B4E-4D92-AAB4-E7C5BF3F2232}" destId="{0A9A6E2D-2272-4BC3-BBB1-64E911BD9D95}" srcOrd="0" destOrd="0" presId="urn:microsoft.com/office/officeart/2005/8/layout/lProcess3"/>
    <dgm:cxn modelId="{9783B94B-3050-4E49-9D09-FBBAD1FBFDEF}" type="presParOf" srcId="{0242B7E0-D8CE-48E5-9893-798715A6594A}" destId="{543BB8C1-63FE-4E7B-A07D-1B92139029B5}" srcOrd="13" destOrd="0" presId="urn:microsoft.com/office/officeart/2005/8/layout/lProcess3"/>
    <dgm:cxn modelId="{2104903B-F0B1-4AF6-AAD3-4E378DF3588A}" type="presParOf" srcId="{0242B7E0-D8CE-48E5-9893-798715A6594A}" destId="{78C8C57F-BD79-400F-B707-C44FDCB928FB}" srcOrd="14" destOrd="0" presId="urn:microsoft.com/office/officeart/2005/8/layout/lProcess3"/>
    <dgm:cxn modelId="{EB126318-80F6-4ABA-817E-2D7BD9291961}" type="presParOf" srcId="{78C8C57F-BD79-400F-B707-C44FDCB928FB}" destId="{BDEA9E82-37B8-4E16-9E6B-EBA44548C46C}"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8DD4ACE-94FD-43F9-A1A1-C065F9B79ADD}" type="doc">
      <dgm:prSet loTypeId="urn:microsoft.com/office/officeart/2005/8/layout/hProcess3" loCatId="process" qsTypeId="urn:microsoft.com/office/officeart/2005/8/quickstyle/3d7" qsCatId="3D" csTypeId="urn:microsoft.com/office/officeart/2005/8/colors/accent1_2" csCatId="accent1"/>
      <dgm:spPr/>
      <dgm:t>
        <a:bodyPr/>
        <a:lstStyle/>
        <a:p>
          <a:endParaRPr lang="fr-DZ"/>
        </a:p>
      </dgm:t>
    </dgm:pt>
    <dgm:pt modelId="{3B437EE9-E5B0-461A-804F-7C9227E47330}">
      <dgm:prSet/>
      <dgm:spPr/>
      <dgm:t>
        <a:bodyPr/>
        <a:lstStyle/>
        <a:p>
          <a:r>
            <a:rPr lang="ar-DZ" dirty="0">
              <a:solidFill>
                <a:schemeClr val="bg1"/>
              </a:solidFill>
            </a:rPr>
            <a:t>حتى نستطيع اعتماد البيداغوجيا </a:t>
          </a:r>
          <a:r>
            <a:rPr lang="ar-DZ" dirty="0" err="1">
              <a:solidFill>
                <a:schemeClr val="bg1"/>
              </a:solidFill>
            </a:rPr>
            <a:t>الفارقية</a:t>
          </a:r>
          <a:r>
            <a:rPr lang="ar-DZ" dirty="0">
              <a:solidFill>
                <a:schemeClr val="bg1"/>
              </a:solidFill>
            </a:rPr>
            <a:t> وتوظيفها في المؤسسات التربوية لابد من إتباع جملة من الإجراءات التي تعمل بشكل فعلي واقعي على التعامل مع المتعلمين على أنهم مختلفين وهي : </a:t>
          </a:r>
          <a:endParaRPr lang="fr-DZ" dirty="0">
            <a:solidFill>
              <a:schemeClr val="bg1"/>
            </a:solidFill>
          </a:endParaRPr>
        </a:p>
      </dgm:t>
    </dgm:pt>
    <dgm:pt modelId="{28C7EACC-FF28-4499-AC20-03406BCFF9C0}" type="parTrans" cxnId="{E3460B81-40A1-4F87-B775-19695166FD80}">
      <dgm:prSet/>
      <dgm:spPr/>
      <dgm:t>
        <a:bodyPr/>
        <a:lstStyle/>
        <a:p>
          <a:endParaRPr lang="fr-DZ"/>
        </a:p>
      </dgm:t>
    </dgm:pt>
    <dgm:pt modelId="{9C2747D0-25B1-426E-9E68-F62B3F9FEBA4}" type="sibTrans" cxnId="{E3460B81-40A1-4F87-B775-19695166FD80}">
      <dgm:prSet/>
      <dgm:spPr/>
      <dgm:t>
        <a:bodyPr/>
        <a:lstStyle/>
        <a:p>
          <a:endParaRPr lang="fr-DZ"/>
        </a:p>
      </dgm:t>
    </dgm:pt>
    <dgm:pt modelId="{5F743174-8C84-43EC-9080-901A9CD537AB}" type="pres">
      <dgm:prSet presAssocID="{B8DD4ACE-94FD-43F9-A1A1-C065F9B79ADD}" presName="Name0" presStyleCnt="0">
        <dgm:presLayoutVars>
          <dgm:dir/>
          <dgm:animLvl val="lvl"/>
          <dgm:resizeHandles val="exact"/>
        </dgm:presLayoutVars>
      </dgm:prSet>
      <dgm:spPr/>
    </dgm:pt>
    <dgm:pt modelId="{C82CCC6D-A851-425C-8532-6FBA0498F989}" type="pres">
      <dgm:prSet presAssocID="{B8DD4ACE-94FD-43F9-A1A1-C065F9B79ADD}" presName="dummy" presStyleCnt="0"/>
      <dgm:spPr/>
    </dgm:pt>
    <dgm:pt modelId="{20EB2F16-A207-444C-B5C4-2F6F807BA689}" type="pres">
      <dgm:prSet presAssocID="{B8DD4ACE-94FD-43F9-A1A1-C065F9B79ADD}" presName="linH" presStyleCnt="0"/>
      <dgm:spPr/>
    </dgm:pt>
    <dgm:pt modelId="{4EF7960F-365F-4B4C-8B99-789EF57AF1F9}" type="pres">
      <dgm:prSet presAssocID="{B8DD4ACE-94FD-43F9-A1A1-C065F9B79ADD}" presName="padding1" presStyleCnt="0"/>
      <dgm:spPr/>
    </dgm:pt>
    <dgm:pt modelId="{BBC3DFD3-C440-4FE1-A728-8479A4DA0FDE}" type="pres">
      <dgm:prSet presAssocID="{3B437EE9-E5B0-461A-804F-7C9227E47330}" presName="linV" presStyleCnt="0"/>
      <dgm:spPr/>
    </dgm:pt>
    <dgm:pt modelId="{0523D7B9-B8D5-42DD-800A-1DF62CB25EA8}" type="pres">
      <dgm:prSet presAssocID="{3B437EE9-E5B0-461A-804F-7C9227E47330}" presName="spVertical1" presStyleCnt="0"/>
      <dgm:spPr/>
    </dgm:pt>
    <dgm:pt modelId="{22C845D8-2E48-4E16-9B0F-7C3678065DB9}" type="pres">
      <dgm:prSet presAssocID="{3B437EE9-E5B0-461A-804F-7C9227E47330}" presName="parTx" presStyleLbl="revTx" presStyleIdx="0" presStyleCnt="1">
        <dgm:presLayoutVars>
          <dgm:chMax val="0"/>
          <dgm:chPref val="0"/>
          <dgm:bulletEnabled val="1"/>
        </dgm:presLayoutVars>
      </dgm:prSet>
      <dgm:spPr/>
    </dgm:pt>
    <dgm:pt modelId="{2CE0EFA5-4C23-44CE-820B-BAD8945FC2D2}" type="pres">
      <dgm:prSet presAssocID="{3B437EE9-E5B0-461A-804F-7C9227E47330}" presName="spVertical2" presStyleCnt="0"/>
      <dgm:spPr/>
    </dgm:pt>
    <dgm:pt modelId="{AC48CAF7-6D85-4CD3-948A-2670837E3466}" type="pres">
      <dgm:prSet presAssocID="{3B437EE9-E5B0-461A-804F-7C9227E47330}" presName="spVertical3" presStyleCnt="0"/>
      <dgm:spPr/>
    </dgm:pt>
    <dgm:pt modelId="{766DDB4F-CF33-4130-972F-1511F90FA51E}" type="pres">
      <dgm:prSet presAssocID="{B8DD4ACE-94FD-43F9-A1A1-C065F9B79ADD}" presName="padding2" presStyleCnt="0"/>
      <dgm:spPr/>
    </dgm:pt>
    <dgm:pt modelId="{69B33EBB-A317-472E-8925-12C14D3C4DF8}" type="pres">
      <dgm:prSet presAssocID="{B8DD4ACE-94FD-43F9-A1A1-C065F9B79ADD}" presName="negArrow" presStyleCnt="0"/>
      <dgm:spPr/>
    </dgm:pt>
    <dgm:pt modelId="{9C5854B9-C8CF-46DA-A4FA-C446FBB05BC9}" type="pres">
      <dgm:prSet presAssocID="{B8DD4ACE-94FD-43F9-A1A1-C065F9B79ADD}" presName="backgroundArrow" presStyleLbl="node1" presStyleIdx="0" presStyleCnt="1" custLinFactNeighborX="0" custLinFactNeighborY="319"/>
      <dgm:spPr/>
    </dgm:pt>
  </dgm:ptLst>
  <dgm:cxnLst>
    <dgm:cxn modelId="{ECDF1953-8E90-44F1-A393-6E911688D6D5}" type="presOf" srcId="{B8DD4ACE-94FD-43F9-A1A1-C065F9B79ADD}" destId="{5F743174-8C84-43EC-9080-901A9CD537AB}" srcOrd="0" destOrd="0" presId="urn:microsoft.com/office/officeart/2005/8/layout/hProcess3"/>
    <dgm:cxn modelId="{E3460B81-40A1-4F87-B775-19695166FD80}" srcId="{B8DD4ACE-94FD-43F9-A1A1-C065F9B79ADD}" destId="{3B437EE9-E5B0-461A-804F-7C9227E47330}" srcOrd="0" destOrd="0" parTransId="{28C7EACC-FF28-4499-AC20-03406BCFF9C0}" sibTransId="{9C2747D0-25B1-426E-9E68-F62B3F9FEBA4}"/>
    <dgm:cxn modelId="{64A983D7-E44D-4CC9-AC0A-D3630A024160}" type="presOf" srcId="{3B437EE9-E5B0-461A-804F-7C9227E47330}" destId="{22C845D8-2E48-4E16-9B0F-7C3678065DB9}" srcOrd="0" destOrd="0" presId="urn:microsoft.com/office/officeart/2005/8/layout/hProcess3"/>
    <dgm:cxn modelId="{E7441BCE-B7B9-4D8A-9986-A4DBE3FFF98A}" type="presParOf" srcId="{5F743174-8C84-43EC-9080-901A9CD537AB}" destId="{C82CCC6D-A851-425C-8532-6FBA0498F989}" srcOrd="0" destOrd="0" presId="urn:microsoft.com/office/officeart/2005/8/layout/hProcess3"/>
    <dgm:cxn modelId="{0D20BD69-D9B8-436B-9FD9-6E95BDE5774F}" type="presParOf" srcId="{5F743174-8C84-43EC-9080-901A9CD537AB}" destId="{20EB2F16-A207-444C-B5C4-2F6F807BA689}" srcOrd="1" destOrd="0" presId="urn:microsoft.com/office/officeart/2005/8/layout/hProcess3"/>
    <dgm:cxn modelId="{5A4736FD-7089-49FF-AF9A-2DAE307529F1}" type="presParOf" srcId="{20EB2F16-A207-444C-B5C4-2F6F807BA689}" destId="{4EF7960F-365F-4B4C-8B99-789EF57AF1F9}" srcOrd="0" destOrd="0" presId="urn:microsoft.com/office/officeart/2005/8/layout/hProcess3"/>
    <dgm:cxn modelId="{841182C2-223E-465F-A9FD-ACF5F56B9895}" type="presParOf" srcId="{20EB2F16-A207-444C-B5C4-2F6F807BA689}" destId="{BBC3DFD3-C440-4FE1-A728-8479A4DA0FDE}" srcOrd="1" destOrd="0" presId="urn:microsoft.com/office/officeart/2005/8/layout/hProcess3"/>
    <dgm:cxn modelId="{EC2CDC50-0C4C-4508-A3DE-82E6E648A019}" type="presParOf" srcId="{BBC3DFD3-C440-4FE1-A728-8479A4DA0FDE}" destId="{0523D7B9-B8D5-42DD-800A-1DF62CB25EA8}" srcOrd="0" destOrd="0" presId="urn:microsoft.com/office/officeart/2005/8/layout/hProcess3"/>
    <dgm:cxn modelId="{0CCA3A99-81C5-4F06-A996-EF70D38307AA}" type="presParOf" srcId="{BBC3DFD3-C440-4FE1-A728-8479A4DA0FDE}" destId="{22C845D8-2E48-4E16-9B0F-7C3678065DB9}" srcOrd="1" destOrd="0" presId="urn:microsoft.com/office/officeart/2005/8/layout/hProcess3"/>
    <dgm:cxn modelId="{2E4956C1-3737-460B-BB8A-3186FA1FB631}" type="presParOf" srcId="{BBC3DFD3-C440-4FE1-A728-8479A4DA0FDE}" destId="{2CE0EFA5-4C23-44CE-820B-BAD8945FC2D2}" srcOrd="2" destOrd="0" presId="urn:microsoft.com/office/officeart/2005/8/layout/hProcess3"/>
    <dgm:cxn modelId="{0627574C-22F7-4F3E-980B-FC977A135A08}" type="presParOf" srcId="{BBC3DFD3-C440-4FE1-A728-8479A4DA0FDE}" destId="{AC48CAF7-6D85-4CD3-948A-2670837E3466}" srcOrd="3" destOrd="0" presId="urn:microsoft.com/office/officeart/2005/8/layout/hProcess3"/>
    <dgm:cxn modelId="{365BB0CD-6694-4960-9647-222FD5B1CDF2}" type="presParOf" srcId="{20EB2F16-A207-444C-B5C4-2F6F807BA689}" destId="{766DDB4F-CF33-4130-972F-1511F90FA51E}" srcOrd="2" destOrd="0" presId="urn:microsoft.com/office/officeart/2005/8/layout/hProcess3"/>
    <dgm:cxn modelId="{7FD08840-BDBC-445A-83C4-37119F35A4A0}" type="presParOf" srcId="{20EB2F16-A207-444C-B5C4-2F6F807BA689}" destId="{69B33EBB-A317-472E-8925-12C14D3C4DF8}" srcOrd="3" destOrd="0" presId="urn:microsoft.com/office/officeart/2005/8/layout/hProcess3"/>
    <dgm:cxn modelId="{7A1945F8-AA3B-4D3F-8B0D-0B558A0BA551}" type="presParOf" srcId="{20EB2F16-A207-444C-B5C4-2F6F807BA689}" destId="{9C5854B9-C8CF-46DA-A4FA-C446FBB05BC9}" srcOrd="4"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7DF98FB-312A-4864-84A3-CF601A301B3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DZ"/>
        </a:p>
      </dgm:t>
    </dgm:pt>
    <dgm:pt modelId="{857098C9-1524-4336-A8CD-3919E1D7AE38}">
      <dgm:prSet custT="1"/>
      <dgm:spPr/>
      <dgm:t>
        <a:bodyPr/>
        <a:lstStyle/>
        <a:p>
          <a:r>
            <a:rPr lang="ar-SA" sz="3200" b="1" dirty="0"/>
            <a:t>الاجراءات </a:t>
          </a:r>
          <a:endParaRPr lang="fr-DZ" sz="3200" b="1" dirty="0"/>
        </a:p>
      </dgm:t>
    </dgm:pt>
    <dgm:pt modelId="{AAFFAA43-0736-4F55-A1C5-7AA204530646}" type="parTrans" cxnId="{BDD75C0A-2C2E-4724-A7FF-432ED57ABADD}">
      <dgm:prSet/>
      <dgm:spPr/>
      <dgm:t>
        <a:bodyPr/>
        <a:lstStyle/>
        <a:p>
          <a:endParaRPr lang="fr-DZ"/>
        </a:p>
      </dgm:t>
    </dgm:pt>
    <dgm:pt modelId="{EA9D1EBF-D097-4FE6-9341-52B21D0B1128}" type="sibTrans" cxnId="{BDD75C0A-2C2E-4724-A7FF-432ED57ABADD}">
      <dgm:prSet/>
      <dgm:spPr/>
      <dgm:t>
        <a:bodyPr/>
        <a:lstStyle/>
        <a:p>
          <a:endParaRPr lang="fr-DZ"/>
        </a:p>
      </dgm:t>
    </dgm:pt>
    <dgm:pt modelId="{63F2F182-C2CA-4F43-832D-893D0F5FA9F8}">
      <dgm:prSet custT="1"/>
      <dgm:spPr/>
      <dgm:t>
        <a:bodyPr/>
        <a:lstStyle/>
        <a:p>
          <a:r>
            <a:rPr lang="ar-MA" sz="1800" b="1"/>
            <a:t>إجراء تقويم تشخيصي لمتعلمي الفوج التربوي الواحد لتقدير مواطن القوة والضعف.</a:t>
          </a:r>
          <a:endParaRPr lang="fr-DZ" sz="1800" b="1"/>
        </a:p>
      </dgm:t>
    </dgm:pt>
    <dgm:pt modelId="{5203379B-8781-4E0D-981E-E76B20BF7579}" type="parTrans" cxnId="{5898204B-1802-43C9-A407-D349060F70D0}">
      <dgm:prSet/>
      <dgm:spPr/>
      <dgm:t>
        <a:bodyPr/>
        <a:lstStyle/>
        <a:p>
          <a:endParaRPr lang="fr-DZ" sz="1800" b="1"/>
        </a:p>
      </dgm:t>
    </dgm:pt>
    <dgm:pt modelId="{FC6D241E-D16E-471D-8808-265A447ACE4D}" type="sibTrans" cxnId="{5898204B-1802-43C9-A407-D349060F70D0}">
      <dgm:prSet/>
      <dgm:spPr/>
      <dgm:t>
        <a:bodyPr/>
        <a:lstStyle/>
        <a:p>
          <a:endParaRPr lang="fr-DZ"/>
        </a:p>
      </dgm:t>
    </dgm:pt>
    <dgm:pt modelId="{D7026194-B875-496B-B7DF-E9DDB54F2AF4}">
      <dgm:prSet custT="1"/>
      <dgm:spPr/>
      <dgm:t>
        <a:bodyPr/>
        <a:lstStyle/>
        <a:p>
          <a:r>
            <a:rPr lang="ar-MA" sz="1800" b="1"/>
            <a:t>تصنيف المتعلمين إلى مجموعات حسب مستوياتهم المعرفية والقدراتية  ...</a:t>
          </a:r>
          <a:endParaRPr lang="fr-DZ" sz="1800" b="1"/>
        </a:p>
      </dgm:t>
    </dgm:pt>
    <dgm:pt modelId="{14B449B6-E2E9-4517-8A27-8DDA03801C5A}" type="parTrans" cxnId="{122B3AF8-5A32-4526-A6E2-B99026A5C6D6}">
      <dgm:prSet/>
      <dgm:spPr/>
      <dgm:t>
        <a:bodyPr/>
        <a:lstStyle/>
        <a:p>
          <a:endParaRPr lang="fr-DZ" sz="1800" b="1"/>
        </a:p>
      </dgm:t>
    </dgm:pt>
    <dgm:pt modelId="{8F0407DE-5028-44E9-914A-54E97CC4B7CD}" type="sibTrans" cxnId="{122B3AF8-5A32-4526-A6E2-B99026A5C6D6}">
      <dgm:prSet/>
      <dgm:spPr/>
      <dgm:t>
        <a:bodyPr/>
        <a:lstStyle/>
        <a:p>
          <a:endParaRPr lang="fr-DZ"/>
        </a:p>
      </dgm:t>
    </dgm:pt>
    <dgm:pt modelId="{42FF2434-AA17-4E91-8A0A-FB23324491DB}">
      <dgm:prSet custT="1"/>
      <dgm:spPr/>
      <dgm:t>
        <a:bodyPr/>
        <a:lstStyle/>
        <a:p>
          <a:r>
            <a:rPr lang="ar-MA" sz="1800" b="1"/>
            <a:t>تحديد أهداف إجرائية عملية لتحقيقها من الموقف التربوي .</a:t>
          </a:r>
          <a:endParaRPr lang="fr-DZ" sz="1800" b="1"/>
        </a:p>
      </dgm:t>
    </dgm:pt>
    <dgm:pt modelId="{3C2A9C8D-DBDF-42EC-A6AA-F0169E666288}" type="parTrans" cxnId="{28E20703-9871-492D-B7A3-450F84D60C55}">
      <dgm:prSet/>
      <dgm:spPr/>
      <dgm:t>
        <a:bodyPr/>
        <a:lstStyle/>
        <a:p>
          <a:endParaRPr lang="fr-DZ" sz="1800" b="1"/>
        </a:p>
      </dgm:t>
    </dgm:pt>
    <dgm:pt modelId="{E0C35C1E-8341-4215-B3AB-E2C0C41AA66F}" type="sibTrans" cxnId="{28E20703-9871-492D-B7A3-450F84D60C55}">
      <dgm:prSet/>
      <dgm:spPr/>
      <dgm:t>
        <a:bodyPr/>
        <a:lstStyle/>
        <a:p>
          <a:endParaRPr lang="fr-DZ"/>
        </a:p>
      </dgm:t>
    </dgm:pt>
    <dgm:pt modelId="{4E7C73F3-56F9-4692-9748-92E7F6E817D3}">
      <dgm:prSet custT="1"/>
      <dgm:spPr/>
      <dgm:t>
        <a:bodyPr/>
        <a:lstStyle/>
        <a:p>
          <a:r>
            <a:rPr lang="ar-MA" sz="1800" b="1"/>
            <a:t>تحديد الكفايات الأساسية التي ينبغي تنميتها من اجل تحقيق الهدف المحدد.</a:t>
          </a:r>
          <a:endParaRPr lang="fr-DZ" sz="1800" b="1"/>
        </a:p>
      </dgm:t>
    </dgm:pt>
    <dgm:pt modelId="{7083A376-D34E-4D91-88BE-5E8F7ED96A3B}" type="parTrans" cxnId="{EF4D42B1-A58A-4DD5-BF19-85490E4A8560}">
      <dgm:prSet/>
      <dgm:spPr/>
      <dgm:t>
        <a:bodyPr/>
        <a:lstStyle/>
        <a:p>
          <a:endParaRPr lang="fr-DZ" sz="1800" b="1"/>
        </a:p>
      </dgm:t>
    </dgm:pt>
    <dgm:pt modelId="{18B6F504-2760-4EAF-B80E-9730A6A63246}" type="sibTrans" cxnId="{EF4D42B1-A58A-4DD5-BF19-85490E4A8560}">
      <dgm:prSet/>
      <dgm:spPr/>
      <dgm:t>
        <a:bodyPr/>
        <a:lstStyle/>
        <a:p>
          <a:endParaRPr lang="fr-DZ"/>
        </a:p>
      </dgm:t>
    </dgm:pt>
    <dgm:pt modelId="{22E723F9-63DB-4A81-A8FB-9499229DC517}">
      <dgm:prSet custT="1"/>
      <dgm:spPr/>
      <dgm:t>
        <a:bodyPr/>
        <a:lstStyle/>
        <a:p>
          <a:r>
            <a:rPr lang="ar-MA" sz="1800" b="1"/>
            <a:t>تقسيم الفوج الدراسي إلى مجموعات صغيرة حسب الإستراتيجية المخطط للعمل بها : فقد يشترط فيه:</a:t>
          </a:r>
          <a:endParaRPr lang="fr-DZ" sz="1800" b="1"/>
        </a:p>
      </dgm:t>
    </dgm:pt>
    <dgm:pt modelId="{794858D4-42C6-41E1-8750-37E838A371AD}" type="parTrans" cxnId="{EF7CA79F-8D8D-4505-AE49-05A0E0AA16C1}">
      <dgm:prSet/>
      <dgm:spPr/>
      <dgm:t>
        <a:bodyPr/>
        <a:lstStyle/>
        <a:p>
          <a:endParaRPr lang="fr-DZ" sz="1800" b="1"/>
        </a:p>
      </dgm:t>
    </dgm:pt>
    <dgm:pt modelId="{A1CD5291-589A-42EF-B54A-50751AD4733A}" type="sibTrans" cxnId="{EF7CA79F-8D8D-4505-AE49-05A0E0AA16C1}">
      <dgm:prSet/>
      <dgm:spPr/>
      <dgm:t>
        <a:bodyPr/>
        <a:lstStyle/>
        <a:p>
          <a:endParaRPr lang="fr-DZ"/>
        </a:p>
      </dgm:t>
    </dgm:pt>
    <dgm:pt modelId="{1296A3D3-B459-4180-8456-23E2BB800902}">
      <dgm:prSet custT="1"/>
      <dgm:spPr/>
      <dgm:t>
        <a:bodyPr/>
        <a:lstStyle/>
        <a:p>
          <a:r>
            <a:rPr lang="ar-MA" sz="1800" b="1"/>
            <a:t>التجانس </a:t>
          </a:r>
          <a:endParaRPr lang="fr-DZ" sz="1800" b="1"/>
        </a:p>
      </dgm:t>
    </dgm:pt>
    <dgm:pt modelId="{3705EECB-650C-4FEC-A9BB-8FE6BD0B225F}" type="parTrans" cxnId="{80C9241E-A21D-4F3E-96AC-D1FA25CE931A}">
      <dgm:prSet/>
      <dgm:spPr/>
      <dgm:t>
        <a:bodyPr/>
        <a:lstStyle/>
        <a:p>
          <a:endParaRPr lang="fr-DZ" sz="1800" b="1"/>
        </a:p>
      </dgm:t>
    </dgm:pt>
    <dgm:pt modelId="{A78C54D8-9711-495C-B82B-9C7340D0834A}" type="sibTrans" cxnId="{80C9241E-A21D-4F3E-96AC-D1FA25CE931A}">
      <dgm:prSet/>
      <dgm:spPr/>
      <dgm:t>
        <a:bodyPr/>
        <a:lstStyle/>
        <a:p>
          <a:endParaRPr lang="fr-DZ"/>
        </a:p>
      </dgm:t>
    </dgm:pt>
    <dgm:pt modelId="{A3F6EDA4-95F2-4FF1-A58D-07E8272DAA1D}">
      <dgm:prSet custT="1"/>
      <dgm:spPr/>
      <dgm:t>
        <a:bodyPr/>
        <a:lstStyle/>
        <a:p>
          <a:r>
            <a:rPr lang="ar-MA" sz="1800" b="1"/>
            <a:t>الاختلاف </a:t>
          </a:r>
          <a:endParaRPr lang="fr-DZ" sz="1800" b="1"/>
        </a:p>
      </dgm:t>
    </dgm:pt>
    <dgm:pt modelId="{A47B2FBA-9E20-482F-989C-1FD79859DB6F}" type="parTrans" cxnId="{99903ED2-159C-4DCB-877D-8D438ADF17D1}">
      <dgm:prSet/>
      <dgm:spPr/>
      <dgm:t>
        <a:bodyPr/>
        <a:lstStyle/>
        <a:p>
          <a:endParaRPr lang="fr-DZ" sz="1800" b="1"/>
        </a:p>
      </dgm:t>
    </dgm:pt>
    <dgm:pt modelId="{31647C18-2A07-4E84-BB2A-E6B722B759E2}" type="sibTrans" cxnId="{99903ED2-159C-4DCB-877D-8D438ADF17D1}">
      <dgm:prSet/>
      <dgm:spPr/>
      <dgm:t>
        <a:bodyPr/>
        <a:lstStyle/>
        <a:p>
          <a:endParaRPr lang="fr-DZ"/>
        </a:p>
      </dgm:t>
    </dgm:pt>
    <dgm:pt modelId="{5477037C-4A9A-4FA9-BC7A-3744C5B91EB4}">
      <dgm:prSet custT="1"/>
      <dgm:spPr/>
      <dgm:t>
        <a:bodyPr/>
        <a:lstStyle/>
        <a:p>
          <a:r>
            <a:rPr lang="ar-MA" sz="1800" b="1"/>
            <a:t>توزيع النشاطات والأعمال الملائمة لكل مجموعة .</a:t>
          </a:r>
          <a:endParaRPr lang="fr-DZ" sz="1800" b="1"/>
        </a:p>
      </dgm:t>
    </dgm:pt>
    <dgm:pt modelId="{B1EC4B2A-FED6-469A-A3E5-E2F03FF3EC47}" type="parTrans" cxnId="{9079AA25-3062-416E-A32A-E15032E61BA2}">
      <dgm:prSet/>
      <dgm:spPr/>
      <dgm:t>
        <a:bodyPr/>
        <a:lstStyle/>
        <a:p>
          <a:endParaRPr lang="fr-DZ" sz="1800" b="1"/>
        </a:p>
      </dgm:t>
    </dgm:pt>
    <dgm:pt modelId="{565E62A0-F40A-45E7-9B64-1E5065A9F047}" type="sibTrans" cxnId="{9079AA25-3062-416E-A32A-E15032E61BA2}">
      <dgm:prSet/>
      <dgm:spPr/>
      <dgm:t>
        <a:bodyPr/>
        <a:lstStyle/>
        <a:p>
          <a:endParaRPr lang="fr-DZ"/>
        </a:p>
      </dgm:t>
    </dgm:pt>
    <dgm:pt modelId="{B05DA3C0-6021-411F-B2BC-2BD4C02F8456}">
      <dgm:prSet custT="1"/>
      <dgm:spPr/>
      <dgm:t>
        <a:bodyPr/>
        <a:lstStyle/>
        <a:p>
          <a:r>
            <a:rPr lang="ar-MA" sz="1800" b="1"/>
            <a:t>التقويم المبني على دعم المتعلمين ( التشخيص، المعالجة، التصحيح، المتابعة )</a:t>
          </a:r>
          <a:endParaRPr lang="fr-DZ" sz="1800" b="1"/>
        </a:p>
      </dgm:t>
    </dgm:pt>
    <dgm:pt modelId="{D1CE98EC-5C04-4551-A010-658D92437EF8}" type="parTrans" cxnId="{1AAF4AA2-7171-4EF5-B23A-3D2D1734B847}">
      <dgm:prSet/>
      <dgm:spPr/>
      <dgm:t>
        <a:bodyPr/>
        <a:lstStyle/>
        <a:p>
          <a:endParaRPr lang="fr-DZ" sz="1800" b="1"/>
        </a:p>
      </dgm:t>
    </dgm:pt>
    <dgm:pt modelId="{9C471CE0-C9B8-43A9-9B5D-8554A312D2F9}" type="sibTrans" cxnId="{1AAF4AA2-7171-4EF5-B23A-3D2D1734B847}">
      <dgm:prSet/>
      <dgm:spPr/>
      <dgm:t>
        <a:bodyPr/>
        <a:lstStyle/>
        <a:p>
          <a:endParaRPr lang="fr-DZ"/>
        </a:p>
      </dgm:t>
    </dgm:pt>
    <dgm:pt modelId="{7AC0ABF1-C1E3-4267-94D3-0EE1048072C3}" type="pres">
      <dgm:prSet presAssocID="{77DF98FB-312A-4864-84A3-CF601A301B32}" presName="hierChild1" presStyleCnt="0">
        <dgm:presLayoutVars>
          <dgm:chPref val="1"/>
          <dgm:dir/>
          <dgm:animOne val="branch"/>
          <dgm:animLvl val="lvl"/>
          <dgm:resizeHandles/>
        </dgm:presLayoutVars>
      </dgm:prSet>
      <dgm:spPr/>
    </dgm:pt>
    <dgm:pt modelId="{E61C2823-4741-4C89-A2F0-B9A3F8AFB757}" type="pres">
      <dgm:prSet presAssocID="{857098C9-1524-4336-A8CD-3919E1D7AE38}" presName="hierRoot1" presStyleCnt="0"/>
      <dgm:spPr/>
    </dgm:pt>
    <dgm:pt modelId="{2E2DBBC8-59C5-4AC4-A60D-DACFEC4E5966}" type="pres">
      <dgm:prSet presAssocID="{857098C9-1524-4336-A8CD-3919E1D7AE38}" presName="composite" presStyleCnt="0"/>
      <dgm:spPr/>
    </dgm:pt>
    <dgm:pt modelId="{1FB74832-E616-461C-BE2B-7182614709E5}" type="pres">
      <dgm:prSet presAssocID="{857098C9-1524-4336-A8CD-3919E1D7AE38}" presName="background" presStyleLbl="node0" presStyleIdx="0" presStyleCnt="1"/>
      <dgm:spPr/>
    </dgm:pt>
    <dgm:pt modelId="{AB7513B0-6569-4432-BC2A-EE087D46F07E}" type="pres">
      <dgm:prSet presAssocID="{857098C9-1524-4336-A8CD-3919E1D7AE38}" presName="text" presStyleLbl="fgAcc0" presStyleIdx="0" presStyleCnt="1" custScaleX="281835" custScaleY="523334">
        <dgm:presLayoutVars>
          <dgm:chPref val="3"/>
        </dgm:presLayoutVars>
      </dgm:prSet>
      <dgm:spPr/>
    </dgm:pt>
    <dgm:pt modelId="{B8DE336F-83B7-4515-A724-258D7BFAF550}" type="pres">
      <dgm:prSet presAssocID="{857098C9-1524-4336-A8CD-3919E1D7AE38}" presName="hierChild2" presStyleCnt="0"/>
      <dgm:spPr/>
    </dgm:pt>
    <dgm:pt modelId="{B09DB3A0-1B86-416F-AE7A-720B9BB49D25}" type="pres">
      <dgm:prSet presAssocID="{5203379B-8781-4E0D-981E-E76B20BF7579}" presName="Name10" presStyleLbl="parChTrans1D2" presStyleIdx="0" presStyleCnt="7" custSzX="10309144" custSzY="304645"/>
      <dgm:spPr/>
    </dgm:pt>
    <dgm:pt modelId="{C04943AE-2B91-46E4-9102-8B5452E4AB2C}" type="pres">
      <dgm:prSet presAssocID="{63F2F182-C2CA-4F43-832D-893D0F5FA9F8}" presName="hierRoot2" presStyleCnt="0"/>
      <dgm:spPr/>
    </dgm:pt>
    <dgm:pt modelId="{33A1FFDF-F591-438D-8519-CF458E6BD987}" type="pres">
      <dgm:prSet presAssocID="{63F2F182-C2CA-4F43-832D-893D0F5FA9F8}" presName="composite2" presStyleCnt="0"/>
      <dgm:spPr/>
    </dgm:pt>
    <dgm:pt modelId="{C16EA90E-AB90-4756-BF28-79E155DB326B}" type="pres">
      <dgm:prSet presAssocID="{63F2F182-C2CA-4F43-832D-893D0F5FA9F8}" presName="background2" presStyleLbl="node2" presStyleIdx="0" presStyleCnt="7"/>
      <dgm:spPr/>
    </dgm:pt>
    <dgm:pt modelId="{E308EF78-A82C-478E-9CB1-2586395A8D9F}" type="pres">
      <dgm:prSet presAssocID="{63F2F182-C2CA-4F43-832D-893D0F5FA9F8}" presName="text2" presStyleLbl="fgAcc2" presStyleIdx="0" presStyleCnt="7" custScaleX="281835" custScaleY="523334">
        <dgm:presLayoutVars>
          <dgm:chPref val="3"/>
        </dgm:presLayoutVars>
      </dgm:prSet>
      <dgm:spPr/>
    </dgm:pt>
    <dgm:pt modelId="{1409B210-8479-45F9-AFDF-1C77D8C393C7}" type="pres">
      <dgm:prSet presAssocID="{63F2F182-C2CA-4F43-832D-893D0F5FA9F8}" presName="hierChild3" presStyleCnt="0"/>
      <dgm:spPr/>
    </dgm:pt>
    <dgm:pt modelId="{E900F136-608A-4DFE-B754-3B7D66DE0541}" type="pres">
      <dgm:prSet presAssocID="{14B449B6-E2E9-4517-8A27-8DDA03801C5A}" presName="Name10" presStyleLbl="parChTrans1D2" presStyleIdx="1" presStyleCnt="7" custSzX="6872762" custSzY="304645"/>
      <dgm:spPr/>
    </dgm:pt>
    <dgm:pt modelId="{12A9A33C-BC11-43FF-A619-A520C34E01BE}" type="pres">
      <dgm:prSet presAssocID="{D7026194-B875-496B-B7DF-E9DDB54F2AF4}" presName="hierRoot2" presStyleCnt="0"/>
      <dgm:spPr/>
    </dgm:pt>
    <dgm:pt modelId="{7E953CC0-0807-4A47-8713-BB894ACC84C1}" type="pres">
      <dgm:prSet presAssocID="{D7026194-B875-496B-B7DF-E9DDB54F2AF4}" presName="composite2" presStyleCnt="0"/>
      <dgm:spPr/>
    </dgm:pt>
    <dgm:pt modelId="{1EE349C1-69BE-49A5-AB16-DB661ED93CEA}" type="pres">
      <dgm:prSet presAssocID="{D7026194-B875-496B-B7DF-E9DDB54F2AF4}" presName="background2" presStyleLbl="node2" presStyleIdx="1" presStyleCnt="7"/>
      <dgm:spPr/>
    </dgm:pt>
    <dgm:pt modelId="{E6BAB686-F756-4FF2-AADE-8412D4BAE5D7}" type="pres">
      <dgm:prSet presAssocID="{D7026194-B875-496B-B7DF-E9DDB54F2AF4}" presName="text2" presStyleLbl="fgAcc2" presStyleIdx="1" presStyleCnt="7" custScaleX="281835" custScaleY="523334">
        <dgm:presLayoutVars>
          <dgm:chPref val="3"/>
        </dgm:presLayoutVars>
      </dgm:prSet>
      <dgm:spPr/>
    </dgm:pt>
    <dgm:pt modelId="{84E2B827-EB1A-473F-B39B-8197BEB2C1A5}" type="pres">
      <dgm:prSet presAssocID="{D7026194-B875-496B-B7DF-E9DDB54F2AF4}" presName="hierChild3" presStyleCnt="0"/>
      <dgm:spPr/>
    </dgm:pt>
    <dgm:pt modelId="{9BD0B45A-72DE-48B3-9FB1-B7EA046F8747}" type="pres">
      <dgm:prSet presAssocID="{3C2A9C8D-DBDF-42EC-A6AA-F0169E666288}" presName="Name10" presStyleLbl="parChTrans1D2" presStyleIdx="2" presStyleCnt="7" custSzX="3436381" custSzY="304645"/>
      <dgm:spPr/>
    </dgm:pt>
    <dgm:pt modelId="{DBB00BBE-EBD0-48D7-BCD9-1F4126DCE28D}" type="pres">
      <dgm:prSet presAssocID="{42FF2434-AA17-4E91-8A0A-FB23324491DB}" presName="hierRoot2" presStyleCnt="0"/>
      <dgm:spPr/>
    </dgm:pt>
    <dgm:pt modelId="{8CC315CC-4AD4-41C9-A2DD-B1266BD32AA6}" type="pres">
      <dgm:prSet presAssocID="{42FF2434-AA17-4E91-8A0A-FB23324491DB}" presName="composite2" presStyleCnt="0"/>
      <dgm:spPr/>
    </dgm:pt>
    <dgm:pt modelId="{6A2119C9-BAFD-4B70-86F2-0035402055F9}" type="pres">
      <dgm:prSet presAssocID="{42FF2434-AA17-4E91-8A0A-FB23324491DB}" presName="background2" presStyleLbl="node2" presStyleIdx="2" presStyleCnt="7"/>
      <dgm:spPr/>
    </dgm:pt>
    <dgm:pt modelId="{60787B96-00E9-4E3D-992E-BF05E8E56653}" type="pres">
      <dgm:prSet presAssocID="{42FF2434-AA17-4E91-8A0A-FB23324491DB}" presName="text2" presStyleLbl="fgAcc2" presStyleIdx="2" presStyleCnt="7" custScaleX="281835" custScaleY="523334">
        <dgm:presLayoutVars>
          <dgm:chPref val="3"/>
        </dgm:presLayoutVars>
      </dgm:prSet>
      <dgm:spPr/>
    </dgm:pt>
    <dgm:pt modelId="{97850508-2ED2-4D1E-831E-C2823D4FD7F8}" type="pres">
      <dgm:prSet presAssocID="{42FF2434-AA17-4E91-8A0A-FB23324491DB}" presName="hierChild3" presStyleCnt="0"/>
      <dgm:spPr/>
    </dgm:pt>
    <dgm:pt modelId="{4512C267-FE1D-45BA-9E98-03E88D60FAEB}" type="pres">
      <dgm:prSet presAssocID="{7083A376-D34E-4D91-88BE-5E8F7ED96A3B}" presName="Name10" presStyleLbl="parChTrans1D2" presStyleIdx="3" presStyleCnt="7" custSzX="227387" custSzY="304645"/>
      <dgm:spPr/>
    </dgm:pt>
    <dgm:pt modelId="{A9FA8961-5A47-4881-AF2B-16D3126D459F}" type="pres">
      <dgm:prSet presAssocID="{4E7C73F3-56F9-4692-9748-92E7F6E817D3}" presName="hierRoot2" presStyleCnt="0"/>
      <dgm:spPr/>
    </dgm:pt>
    <dgm:pt modelId="{BE8F1AFD-9F03-41B7-A463-E3C7A7C80454}" type="pres">
      <dgm:prSet presAssocID="{4E7C73F3-56F9-4692-9748-92E7F6E817D3}" presName="composite2" presStyleCnt="0"/>
      <dgm:spPr/>
    </dgm:pt>
    <dgm:pt modelId="{60D560C8-21E9-4FC9-B7CE-219C15C2813B}" type="pres">
      <dgm:prSet presAssocID="{4E7C73F3-56F9-4692-9748-92E7F6E817D3}" presName="background2" presStyleLbl="node2" presStyleIdx="3" presStyleCnt="7"/>
      <dgm:spPr/>
    </dgm:pt>
    <dgm:pt modelId="{013C77B1-ED0A-4754-B62F-311A7C17E7E2}" type="pres">
      <dgm:prSet presAssocID="{4E7C73F3-56F9-4692-9748-92E7F6E817D3}" presName="text2" presStyleLbl="fgAcc2" presStyleIdx="3" presStyleCnt="7" custScaleX="281835" custScaleY="523334">
        <dgm:presLayoutVars>
          <dgm:chPref val="3"/>
        </dgm:presLayoutVars>
      </dgm:prSet>
      <dgm:spPr/>
    </dgm:pt>
    <dgm:pt modelId="{17D34608-6097-4984-B1A7-75E17B06E14A}" type="pres">
      <dgm:prSet presAssocID="{4E7C73F3-56F9-4692-9748-92E7F6E817D3}" presName="hierChild3" presStyleCnt="0"/>
      <dgm:spPr/>
    </dgm:pt>
    <dgm:pt modelId="{8F52AA55-C9E2-4DFA-A4C2-79A8D5072EF3}" type="pres">
      <dgm:prSet presAssocID="{794858D4-42C6-41E1-8750-37E838A371AD}" presName="Name10" presStyleLbl="parChTrans1D2" presStyleIdx="4" presStyleCnt="7" custSzX="3436381" custSzY="304645"/>
      <dgm:spPr/>
    </dgm:pt>
    <dgm:pt modelId="{1123FD1A-3CE5-41EB-B6AC-9127CD0F42AE}" type="pres">
      <dgm:prSet presAssocID="{22E723F9-63DB-4A81-A8FB-9499229DC517}" presName="hierRoot2" presStyleCnt="0"/>
      <dgm:spPr/>
    </dgm:pt>
    <dgm:pt modelId="{85839B41-3687-4372-8F18-CD4060218E80}" type="pres">
      <dgm:prSet presAssocID="{22E723F9-63DB-4A81-A8FB-9499229DC517}" presName="composite2" presStyleCnt="0"/>
      <dgm:spPr/>
    </dgm:pt>
    <dgm:pt modelId="{6E541FEC-08EE-468F-A3D3-45146A9BE1DF}" type="pres">
      <dgm:prSet presAssocID="{22E723F9-63DB-4A81-A8FB-9499229DC517}" presName="background2" presStyleLbl="node2" presStyleIdx="4" presStyleCnt="7"/>
      <dgm:spPr/>
    </dgm:pt>
    <dgm:pt modelId="{0B23337C-F021-4A8D-B14F-A2DF7A515682}" type="pres">
      <dgm:prSet presAssocID="{22E723F9-63DB-4A81-A8FB-9499229DC517}" presName="text2" presStyleLbl="fgAcc2" presStyleIdx="4" presStyleCnt="7" custScaleX="281835" custScaleY="523334">
        <dgm:presLayoutVars>
          <dgm:chPref val="3"/>
        </dgm:presLayoutVars>
      </dgm:prSet>
      <dgm:spPr/>
    </dgm:pt>
    <dgm:pt modelId="{62631993-31EE-4BAE-8D74-B719844DC94E}" type="pres">
      <dgm:prSet presAssocID="{22E723F9-63DB-4A81-A8FB-9499229DC517}" presName="hierChild3" presStyleCnt="0"/>
      <dgm:spPr/>
    </dgm:pt>
    <dgm:pt modelId="{1F042906-FD12-45EF-A61B-C00200B08F2A}" type="pres">
      <dgm:prSet presAssocID="{3705EECB-650C-4FEC-A9BB-8FE6BD0B225F}" presName="Name17" presStyleLbl="parChTrans1D3" presStyleIdx="0" presStyleCnt="2" custSzX="1718190" custSzY="304645"/>
      <dgm:spPr/>
    </dgm:pt>
    <dgm:pt modelId="{D2E770EE-8391-41F5-88A5-A852F4821B91}" type="pres">
      <dgm:prSet presAssocID="{1296A3D3-B459-4180-8456-23E2BB800902}" presName="hierRoot3" presStyleCnt="0"/>
      <dgm:spPr/>
    </dgm:pt>
    <dgm:pt modelId="{C21A529E-5918-4A0F-8C97-6674B9BD761C}" type="pres">
      <dgm:prSet presAssocID="{1296A3D3-B459-4180-8456-23E2BB800902}" presName="composite3" presStyleCnt="0"/>
      <dgm:spPr/>
    </dgm:pt>
    <dgm:pt modelId="{EFAE8B2A-DC68-4E0C-962C-F016CBA0158D}" type="pres">
      <dgm:prSet presAssocID="{1296A3D3-B459-4180-8456-23E2BB800902}" presName="background3" presStyleLbl="node3" presStyleIdx="0" presStyleCnt="2"/>
      <dgm:spPr/>
    </dgm:pt>
    <dgm:pt modelId="{F3BE805C-DE82-44F0-9469-C64AB4802FE2}" type="pres">
      <dgm:prSet presAssocID="{1296A3D3-B459-4180-8456-23E2BB800902}" presName="text3" presStyleLbl="fgAcc3" presStyleIdx="0" presStyleCnt="2" custScaleX="281835" custScaleY="523334">
        <dgm:presLayoutVars>
          <dgm:chPref val="3"/>
        </dgm:presLayoutVars>
      </dgm:prSet>
      <dgm:spPr/>
    </dgm:pt>
    <dgm:pt modelId="{9A453A59-8BE7-4348-A198-6D7F6177D028}" type="pres">
      <dgm:prSet presAssocID="{1296A3D3-B459-4180-8456-23E2BB800902}" presName="hierChild4" presStyleCnt="0"/>
      <dgm:spPr/>
    </dgm:pt>
    <dgm:pt modelId="{1D918BAE-F64F-44A0-B2D5-86C6B363B87A}" type="pres">
      <dgm:prSet presAssocID="{A47B2FBA-9E20-482F-989C-1FD79859DB6F}" presName="Name17" presStyleLbl="parChTrans1D3" presStyleIdx="1" presStyleCnt="2" custSzX="1718190" custSzY="304645"/>
      <dgm:spPr/>
    </dgm:pt>
    <dgm:pt modelId="{1D6932A1-152C-4C10-8276-BDBB0ACB3C32}" type="pres">
      <dgm:prSet presAssocID="{A3F6EDA4-95F2-4FF1-A58D-07E8272DAA1D}" presName="hierRoot3" presStyleCnt="0"/>
      <dgm:spPr/>
    </dgm:pt>
    <dgm:pt modelId="{19D23C7A-0D8D-41AE-ABDE-0ECDBFB360AB}" type="pres">
      <dgm:prSet presAssocID="{A3F6EDA4-95F2-4FF1-A58D-07E8272DAA1D}" presName="composite3" presStyleCnt="0"/>
      <dgm:spPr/>
    </dgm:pt>
    <dgm:pt modelId="{1BE58957-6D7E-40C9-BF00-B25C628F594F}" type="pres">
      <dgm:prSet presAssocID="{A3F6EDA4-95F2-4FF1-A58D-07E8272DAA1D}" presName="background3" presStyleLbl="node3" presStyleIdx="1" presStyleCnt="2"/>
      <dgm:spPr/>
    </dgm:pt>
    <dgm:pt modelId="{2F9652BA-297B-4FA9-86EA-F33FE8762AA4}" type="pres">
      <dgm:prSet presAssocID="{A3F6EDA4-95F2-4FF1-A58D-07E8272DAA1D}" presName="text3" presStyleLbl="fgAcc3" presStyleIdx="1" presStyleCnt="2" custScaleX="281835" custScaleY="523334">
        <dgm:presLayoutVars>
          <dgm:chPref val="3"/>
        </dgm:presLayoutVars>
      </dgm:prSet>
      <dgm:spPr/>
    </dgm:pt>
    <dgm:pt modelId="{B86463E2-8BAF-4D67-A4D2-8558FC170B1B}" type="pres">
      <dgm:prSet presAssocID="{A3F6EDA4-95F2-4FF1-A58D-07E8272DAA1D}" presName="hierChild4" presStyleCnt="0"/>
      <dgm:spPr/>
    </dgm:pt>
    <dgm:pt modelId="{FB296CE7-85A5-4904-844B-C8797D1F6E2F}" type="pres">
      <dgm:prSet presAssocID="{B1EC4B2A-FED6-469A-A3E5-E2F03FF3EC47}" presName="Name10" presStyleLbl="parChTrans1D2" presStyleIdx="5" presStyleCnt="7" custSzX="6872762" custSzY="304645"/>
      <dgm:spPr/>
    </dgm:pt>
    <dgm:pt modelId="{89C7CEE2-4031-46A7-B682-D72AB9897E5D}" type="pres">
      <dgm:prSet presAssocID="{5477037C-4A9A-4FA9-BC7A-3744C5B91EB4}" presName="hierRoot2" presStyleCnt="0"/>
      <dgm:spPr/>
    </dgm:pt>
    <dgm:pt modelId="{19F1A1D8-7017-499E-878B-4E6C37874AB5}" type="pres">
      <dgm:prSet presAssocID="{5477037C-4A9A-4FA9-BC7A-3744C5B91EB4}" presName="composite2" presStyleCnt="0"/>
      <dgm:spPr/>
    </dgm:pt>
    <dgm:pt modelId="{350C3B9B-1E74-4AD9-B9C8-738012F31BA0}" type="pres">
      <dgm:prSet presAssocID="{5477037C-4A9A-4FA9-BC7A-3744C5B91EB4}" presName="background2" presStyleLbl="node2" presStyleIdx="5" presStyleCnt="7"/>
      <dgm:spPr/>
    </dgm:pt>
    <dgm:pt modelId="{4F9F6664-704C-43BB-85BF-36CD7FDDB75F}" type="pres">
      <dgm:prSet presAssocID="{5477037C-4A9A-4FA9-BC7A-3744C5B91EB4}" presName="text2" presStyleLbl="fgAcc2" presStyleIdx="5" presStyleCnt="7" custScaleX="281835" custScaleY="523334">
        <dgm:presLayoutVars>
          <dgm:chPref val="3"/>
        </dgm:presLayoutVars>
      </dgm:prSet>
      <dgm:spPr/>
    </dgm:pt>
    <dgm:pt modelId="{045CB7D1-B4AE-4413-BDCA-031426710A02}" type="pres">
      <dgm:prSet presAssocID="{5477037C-4A9A-4FA9-BC7A-3744C5B91EB4}" presName="hierChild3" presStyleCnt="0"/>
      <dgm:spPr/>
    </dgm:pt>
    <dgm:pt modelId="{606E71C3-8F2C-4C12-AB57-E3E409CDD43A}" type="pres">
      <dgm:prSet presAssocID="{D1CE98EC-5C04-4551-A010-658D92437EF8}" presName="Name10" presStyleLbl="parChTrans1D2" presStyleIdx="6" presStyleCnt="7" custSzX="10309144" custSzY="304645"/>
      <dgm:spPr/>
    </dgm:pt>
    <dgm:pt modelId="{39A43D36-62A1-442B-B171-D6DBA87C05D3}" type="pres">
      <dgm:prSet presAssocID="{B05DA3C0-6021-411F-B2BC-2BD4C02F8456}" presName="hierRoot2" presStyleCnt="0"/>
      <dgm:spPr/>
    </dgm:pt>
    <dgm:pt modelId="{763506C7-6DB5-47CE-A696-8D8A05FE0426}" type="pres">
      <dgm:prSet presAssocID="{B05DA3C0-6021-411F-B2BC-2BD4C02F8456}" presName="composite2" presStyleCnt="0"/>
      <dgm:spPr/>
    </dgm:pt>
    <dgm:pt modelId="{4C5DF7AC-7C8A-4990-B3F3-78EDA5C48BF7}" type="pres">
      <dgm:prSet presAssocID="{B05DA3C0-6021-411F-B2BC-2BD4C02F8456}" presName="background2" presStyleLbl="node2" presStyleIdx="6" presStyleCnt="7"/>
      <dgm:spPr/>
    </dgm:pt>
    <dgm:pt modelId="{90A1173E-87AB-449D-985A-1EB29A7C41EB}" type="pres">
      <dgm:prSet presAssocID="{B05DA3C0-6021-411F-B2BC-2BD4C02F8456}" presName="text2" presStyleLbl="fgAcc2" presStyleIdx="6" presStyleCnt="7" custScaleX="281835" custScaleY="523334">
        <dgm:presLayoutVars>
          <dgm:chPref val="3"/>
        </dgm:presLayoutVars>
      </dgm:prSet>
      <dgm:spPr/>
    </dgm:pt>
    <dgm:pt modelId="{E20B7B12-3579-45E3-B1B7-3B9589DDFFAD}" type="pres">
      <dgm:prSet presAssocID="{B05DA3C0-6021-411F-B2BC-2BD4C02F8456}" presName="hierChild3" presStyleCnt="0"/>
      <dgm:spPr/>
    </dgm:pt>
  </dgm:ptLst>
  <dgm:cxnLst>
    <dgm:cxn modelId="{28E20703-9871-492D-B7A3-450F84D60C55}" srcId="{857098C9-1524-4336-A8CD-3919E1D7AE38}" destId="{42FF2434-AA17-4E91-8A0A-FB23324491DB}" srcOrd="2" destOrd="0" parTransId="{3C2A9C8D-DBDF-42EC-A6AA-F0169E666288}" sibTransId="{E0C35C1E-8341-4215-B3AB-E2C0C41AA66F}"/>
    <dgm:cxn modelId="{BDD75C0A-2C2E-4724-A7FF-432ED57ABADD}" srcId="{77DF98FB-312A-4864-84A3-CF601A301B32}" destId="{857098C9-1524-4336-A8CD-3919E1D7AE38}" srcOrd="0" destOrd="0" parTransId="{AAFFAA43-0736-4F55-A1C5-7AA204530646}" sibTransId="{EA9D1EBF-D097-4FE6-9341-52B21D0B1128}"/>
    <dgm:cxn modelId="{67235619-EBF1-47FD-A0A4-E45668231EA1}" type="presOf" srcId="{A3F6EDA4-95F2-4FF1-A58D-07E8272DAA1D}" destId="{2F9652BA-297B-4FA9-86EA-F33FE8762AA4}" srcOrd="0" destOrd="0" presId="urn:microsoft.com/office/officeart/2005/8/layout/hierarchy1"/>
    <dgm:cxn modelId="{80C9241E-A21D-4F3E-96AC-D1FA25CE931A}" srcId="{22E723F9-63DB-4A81-A8FB-9499229DC517}" destId="{1296A3D3-B459-4180-8456-23E2BB800902}" srcOrd="0" destOrd="0" parTransId="{3705EECB-650C-4FEC-A9BB-8FE6BD0B225F}" sibTransId="{A78C54D8-9711-495C-B82B-9C7340D0834A}"/>
    <dgm:cxn modelId="{48396824-D03B-4DDF-A01F-EBDC43375F82}" type="presOf" srcId="{5203379B-8781-4E0D-981E-E76B20BF7579}" destId="{B09DB3A0-1B86-416F-AE7A-720B9BB49D25}" srcOrd="0" destOrd="0" presId="urn:microsoft.com/office/officeart/2005/8/layout/hierarchy1"/>
    <dgm:cxn modelId="{9079AA25-3062-416E-A32A-E15032E61BA2}" srcId="{857098C9-1524-4336-A8CD-3919E1D7AE38}" destId="{5477037C-4A9A-4FA9-BC7A-3744C5B91EB4}" srcOrd="5" destOrd="0" parTransId="{B1EC4B2A-FED6-469A-A3E5-E2F03FF3EC47}" sibTransId="{565E62A0-F40A-45E7-9B64-1E5065A9F047}"/>
    <dgm:cxn modelId="{3AE8C02E-61F5-4C4E-85EB-B6C6ADB72B7A}" type="presOf" srcId="{B05DA3C0-6021-411F-B2BC-2BD4C02F8456}" destId="{90A1173E-87AB-449D-985A-1EB29A7C41EB}" srcOrd="0" destOrd="0" presId="urn:microsoft.com/office/officeart/2005/8/layout/hierarchy1"/>
    <dgm:cxn modelId="{4AFD1436-172C-4037-BD25-E86F5F05C4BB}" type="presOf" srcId="{5477037C-4A9A-4FA9-BC7A-3744C5B91EB4}" destId="{4F9F6664-704C-43BB-85BF-36CD7FDDB75F}" srcOrd="0" destOrd="0" presId="urn:microsoft.com/office/officeart/2005/8/layout/hierarchy1"/>
    <dgm:cxn modelId="{35E64F40-916A-44EC-B0F1-F5DB25D26B81}" type="presOf" srcId="{3C2A9C8D-DBDF-42EC-A6AA-F0169E666288}" destId="{9BD0B45A-72DE-48B3-9FB1-B7EA046F8747}" srcOrd="0" destOrd="0" presId="urn:microsoft.com/office/officeart/2005/8/layout/hierarchy1"/>
    <dgm:cxn modelId="{61337B6A-DC77-4D20-9285-9ED2CA504975}" type="presOf" srcId="{D1CE98EC-5C04-4551-A010-658D92437EF8}" destId="{606E71C3-8F2C-4C12-AB57-E3E409CDD43A}" srcOrd="0" destOrd="0" presId="urn:microsoft.com/office/officeart/2005/8/layout/hierarchy1"/>
    <dgm:cxn modelId="{5898204B-1802-43C9-A407-D349060F70D0}" srcId="{857098C9-1524-4336-A8CD-3919E1D7AE38}" destId="{63F2F182-C2CA-4F43-832D-893D0F5FA9F8}" srcOrd="0" destOrd="0" parTransId="{5203379B-8781-4E0D-981E-E76B20BF7579}" sibTransId="{FC6D241E-D16E-471D-8808-265A447ACE4D}"/>
    <dgm:cxn modelId="{AD3FC653-BB50-4B58-A105-E94CF6A50A31}" type="presOf" srcId="{7083A376-D34E-4D91-88BE-5E8F7ED96A3B}" destId="{4512C267-FE1D-45BA-9E98-03E88D60FAEB}" srcOrd="0" destOrd="0" presId="urn:microsoft.com/office/officeart/2005/8/layout/hierarchy1"/>
    <dgm:cxn modelId="{4A6A6458-169C-48D9-98BF-A18936E3B416}" type="presOf" srcId="{857098C9-1524-4336-A8CD-3919E1D7AE38}" destId="{AB7513B0-6569-4432-BC2A-EE087D46F07E}" srcOrd="0" destOrd="0" presId="urn:microsoft.com/office/officeart/2005/8/layout/hierarchy1"/>
    <dgm:cxn modelId="{34B7D786-E299-4624-B4B9-29284E93BE57}" type="presOf" srcId="{63F2F182-C2CA-4F43-832D-893D0F5FA9F8}" destId="{E308EF78-A82C-478E-9CB1-2586395A8D9F}" srcOrd="0" destOrd="0" presId="urn:microsoft.com/office/officeart/2005/8/layout/hierarchy1"/>
    <dgm:cxn modelId="{EF2EEF89-216C-4EF9-9B81-D876CF8521B5}" type="presOf" srcId="{794858D4-42C6-41E1-8750-37E838A371AD}" destId="{8F52AA55-C9E2-4DFA-A4C2-79A8D5072EF3}" srcOrd="0" destOrd="0" presId="urn:microsoft.com/office/officeart/2005/8/layout/hierarchy1"/>
    <dgm:cxn modelId="{D4E36093-7FDD-4997-A2F6-CC3EC552BB21}" type="presOf" srcId="{4E7C73F3-56F9-4692-9748-92E7F6E817D3}" destId="{013C77B1-ED0A-4754-B62F-311A7C17E7E2}" srcOrd="0" destOrd="0" presId="urn:microsoft.com/office/officeart/2005/8/layout/hierarchy1"/>
    <dgm:cxn modelId="{2AF0E59C-037B-4A9D-980B-FB09767FD263}" type="presOf" srcId="{A47B2FBA-9E20-482F-989C-1FD79859DB6F}" destId="{1D918BAE-F64F-44A0-B2D5-86C6B363B87A}" srcOrd="0" destOrd="0" presId="urn:microsoft.com/office/officeart/2005/8/layout/hierarchy1"/>
    <dgm:cxn modelId="{06DB499E-67D0-4A72-B985-59A79C88E7F8}" type="presOf" srcId="{D7026194-B875-496B-B7DF-E9DDB54F2AF4}" destId="{E6BAB686-F756-4FF2-AADE-8412D4BAE5D7}" srcOrd="0" destOrd="0" presId="urn:microsoft.com/office/officeart/2005/8/layout/hierarchy1"/>
    <dgm:cxn modelId="{EF7CA79F-8D8D-4505-AE49-05A0E0AA16C1}" srcId="{857098C9-1524-4336-A8CD-3919E1D7AE38}" destId="{22E723F9-63DB-4A81-A8FB-9499229DC517}" srcOrd="4" destOrd="0" parTransId="{794858D4-42C6-41E1-8750-37E838A371AD}" sibTransId="{A1CD5291-589A-42EF-B54A-50751AD4733A}"/>
    <dgm:cxn modelId="{1AAF4AA2-7171-4EF5-B23A-3D2D1734B847}" srcId="{857098C9-1524-4336-A8CD-3919E1D7AE38}" destId="{B05DA3C0-6021-411F-B2BC-2BD4C02F8456}" srcOrd="6" destOrd="0" parTransId="{D1CE98EC-5C04-4551-A010-658D92437EF8}" sibTransId="{9C471CE0-C9B8-43A9-9B5D-8554A312D2F9}"/>
    <dgm:cxn modelId="{07961DA5-C533-49D9-87D4-5E9B6FB9DE16}" type="presOf" srcId="{1296A3D3-B459-4180-8456-23E2BB800902}" destId="{F3BE805C-DE82-44F0-9469-C64AB4802FE2}" srcOrd="0" destOrd="0" presId="urn:microsoft.com/office/officeart/2005/8/layout/hierarchy1"/>
    <dgm:cxn modelId="{AAE41EA5-DBE9-4B64-B624-EDAD2E583060}" type="presOf" srcId="{3705EECB-650C-4FEC-A9BB-8FE6BD0B225F}" destId="{1F042906-FD12-45EF-A61B-C00200B08F2A}" srcOrd="0" destOrd="0" presId="urn:microsoft.com/office/officeart/2005/8/layout/hierarchy1"/>
    <dgm:cxn modelId="{EF4D42B1-A58A-4DD5-BF19-85490E4A8560}" srcId="{857098C9-1524-4336-A8CD-3919E1D7AE38}" destId="{4E7C73F3-56F9-4692-9748-92E7F6E817D3}" srcOrd="3" destOrd="0" parTransId="{7083A376-D34E-4D91-88BE-5E8F7ED96A3B}" sibTransId="{18B6F504-2760-4EAF-B80E-9730A6A63246}"/>
    <dgm:cxn modelId="{788359BB-8DB3-4322-A3C9-F97A03FC41A1}" type="presOf" srcId="{14B449B6-E2E9-4517-8A27-8DDA03801C5A}" destId="{E900F136-608A-4DFE-B754-3B7D66DE0541}" srcOrd="0" destOrd="0" presId="urn:microsoft.com/office/officeart/2005/8/layout/hierarchy1"/>
    <dgm:cxn modelId="{340D4BC9-D0B8-4FAA-9D1D-AC14AB80D512}" type="presOf" srcId="{B1EC4B2A-FED6-469A-A3E5-E2F03FF3EC47}" destId="{FB296CE7-85A5-4904-844B-C8797D1F6E2F}" srcOrd="0" destOrd="0" presId="urn:microsoft.com/office/officeart/2005/8/layout/hierarchy1"/>
    <dgm:cxn modelId="{BA3E3CD1-9F52-481B-8781-2278E6FA4D81}" type="presOf" srcId="{77DF98FB-312A-4864-84A3-CF601A301B32}" destId="{7AC0ABF1-C1E3-4267-94D3-0EE1048072C3}" srcOrd="0" destOrd="0" presId="urn:microsoft.com/office/officeart/2005/8/layout/hierarchy1"/>
    <dgm:cxn modelId="{99903ED2-159C-4DCB-877D-8D438ADF17D1}" srcId="{22E723F9-63DB-4A81-A8FB-9499229DC517}" destId="{A3F6EDA4-95F2-4FF1-A58D-07E8272DAA1D}" srcOrd="1" destOrd="0" parTransId="{A47B2FBA-9E20-482F-989C-1FD79859DB6F}" sibTransId="{31647C18-2A07-4E84-BB2A-E6B722B759E2}"/>
    <dgm:cxn modelId="{E18DEBD8-F07F-4EF3-A1E5-B06D09088E7C}" type="presOf" srcId="{22E723F9-63DB-4A81-A8FB-9499229DC517}" destId="{0B23337C-F021-4A8D-B14F-A2DF7A515682}" srcOrd="0" destOrd="0" presId="urn:microsoft.com/office/officeart/2005/8/layout/hierarchy1"/>
    <dgm:cxn modelId="{92EE66DB-B7EA-451A-9D95-3E17C2EE193D}" type="presOf" srcId="{42FF2434-AA17-4E91-8A0A-FB23324491DB}" destId="{60787B96-00E9-4E3D-992E-BF05E8E56653}" srcOrd="0" destOrd="0" presId="urn:microsoft.com/office/officeart/2005/8/layout/hierarchy1"/>
    <dgm:cxn modelId="{122B3AF8-5A32-4526-A6E2-B99026A5C6D6}" srcId="{857098C9-1524-4336-A8CD-3919E1D7AE38}" destId="{D7026194-B875-496B-B7DF-E9DDB54F2AF4}" srcOrd="1" destOrd="0" parTransId="{14B449B6-E2E9-4517-8A27-8DDA03801C5A}" sibTransId="{8F0407DE-5028-44E9-914A-54E97CC4B7CD}"/>
    <dgm:cxn modelId="{358A299C-E372-4500-9069-01A30C6AAA77}" type="presParOf" srcId="{7AC0ABF1-C1E3-4267-94D3-0EE1048072C3}" destId="{E61C2823-4741-4C89-A2F0-B9A3F8AFB757}" srcOrd="0" destOrd="0" presId="urn:microsoft.com/office/officeart/2005/8/layout/hierarchy1"/>
    <dgm:cxn modelId="{598F647C-406B-4519-8222-146734E6F227}" type="presParOf" srcId="{E61C2823-4741-4C89-A2F0-B9A3F8AFB757}" destId="{2E2DBBC8-59C5-4AC4-A60D-DACFEC4E5966}" srcOrd="0" destOrd="0" presId="urn:microsoft.com/office/officeart/2005/8/layout/hierarchy1"/>
    <dgm:cxn modelId="{B6700A82-580A-4147-94C6-7BA70FB8B9E0}" type="presParOf" srcId="{2E2DBBC8-59C5-4AC4-A60D-DACFEC4E5966}" destId="{1FB74832-E616-461C-BE2B-7182614709E5}" srcOrd="0" destOrd="0" presId="urn:microsoft.com/office/officeart/2005/8/layout/hierarchy1"/>
    <dgm:cxn modelId="{C040E5D8-3E3C-4249-A6CB-F80B6F4DE48F}" type="presParOf" srcId="{2E2DBBC8-59C5-4AC4-A60D-DACFEC4E5966}" destId="{AB7513B0-6569-4432-BC2A-EE087D46F07E}" srcOrd="1" destOrd="0" presId="urn:microsoft.com/office/officeart/2005/8/layout/hierarchy1"/>
    <dgm:cxn modelId="{6B594D22-2C48-40E6-86BD-1CA839BBDFAF}" type="presParOf" srcId="{E61C2823-4741-4C89-A2F0-B9A3F8AFB757}" destId="{B8DE336F-83B7-4515-A724-258D7BFAF550}" srcOrd="1" destOrd="0" presId="urn:microsoft.com/office/officeart/2005/8/layout/hierarchy1"/>
    <dgm:cxn modelId="{0F6AF8E7-0F58-47BE-963B-BD476AD49691}" type="presParOf" srcId="{B8DE336F-83B7-4515-A724-258D7BFAF550}" destId="{B09DB3A0-1B86-416F-AE7A-720B9BB49D25}" srcOrd="0" destOrd="0" presId="urn:microsoft.com/office/officeart/2005/8/layout/hierarchy1"/>
    <dgm:cxn modelId="{0D9180BD-453C-43AE-B5E6-156EE0D4BDD1}" type="presParOf" srcId="{B8DE336F-83B7-4515-A724-258D7BFAF550}" destId="{C04943AE-2B91-46E4-9102-8B5452E4AB2C}" srcOrd="1" destOrd="0" presId="urn:microsoft.com/office/officeart/2005/8/layout/hierarchy1"/>
    <dgm:cxn modelId="{55CF1B3A-2F77-4186-A355-90B9C09D56EC}" type="presParOf" srcId="{C04943AE-2B91-46E4-9102-8B5452E4AB2C}" destId="{33A1FFDF-F591-438D-8519-CF458E6BD987}" srcOrd="0" destOrd="0" presId="urn:microsoft.com/office/officeart/2005/8/layout/hierarchy1"/>
    <dgm:cxn modelId="{14A67805-79A1-4100-AA10-50D5A09D1DAF}" type="presParOf" srcId="{33A1FFDF-F591-438D-8519-CF458E6BD987}" destId="{C16EA90E-AB90-4756-BF28-79E155DB326B}" srcOrd="0" destOrd="0" presId="urn:microsoft.com/office/officeart/2005/8/layout/hierarchy1"/>
    <dgm:cxn modelId="{F0191D8F-2282-4CA2-8A25-2862E78B8B9F}" type="presParOf" srcId="{33A1FFDF-F591-438D-8519-CF458E6BD987}" destId="{E308EF78-A82C-478E-9CB1-2586395A8D9F}" srcOrd="1" destOrd="0" presId="urn:microsoft.com/office/officeart/2005/8/layout/hierarchy1"/>
    <dgm:cxn modelId="{B0E9CEBC-99E0-4997-A700-5ACDBD2414B0}" type="presParOf" srcId="{C04943AE-2B91-46E4-9102-8B5452E4AB2C}" destId="{1409B210-8479-45F9-AFDF-1C77D8C393C7}" srcOrd="1" destOrd="0" presId="urn:microsoft.com/office/officeart/2005/8/layout/hierarchy1"/>
    <dgm:cxn modelId="{2D6A0FF7-0B05-4C2E-A6CD-34C1EF5FD118}" type="presParOf" srcId="{B8DE336F-83B7-4515-A724-258D7BFAF550}" destId="{E900F136-608A-4DFE-B754-3B7D66DE0541}" srcOrd="2" destOrd="0" presId="urn:microsoft.com/office/officeart/2005/8/layout/hierarchy1"/>
    <dgm:cxn modelId="{B0C23620-B8A9-4F11-BDD6-970BB4A5C118}" type="presParOf" srcId="{B8DE336F-83B7-4515-A724-258D7BFAF550}" destId="{12A9A33C-BC11-43FF-A619-A520C34E01BE}" srcOrd="3" destOrd="0" presId="urn:microsoft.com/office/officeart/2005/8/layout/hierarchy1"/>
    <dgm:cxn modelId="{23926606-E7B7-43F5-A532-F8B19404B34E}" type="presParOf" srcId="{12A9A33C-BC11-43FF-A619-A520C34E01BE}" destId="{7E953CC0-0807-4A47-8713-BB894ACC84C1}" srcOrd="0" destOrd="0" presId="urn:microsoft.com/office/officeart/2005/8/layout/hierarchy1"/>
    <dgm:cxn modelId="{F87E05E1-93E1-4AE4-BE6E-04912F0E2FA5}" type="presParOf" srcId="{7E953CC0-0807-4A47-8713-BB894ACC84C1}" destId="{1EE349C1-69BE-49A5-AB16-DB661ED93CEA}" srcOrd="0" destOrd="0" presId="urn:microsoft.com/office/officeart/2005/8/layout/hierarchy1"/>
    <dgm:cxn modelId="{D518E9E5-2D9A-494D-BBC3-B3404D9A2A1D}" type="presParOf" srcId="{7E953CC0-0807-4A47-8713-BB894ACC84C1}" destId="{E6BAB686-F756-4FF2-AADE-8412D4BAE5D7}" srcOrd="1" destOrd="0" presId="urn:microsoft.com/office/officeart/2005/8/layout/hierarchy1"/>
    <dgm:cxn modelId="{E8C8D1A8-B354-4154-B93C-F2474E645731}" type="presParOf" srcId="{12A9A33C-BC11-43FF-A619-A520C34E01BE}" destId="{84E2B827-EB1A-473F-B39B-8197BEB2C1A5}" srcOrd="1" destOrd="0" presId="urn:microsoft.com/office/officeart/2005/8/layout/hierarchy1"/>
    <dgm:cxn modelId="{9576C514-E723-43A9-AC57-776EC27550A3}" type="presParOf" srcId="{B8DE336F-83B7-4515-A724-258D7BFAF550}" destId="{9BD0B45A-72DE-48B3-9FB1-B7EA046F8747}" srcOrd="4" destOrd="0" presId="urn:microsoft.com/office/officeart/2005/8/layout/hierarchy1"/>
    <dgm:cxn modelId="{D41034F0-02C1-4404-87EF-222DFB35A1B7}" type="presParOf" srcId="{B8DE336F-83B7-4515-A724-258D7BFAF550}" destId="{DBB00BBE-EBD0-48D7-BCD9-1F4126DCE28D}" srcOrd="5" destOrd="0" presId="urn:microsoft.com/office/officeart/2005/8/layout/hierarchy1"/>
    <dgm:cxn modelId="{EFF02EED-B1A2-41E8-A218-DEE9DF2B02AA}" type="presParOf" srcId="{DBB00BBE-EBD0-48D7-BCD9-1F4126DCE28D}" destId="{8CC315CC-4AD4-41C9-A2DD-B1266BD32AA6}" srcOrd="0" destOrd="0" presId="urn:microsoft.com/office/officeart/2005/8/layout/hierarchy1"/>
    <dgm:cxn modelId="{07BE8883-8CE6-4D38-B70E-6064EFC3AC37}" type="presParOf" srcId="{8CC315CC-4AD4-41C9-A2DD-B1266BD32AA6}" destId="{6A2119C9-BAFD-4B70-86F2-0035402055F9}" srcOrd="0" destOrd="0" presId="urn:microsoft.com/office/officeart/2005/8/layout/hierarchy1"/>
    <dgm:cxn modelId="{623A26DC-0D6F-4AE5-96E5-26E9AA175B39}" type="presParOf" srcId="{8CC315CC-4AD4-41C9-A2DD-B1266BD32AA6}" destId="{60787B96-00E9-4E3D-992E-BF05E8E56653}" srcOrd="1" destOrd="0" presId="urn:microsoft.com/office/officeart/2005/8/layout/hierarchy1"/>
    <dgm:cxn modelId="{6294E1EC-A57E-4187-A33D-141A6D1B3798}" type="presParOf" srcId="{DBB00BBE-EBD0-48D7-BCD9-1F4126DCE28D}" destId="{97850508-2ED2-4D1E-831E-C2823D4FD7F8}" srcOrd="1" destOrd="0" presId="urn:microsoft.com/office/officeart/2005/8/layout/hierarchy1"/>
    <dgm:cxn modelId="{9AE3C640-362C-4EB9-BC41-7EAD897934A7}" type="presParOf" srcId="{B8DE336F-83B7-4515-A724-258D7BFAF550}" destId="{4512C267-FE1D-45BA-9E98-03E88D60FAEB}" srcOrd="6" destOrd="0" presId="urn:microsoft.com/office/officeart/2005/8/layout/hierarchy1"/>
    <dgm:cxn modelId="{2F9CD2A6-B869-4B58-BA8B-E5464D1DDF48}" type="presParOf" srcId="{B8DE336F-83B7-4515-A724-258D7BFAF550}" destId="{A9FA8961-5A47-4881-AF2B-16D3126D459F}" srcOrd="7" destOrd="0" presId="urn:microsoft.com/office/officeart/2005/8/layout/hierarchy1"/>
    <dgm:cxn modelId="{E067575D-493A-484D-AB5B-582F9C0CB0D6}" type="presParOf" srcId="{A9FA8961-5A47-4881-AF2B-16D3126D459F}" destId="{BE8F1AFD-9F03-41B7-A463-E3C7A7C80454}" srcOrd="0" destOrd="0" presId="urn:microsoft.com/office/officeart/2005/8/layout/hierarchy1"/>
    <dgm:cxn modelId="{05D53783-0555-4C68-8367-F5C288F5435B}" type="presParOf" srcId="{BE8F1AFD-9F03-41B7-A463-E3C7A7C80454}" destId="{60D560C8-21E9-4FC9-B7CE-219C15C2813B}" srcOrd="0" destOrd="0" presId="urn:microsoft.com/office/officeart/2005/8/layout/hierarchy1"/>
    <dgm:cxn modelId="{F8254422-7B2D-4126-A96C-0892C26B4118}" type="presParOf" srcId="{BE8F1AFD-9F03-41B7-A463-E3C7A7C80454}" destId="{013C77B1-ED0A-4754-B62F-311A7C17E7E2}" srcOrd="1" destOrd="0" presId="urn:microsoft.com/office/officeart/2005/8/layout/hierarchy1"/>
    <dgm:cxn modelId="{311658B5-599E-47A4-AA60-906F9CADE869}" type="presParOf" srcId="{A9FA8961-5A47-4881-AF2B-16D3126D459F}" destId="{17D34608-6097-4984-B1A7-75E17B06E14A}" srcOrd="1" destOrd="0" presId="urn:microsoft.com/office/officeart/2005/8/layout/hierarchy1"/>
    <dgm:cxn modelId="{A605BF31-4235-442E-A7FA-AFE18D2FA6A6}" type="presParOf" srcId="{B8DE336F-83B7-4515-A724-258D7BFAF550}" destId="{8F52AA55-C9E2-4DFA-A4C2-79A8D5072EF3}" srcOrd="8" destOrd="0" presId="urn:microsoft.com/office/officeart/2005/8/layout/hierarchy1"/>
    <dgm:cxn modelId="{5B05A973-6AB0-432F-9B93-66F4A9596BD5}" type="presParOf" srcId="{B8DE336F-83B7-4515-A724-258D7BFAF550}" destId="{1123FD1A-3CE5-41EB-B6AC-9127CD0F42AE}" srcOrd="9" destOrd="0" presId="urn:microsoft.com/office/officeart/2005/8/layout/hierarchy1"/>
    <dgm:cxn modelId="{5F0E2E56-77DA-4BA5-8B78-E6E5C5471165}" type="presParOf" srcId="{1123FD1A-3CE5-41EB-B6AC-9127CD0F42AE}" destId="{85839B41-3687-4372-8F18-CD4060218E80}" srcOrd="0" destOrd="0" presId="urn:microsoft.com/office/officeart/2005/8/layout/hierarchy1"/>
    <dgm:cxn modelId="{3A8D34BB-3DD3-4A06-ADA8-B3375AFEDBC8}" type="presParOf" srcId="{85839B41-3687-4372-8F18-CD4060218E80}" destId="{6E541FEC-08EE-468F-A3D3-45146A9BE1DF}" srcOrd="0" destOrd="0" presId="urn:microsoft.com/office/officeart/2005/8/layout/hierarchy1"/>
    <dgm:cxn modelId="{E79FE1B7-BA34-41E0-9610-728F4D1BEAAC}" type="presParOf" srcId="{85839B41-3687-4372-8F18-CD4060218E80}" destId="{0B23337C-F021-4A8D-B14F-A2DF7A515682}" srcOrd="1" destOrd="0" presId="urn:microsoft.com/office/officeart/2005/8/layout/hierarchy1"/>
    <dgm:cxn modelId="{0036D9E2-C33C-4D80-87F6-149672C93285}" type="presParOf" srcId="{1123FD1A-3CE5-41EB-B6AC-9127CD0F42AE}" destId="{62631993-31EE-4BAE-8D74-B719844DC94E}" srcOrd="1" destOrd="0" presId="urn:microsoft.com/office/officeart/2005/8/layout/hierarchy1"/>
    <dgm:cxn modelId="{E92E02E0-0C2C-46A4-A049-3D5391C3A005}" type="presParOf" srcId="{62631993-31EE-4BAE-8D74-B719844DC94E}" destId="{1F042906-FD12-45EF-A61B-C00200B08F2A}" srcOrd="0" destOrd="0" presId="urn:microsoft.com/office/officeart/2005/8/layout/hierarchy1"/>
    <dgm:cxn modelId="{15FEB133-6D6A-4302-AB27-D2FB1C1F74E9}" type="presParOf" srcId="{62631993-31EE-4BAE-8D74-B719844DC94E}" destId="{D2E770EE-8391-41F5-88A5-A852F4821B91}" srcOrd="1" destOrd="0" presId="urn:microsoft.com/office/officeart/2005/8/layout/hierarchy1"/>
    <dgm:cxn modelId="{7544B700-E8AB-480B-A555-B57AE3D0A0CA}" type="presParOf" srcId="{D2E770EE-8391-41F5-88A5-A852F4821B91}" destId="{C21A529E-5918-4A0F-8C97-6674B9BD761C}" srcOrd="0" destOrd="0" presId="urn:microsoft.com/office/officeart/2005/8/layout/hierarchy1"/>
    <dgm:cxn modelId="{EEE91FD8-DE31-4E6F-BBC8-FEFF1D42F88A}" type="presParOf" srcId="{C21A529E-5918-4A0F-8C97-6674B9BD761C}" destId="{EFAE8B2A-DC68-4E0C-962C-F016CBA0158D}" srcOrd="0" destOrd="0" presId="urn:microsoft.com/office/officeart/2005/8/layout/hierarchy1"/>
    <dgm:cxn modelId="{1257B30A-6D68-4FCA-BBCB-5BEB0B3D71F3}" type="presParOf" srcId="{C21A529E-5918-4A0F-8C97-6674B9BD761C}" destId="{F3BE805C-DE82-44F0-9469-C64AB4802FE2}" srcOrd="1" destOrd="0" presId="urn:microsoft.com/office/officeart/2005/8/layout/hierarchy1"/>
    <dgm:cxn modelId="{7F61004C-E2AC-4543-A2D6-5B6068A4A811}" type="presParOf" srcId="{D2E770EE-8391-41F5-88A5-A852F4821B91}" destId="{9A453A59-8BE7-4348-A198-6D7F6177D028}" srcOrd="1" destOrd="0" presId="urn:microsoft.com/office/officeart/2005/8/layout/hierarchy1"/>
    <dgm:cxn modelId="{DB56608F-F1CE-4C9B-9EE3-DCF06D4107F4}" type="presParOf" srcId="{62631993-31EE-4BAE-8D74-B719844DC94E}" destId="{1D918BAE-F64F-44A0-B2D5-86C6B363B87A}" srcOrd="2" destOrd="0" presId="urn:microsoft.com/office/officeart/2005/8/layout/hierarchy1"/>
    <dgm:cxn modelId="{333D3761-9C2A-40D3-8762-2F4B5F17E4F6}" type="presParOf" srcId="{62631993-31EE-4BAE-8D74-B719844DC94E}" destId="{1D6932A1-152C-4C10-8276-BDBB0ACB3C32}" srcOrd="3" destOrd="0" presId="urn:microsoft.com/office/officeart/2005/8/layout/hierarchy1"/>
    <dgm:cxn modelId="{A867EBA1-03AC-410F-BA4D-9763DA8B2FA2}" type="presParOf" srcId="{1D6932A1-152C-4C10-8276-BDBB0ACB3C32}" destId="{19D23C7A-0D8D-41AE-ABDE-0ECDBFB360AB}" srcOrd="0" destOrd="0" presId="urn:microsoft.com/office/officeart/2005/8/layout/hierarchy1"/>
    <dgm:cxn modelId="{3EC81678-209E-4ADF-B5A7-33CD7E4EF376}" type="presParOf" srcId="{19D23C7A-0D8D-41AE-ABDE-0ECDBFB360AB}" destId="{1BE58957-6D7E-40C9-BF00-B25C628F594F}" srcOrd="0" destOrd="0" presId="urn:microsoft.com/office/officeart/2005/8/layout/hierarchy1"/>
    <dgm:cxn modelId="{D774D5F1-B827-46FC-BD43-E35E0F6401BA}" type="presParOf" srcId="{19D23C7A-0D8D-41AE-ABDE-0ECDBFB360AB}" destId="{2F9652BA-297B-4FA9-86EA-F33FE8762AA4}" srcOrd="1" destOrd="0" presId="urn:microsoft.com/office/officeart/2005/8/layout/hierarchy1"/>
    <dgm:cxn modelId="{A5982541-89DB-4C60-8336-39D331C36E28}" type="presParOf" srcId="{1D6932A1-152C-4C10-8276-BDBB0ACB3C32}" destId="{B86463E2-8BAF-4D67-A4D2-8558FC170B1B}" srcOrd="1" destOrd="0" presId="urn:microsoft.com/office/officeart/2005/8/layout/hierarchy1"/>
    <dgm:cxn modelId="{20CC720D-E912-408E-8124-48D61C197AD7}" type="presParOf" srcId="{B8DE336F-83B7-4515-A724-258D7BFAF550}" destId="{FB296CE7-85A5-4904-844B-C8797D1F6E2F}" srcOrd="10" destOrd="0" presId="urn:microsoft.com/office/officeart/2005/8/layout/hierarchy1"/>
    <dgm:cxn modelId="{2015D00C-2A1E-43F3-830B-8A61EE823A11}" type="presParOf" srcId="{B8DE336F-83B7-4515-A724-258D7BFAF550}" destId="{89C7CEE2-4031-46A7-B682-D72AB9897E5D}" srcOrd="11" destOrd="0" presId="urn:microsoft.com/office/officeart/2005/8/layout/hierarchy1"/>
    <dgm:cxn modelId="{96C16FDB-9B8E-4A9A-9B84-E2A087503A67}" type="presParOf" srcId="{89C7CEE2-4031-46A7-B682-D72AB9897E5D}" destId="{19F1A1D8-7017-499E-878B-4E6C37874AB5}" srcOrd="0" destOrd="0" presId="urn:microsoft.com/office/officeart/2005/8/layout/hierarchy1"/>
    <dgm:cxn modelId="{A46712CF-DE18-44F4-97CF-4E2C3511D751}" type="presParOf" srcId="{19F1A1D8-7017-499E-878B-4E6C37874AB5}" destId="{350C3B9B-1E74-4AD9-B9C8-738012F31BA0}" srcOrd="0" destOrd="0" presId="urn:microsoft.com/office/officeart/2005/8/layout/hierarchy1"/>
    <dgm:cxn modelId="{1AB3B197-A05E-40EF-A7D9-130D725319F7}" type="presParOf" srcId="{19F1A1D8-7017-499E-878B-4E6C37874AB5}" destId="{4F9F6664-704C-43BB-85BF-36CD7FDDB75F}" srcOrd="1" destOrd="0" presId="urn:microsoft.com/office/officeart/2005/8/layout/hierarchy1"/>
    <dgm:cxn modelId="{8A890BC8-B101-4B93-B61F-7CE3FCD139C1}" type="presParOf" srcId="{89C7CEE2-4031-46A7-B682-D72AB9897E5D}" destId="{045CB7D1-B4AE-4413-BDCA-031426710A02}" srcOrd="1" destOrd="0" presId="urn:microsoft.com/office/officeart/2005/8/layout/hierarchy1"/>
    <dgm:cxn modelId="{2C2B41A2-4920-4DF2-BA0B-128C6F2C6CFA}" type="presParOf" srcId="{B8DE336F-83B7-4515-A724-258D7BFAF550}" destId="{606E71C3-8F2C-4C12-AB57-E3E409CDD43A}" srcOrd="12" destOrd="0" presId="urn:microsoft.com/office/officeart/2005/8/layout/hierarchy1"/>
    <dgm:cxn modelId="{95A44A41-C6FB-4CA6-829D-51FA87CB6266}" type="presParOf" srcId="{B8DE336F-83B7-4515-A724-258D7BFAF550}" destId="{39A43D36-62A1-442B-B171-D6DBA87C05D3}" srcOrd="13" destOrd="0" presId="urn:microsoft.com/office/officeart/2005/8/layout/hierarchy1"/>
    <dgm:cxn modelId="{CBD15D96-F574-49FA-B4E9-4D803D5795FC}" type="presParOf" srcId="{39A43D36-62A1-442B-B171-D6DBA87C05D3}" destId="{763506C7-6DB5-47CE-A696-8D8A05FE0426}" srcOrd="0" destOrd="0" presId="urn:microsoft.com/office/officeart/2005/8/layout/hierarchy1"/>
    <dgm:cxn modelId="{3DC5D06A-281D-4DF4-9CF6-0B7BCEA7B5CC}" type="presParOf" srcId="{763506C7-6DB5-47CE-A696-8D8A05FE0426}" destId="{4C5DF7AC-7C8A-4990-B3F3-78EDA5C48BF7}" srcOrd="0" destOrd="0" presId="urn:microsoft.com/office/officeart/2005/8/layout/hierarchy1"/>
    <dgm:cxn modelId="{30934DE0-5A47-4CB1-9841-B7D228FA06DE}" type="presParOf" srcId="{763506C7-6DB5-47CE-A696-8D8A05FE0426}" destId="{90A1173E-87AB-449D-985A-1EB29A7C41EB}" srcOrd="1" destOrd="0" presId="urn:microsoft.com/office/officeart/2005/8/layout/hierarchy1"/>
    <dgm:cxn modelId="{6FD2FD53-6C33-493A-ADE2-6BE66BAB7A12}" type="presParOf" srcId="{39A43D36-62A1-442B-B171-D6DBA87C05D3}" destId="{E20B7B12-3579-45E3-B1B7-3B9589DDFFA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E67C0BD-4689-445D-8056-055B694FE873}" type="doc">
      <dgm:prSet loTypeId="urn:microsoft.com/office/officeart/2005/8/layout/venn3" loCatId="relationship" qsTypeId="urn:microsoft.com/office/officeart/2005/8/quickstyle/3d3" qsCatId="3D" csTypeId="urn:microsoft.com/office/officeart/2005/8/colors/accent1_2" csCatId="accent1" phldr="1"/>
      <dgm:spPr/>
      <dgm:t>
        <a:bodyPr/>
        <a:lstStyle/>
        <a:p>
          <a:endParaRPr lang="fr-DZ"/>
        </a:p>
      </dgm:t>
    </dgm:pt>
    <dgm:pt modelId="{C9BD3D0D-B059-40AA-BCBA-D9FA088D3EDD}">
      <dgm:prSet/>
      <dgm:spPr/>
      <dgm:t>
        <a:bodyPr/>
        <a:lstStyle/>
        <a:p>
          <a:r>
            <a:rPr lang="ar-MA" b="1"/>
            <a:t>التفريق عن طريق المحتويات المعرفية </a:t>
          </a:r>
          <a:endParaRPr lang="fr-DZ"/>
        </a:p>
      </dgm:t>
    </dgm:pt>
    <dgm:pt modelId="{CA428F09-0844-4B87-AADC-8D275C55BF9D}" type="parTrans" cxnId="{3672A483-EAF0-4377-A5FD-8A9F0EEE61DB}">
      <dgm:prSet/>
      <dgm:spPr/>
      <dgm:t>
        <a:bodyPr/>
        <a:lstStyle/>
        <a:p>
          <a:endParaRPr lang="fr-DZ"/>
        </a:p>
      </dgm:t>
    </dgm:pt>
    <dgm:pt modelId="{309EDEB3-2DED-4B51-AB48-C14FD51C68FE}" type="sibTrans" cxnId="{3672A483-EAF0-4377-A5FD-8A9F0EEE61DB}">
      <dgm:prSet/>
      <dgm:spPr/>
      <dgm:t>
        <a:bodyPr/>
        <a:lstStyle/>
        <a:p>
          <a:endParaRPr lang="fr-DZ"/>
        </a:p>
      </dgm:t>
    </dgm:pt>
    <dgm:pt modelId="{11619241-D04E-49B0-8198-8FE64A4AEF81}">
      <dgm:prSet/>
      <dgm:spPr/>
      <dgm:t>
        <a:bodyPr/>
        <a:lstStyle/>
        <a:p>
          <a:r>
            <a:rPr lang="ar-MA" b="1"/>
            <a:t>التفريق عن طريق الوسائل التعليمية </a:t>
          </a:r>
          <a:endParaRPr lang="fr-DZ"/>
        </a:p>
      </dgm:t>
    </dgm:pt>
    <dgm:pt modelId="{1317DCD2-F17F-43C5-A36B-95159E39CB39}" type="parTrans" cxnId="{F0D56A6D-C0F2-44E0-9548-39991005DEE8}">
      <dgm:prSet/>
      <dgm:spPr/>
      <dgm:t>
        <a:bodyPr/>
        <a:lstStyle/>
        <a:p>
          <a:endParaRPr lang="fr-DZ"/>
        </a:p>
      </dgm:t>
    </dgm:pt>
    <dgm:pt modelId="{719DC4AE-B179-40A9-921D-D6AD366D3450}" type="sibTrans" cxnId="{F0D56A6D-C0F2-44E0-9548-39991005DEE8}">
      <dgm:prSet/>
      <dgm:spPr/>
      <dgm:t>
        <a:bodyPr/>
        <a:lstStyle/>
        <a:p>
          <a:endParaRPr lang="fr-DZ"/>
        </a:p>
      </dgm:t>
    </dgm:pt>
    <dgm:pt modelId="{CF929064-03C6-4AC5-9635-58A2159E6240}">
      <dgm:prSet/>
      <dgm:spPr/>
      <dgm:t>
        <a:bodyPr/>
        <a:lstStyle/>
        <a:p>
          <a:r>
            <a:rPr lang="ar-MA" b="1"/>
            <a:t>التفريق عن طريق الأهداف أو الكفايات </a:t>
          </a:r>
          <a:endParaRPr lang="fr-DZ"/>
        </a:p>
      </dgm:t>
    </dgm:pt>
    <dgm:pt modelId="{A22223B5-C58B-40D2-91AD-11EBB2AF7B25}" type="parTrans" cxnId="{3698D0F5-9720-4731-8ABB-5536E79A6A75}">
      <dgm:prSet/>
      <dgm:spPr/>
      <dgm:t>
        <a:bodyPr/>
        <a:lstStyle/>
        <a:p>
          <a:endParaRPr lang="fr-DZ"/>
        </a:p>
      </dgm:t>
    </dgm:pt>
    <dgm:pt modelId="{9977A62A-32F1-49F2-848C-BECAB1F85295}" type="sibTrans" cxnId="{3698D0F5-9720-4731-8ABB-5536E79A6A75}">
      <dgm:prSet/>
      <dgm:spPr/>
      <dgm:t>
        <a:bodyPr/>
        <a:lstStyle/>
        <a:p>
          <a:endParaRPr lang="fr-DZ"/>
        </a:p>
      </dgm:t>
    </dgm:pt>
    <dgm:pt modelId="{FC5027B9-5DD7-4858-A6BA-F2AC977F32E1}">
      <dgm:prSet/>
      <dgm:spPr/>
      <dgm:t>
        <a:bodyPr/>
        <a:lstStyle/>
        <a:p>
          <a:r>
            <a:rPr lang="ar-MA" b="1"/>
            <a:t>التفريق عن طريق الوضعيات </a:t>
          </a:r>
          <a:endParaRPr lang="fr-DZ"/>
        </a:p>
      </dgm:t>
    </dgm:pt>
    <dgm:pt modelId="{1162B705-EDDD-4E83-A53A-C5058885C1B0}" type="parTrans" cxnId="{28C11F1E-F0FD-4AED-97F8-4E8C73615C11}">
      <dgm:prSet/>
      <dgm:spPr/>
      <dgm:t>
        <a:bodyPr/>
        <a:lstStyle/>
        <a:p>
          <a:endParaRPr lang="fr-DZ"/>
        </a:p>
      </dgm:t>
    </dgm:pt>
    <dgm:pt modelId="{EC551EAB-66F4-4758-B07C-7D30AC73231E}" type="sibTrans" cxnId="{28C11F1E-F0FD-4AED-97F8-4E8C73615C11}">
      <dgm:prSet/>
      <dgm:spPr/>
      <dgm:t>
        <a:bodyPr/>
        <a:lstStyle/>
        <a:p>
          <a:endParaRPr lang="fr-DZ"/>
        </a:p>
      </dgm:t>
    </dgm:pt>
    <dgm:pt modelId="{81D25128-8C22-41B0-A061-BC7C5861D407}">
      <dgm:prSet/>
      <dgm:spPr/>
      <dgm:t>
        <a:bodyPr/>
        <a:lstStyle/>
        <a:p>
          <a:r>
            <a:rPr lang="ar-MA" b="1"/>
            <a:t>التفريق عن طريق التدبير الزمني  </a:t>
          </a:r>
          <a:endParaRPr lang="fr-DZ"/>
        </a:p>
      </dgm:t>
    </dgm:pt>
    <dgm:pt modelId="{97C5A39B-AB40-4C0A-A36B-ABC1AA258427}" type="parTrans" cxnId="{BA741CB7-8FD0-4C95-9A26-CE05C3746A1D}">
      <dgm:prSet/>
      <dgm:spPr/>
      <dgm:t>
        <a:bodyPr/>
        <a:lstStyle/>
        <a:p>
          <a:endParaRPr lang="fr-DZ"/>
        </a:p>
      </dgm:t>
    </dgm:pt>
    <dgm:pt modelId="{3845E516-89C8-4593-B4C2-95023A386523}" type="sibTrans" cxnId="{BA741CB7-8FD0-4C95-9A26-CE05C3746A1D}">
      <dgm:prSet/>
      <dgm:spPr/>
      <dgm:t>
        <a:bodyPr/>
        <a:lstStyle/>
        <a:p>
          <a:endParaRPr lang="fr-DZ"/>
        </a:p>
      </dgm:t>
    </dgm:pt>
    <dgm:pt modelId="{01AA973D-0AC9-4764-905D-8C9386BFF945}">
      <dgm:prSet/>
      <dgm:spPr/>
      <dgm:t>
        <a:bodyPr/>
        <a:lstStyle/>
        <a:p>
          <a:r>
            <a:rPr lang="ar-MA" b="1"/>
            <a:t>التفريق عن طريق التقويم </a:t>
          </a:r>
          <a:endParaRPr lang="fr-DZ"/>
        </a:p>
      </dgm:t>
    </dgm:pt>
    <dgm:pt modelId="{C06BB021-1E09-4016-A0D1-9902B074FE4F}" type="parTrans" cxnId="{18ECF23F-7FB8-471C-9E02-F1BC7320ED72}">
      <dgm:prSet/>
      <dgm:spPr/>
      <dgm:t>
        <a:bodyPr/>
        <a:lstStyle/>
        <a:p>
          <a:endParaRPr lang="fr-DZ"/>
        </a:p>
      </dgm:t>
    </dgm:pt>
    <dgm:pt modelId="{46C4E0EA-30D7-43F1-A79A-B5B202554FE2}" type="sibTrans" cxnId="{18ECF23F-7FB8-471C-9E02-F1BC7320ED72}">
      <dgm:prSet/>
      <dgm:spPr/>
      <dgm:t>
        <a:bodyPr/>
        <a:lstStyle/>
        <a:p>
          <a:endParaRPr lang="fr-DZ"/>
        </a:p>
      </dgm:t>
    </dgm:pt>
    <dgm:pt modelId="{26AA0E8A-59F9-4FCD-983F-DE7BAB41C7FE}" type="pres">
      <dgm:prSet presAssocID="{BE67C0BD-4689-445D-8056-055B694FE873}" presName="Name0" presStyleCnt="0">
        <dgm:presLayoutVars>
          <dgm:dir/>
          <dgm:resizeHandles val="exact"/>
        </dgm:presLayoutVars>
      </dgm:prSet>
      <dgm:spPr/>
    </dgm:pt>
    <dgm:pt modelId="{86797332-E5CA-4D99-B782-6FF4880B1BAB}" type="pres">
      <dgm:prSet presAssocID="{C9BD3D0D-B059-40AA-BCBA-D9FA088D3EDD}" presName="Name5" presStyleLbl="vennNode1" presStyleIdx="0" presStyleCnt="6">
        <dgm:presLayoutVars>
          <dgm:bulletEnabled val="1"/>
        </dgm:presLayoutVars>
      </dgm:prSet>
      <dgm:spPr/>
    </dgm:pt>
    <dgm:pt modelId="{EADBBA3F-CDC2-4DE4-A9B7-42056A7D3A88}" type="pres">
      <dgm:prSet presAssocID="{309EDEB3-2DED-4B51-AB48-C14FD51C68FE}" presName="space" presStyleCnt="0"/>
      <dgm:spPr/>
    </dgm:pt>
    <dgm:pt modelId="{0E063C1F-2A44-44DE-A851-A9E9C8CD4C0D}" type="pres">
      <dgm:prSet presAssocID="{11619241-D04E-49B0-8198-8FE64A4AEF81}" presName="Name5" presStyleLbl="vennNode1" presStyleIdx="1" presStyleCnt="6">
        <dgm:presLayoutVars>
          <dgm:bulletEnabled val="1"/>
        </dgm:presLayoutVars>
      </dgm:prSet>
      <dgm:spPr/>
    </dgm:pt>
    <dgm:pt modelId="{3B43FA1C-AB52-49BF-9723-B1FF27406879}" type="pres">
      <dgm:prSet presAssocID="{719DC4AE-B179-40A9-921D-D6AD366D3450}" presName="space" presStyleCnt="0"/>
      <dgm:spPr/>
    </dgm:pt>
    <dgm:pt modelId="{DC4F395B-A06F-4482-9662-10F544D4558D}" type="pres">
      <dgm:prSet presAssocID="{CF929064-03C6-4AC5-9635-58A2159E6240}" presName="Name5" presStyleLbl="vennNode1" presStyleIdx="2" presStyleCnt="6">
        <dgm:presLayoutVars>
          <dgm:bulletEnabled val="1"/>
        </dgm:presLayoutVars>
      </dgm:prSet>
      <dgm:spPr/>
    </dgm:pt>
    <dgm:pt modelId="{D590BA43-9A93-42E6-B5A3-BEBA03B83F9A}" type="pres">
      <dgm:prSet presAssocID="{9977A62A-32F1-49F2-848C-BECAB1F85295}" presName="space" presStyleCnt="0"/>
      <dgm:spPr/>
    </dgm:pt>
    <dgm:pt modelId="{1030D28B-E81E-4CEB-B29E-7907908B2815}" type="pres">
      <dgm:prSet presAssocID="{FC5027B9-5DD7-4858-A6BA-F2AC977F32E1}" presName="Name5" presStyleLbl="vennNode1" presStyleIdx="3" presStyleCnt="6">
        <dgm:presLayoutVars>
          <dgm:bulletEnabled val="1"/>
        </dgm:presLayoutVars>
      </dgm:prSet>
      <dgm:spPr/>
    </dgm:pt>
    <dgm:pt modelId="{A2221D17-FE89-4CA2-B679-355CCE6CD694}" type="pres">
      <dgm:prSet presAssocID="{EC551EAB-66F4-4758-B07C-7D30AC73231E}" presName="space" presStyleCnt="0"/>
      <dgm:spPr/>
    </dgm:pt>
    <dgm:pt modelId="{64F3DB92-7CCC-476A-8B48-8DAD75E3B42D}" type="pres">
      <dgm:prSet presAssocID="{81D25128-8C22-41B0-A061-BC7C5861D407}" presName="Name5" presStyleLbl="vennNode1" presStyleIdx="4" presStyleCnt="6">
        <dgm:presLayoutVars>
          <dgm:bulletEnabled val="1"/>
        </dgm:presLayoutVars>
      </dgm:prSet>
      <dgm:spPr/>
    </dgm:pt>
    <dgm:pt modelId="{DB65B2C6-37EF-473E-82E1-02086E810717}" type="pres">
      <dgm:prSet presAssocID="{3845E516-89C8-4593-B4C2-95023A386523}" presName="space" presStyleCnt="0"/>
      <dgm:spPr/>
    </dgm:pt>
    <dgm:pt modelId="{0AB87DD3-E353-41B0-996A-A77532904DD1}" type="pres">
      <dgm:prSet presAssocID="{01AA973D-0AC9-4764-905D-8C9386BFF945}" presName="Name5" presStyleLbl="vennNode1" presStyleIdx="5" presStyleCnt="6">
        <dgm:presLayoutVars>
          <dgm:bulletEnabled val="1"/>
        </dgm:presLayoutVars>
      </dgm:prSet>
      <dgm:spPr/>
    </dgm:pt>
  </dgm:ptLst>
  <dgm:cxnLst>
    <dgm:cxn modelId="{B0DC9602-00D4-4F99-B301-190E07E873C6}" type="presOf" srcId="{FC5027B9-5DD7-4858-A6BA-F2AC977F32E1}" destId="{1030D28B-E81E-4CEB-B29E-7907908B2815}" srcOrd="0" destOrd="0" presId="urn:microsoft.com/office/officeart/2005/8/layout/venn3"/>
    <dgm:cxn modelId="{28C11F1E-F0FD-4AED-97F8-4E8C73615C11}" srcId="{BE67C0BD-4689-445D-8056-055B694FE873}" destId="{FC5027B9-5DD7-4858-A6BA-F2AC977F32E1}" srcOrd="3" destOrd="0" parTransId="{1162B705-EDDD-4E83-A53A-C5058885C1B0}" sibTransId="{EC551EAB-66F4-4758-B07C-7D30AC73231E}"/>
    <dgm:cxn modelId="{2D69992C-5EF9-4894-859D-6545EE81EDB1}" type="presOf" srcId="{CF929064-03C6-4AC5-9635-58A2159E6240}" destId="{DC4F395B-A06F-4482-9662-10F544D4558D}" srcOrd="0" destOrd="0" presId="urn:microsoft.com/office/officeart/2005/8/layout/venn3"/>
    <dgm:cxn modelId="{65EB2034-5573-44CC-BCC6-A5A83FC21CDA}" type="presOf" srcId="{C9BD3D0D-B059-40AA-BCBA-D9FA088D3EDD}" destId="{86797332-E5CA-4D99-B782-6FF4880B1BAB}" srcOrd="0" destOrd="0" presId="urn:microsoft.com/office/officeart/2005/8/layout/venn3"/>
    <dgm:cxn modelId="{18ECF23F-7FB8-471C-9E02-F1BC7320ED72}" srcId="{BE67C0BD-4689-445D-8056-055B694FE873}" destId="{01AA973D-0AC9-4764-905D-8C9386BFF945}" srcOrd="5" destOrd="0" parTransId="{C06BB021-1E09-4016-A0D1-9902B074FE4F}" sibTransId="{46C4E0EA-30D7-43F1-A79A-B5B202554FE2}"/>
    <dgm:cxn modelId="{F0D56A6D-C0F2-44E0-9548-39991005DEE8}" srcId="{BE67C0BD-4689-445D-8056-055B694FE873}" destId="{11619241-D04E-49B0-8198-8FE64A4AEF81}" srcOrd="1" destOrd="0" parTransId="{1317DCD2-F17F-43C5-A36B-95159E39CB39}" sibTransId="{719DC4AE-B179-40A9-921D-D6AD366D3450}"/>
    <dgm:cxn modelId="{BB863A6E-DC5A-4DAC-A0BF-79CE436F59A9}" type="presOf" srcId="{81D25128-8C22-41B0-A061-BC7C5861D407}" destId="{64F3DB92-7CCC-476A-8B48-8DAD75E3B42D}" srcOrd="0" destOrd="0" presId="urn:microsoft.com/office/officeart/2005/8/layout/venn3"/>
    <dgm:cxn modelId="{31C9F851-A617-4FB2-A29A-D2C570EC71D9}" type="presOf" srcId="{01AA973D-0AC9-4764-905D-8C9386BFF945}" destId="{0AB87DD3-E353-41B0-996A-A77532904DD1}" srcOrd="0" destOrd="0" presId="urn:microsoft.com/office/officeart/2005/8/layout/venn3"/>
    <dgm:cxn modelId="{3672A483-EAF0-4377-A5FD-8A9F0EEE61DB}" srcId="{BE67C0BD-4689-445D-8056-055B694FE873}" destId="{C9BD3D0D-B059-40AA-BCBA-D9FA088D3EDD}" srcOrd="0" destOrd="0" parTransId="{CA428F09-0844-4B87-AADC-8D275C55BF9D}" sibTransId="{309EDEB3-2DED-4B51-AB48-C14FD51C68FE}"/>
    <dgm:cxn modelId="{1BF90292-8E64-402C-A5E8-D2A8344D1E2F}" type="presOf" srcId="{BE67C0BD-4689-445D-8056-055B694FE873}" destId="{26AA0E8A-59F9-4FCD-983F-DE7BAB41C7FE}" srcOrd="0" destOrd="0" presId="urn:microsoft.com/office/officeart/2005/8/layout/venn3"/>
    <dgm:cxn modelId="{80E50CAF-777D-46DD-A2D5-6A8656C89325}" type="presOf" srcId="{11619241-D04E-49B0-8198-8FE64A4AEF81}" destId="{0E063C1F-2A44-44DE-A851-A9E9C8CD4C0D}" srcOrd="0" destOrd="0" presId="urn:microsoft.com/office/officeart/2005/8/layout/venn3"/>
    <dgm:cxn modelId="{BA741CB7-8FD0-4C95-9A26-CE05C3746A1D}" srcId="{BE67C0BD-4689-445D-8056-055B694FE873}" destId="{81D25128-8C22-41B0-A061-BC7C5861D407}" srcOrd="4" destOrd="0" parTransId="{97C5A39B-AB40-4C0A-A36B-ABC1AA258427}" sibTransId="{3845E516-89C8-4593-B4C2-95023A386523}"/>
    <dgm:cxn modelId="{3698D0F5-9720-4731-8ABB-5536E79A6A75}" srcId="{BE67C0BD-4689-445D-8056-055B694FE873}" destId="{CF929064-03C6-4AC5-9635-58A2159E6240}" srcOrd="2" destOrd="0" parTransId="{A22223B5-C58B-40D2-91AD-11EBB2AF7B25}" sibTransId="{9977A62A-32F1-49F2-848C-BECAB1F85295}"/>
    <dgm:cxn modelId="{3D5C2964-E51E-4002-936E-001367485939}" type="presParOf" srcId="{26AA0E8A-59F9-4FCD-983F-DE7BAB41C7FE}" destId="{86797332-E5CA-4D99-B782-6FF4880B1BAB}" srcOrd="0" destOrd="0" presId="urn:microsoft.com/office/officeart/2005/8/layout/venn3"/>
    <dgm:cxn modelId="{C4B40851-5526-4E30-9981-7D9FCD98DF02}" type="presParOf" srcId="{26AA0E8A-59F9-4FCD-983F-DE7BAB41C7FE}" destId="{EADBBA3F-CDC2-4DE4-A9B7-42056A7D3A88}" srcOrd="1" destOrd="0" presId="urn:microsoft.com/office/officeart/2005/8/layout/venn3"/>
    <dgm:cxn modelId="{075C7F9B-88B0-4BCC-A798-3AB042F1705F}" type="presParOf" srcId="{26AA0E8A-59F9-4FCD-983F-DE7BAB41C7FE}" destId="{0E063C1F-2A44-44DE-A851-A9E9C8CD4C0D}" srcOrd="2" destOrd="0" presId="urn:microsoft.com/office/officeart/2005/8/layout/venn3"/>
    <dgm:cxn modelId="{15BDD808-4543-48D5-B94A-2DD5E7DFFB66}" type="presParOf" srcId="{26AA0E8A-59F9-4FCD-983F-DE7BAB41C7FE}" destId="{3B43FA1C-AB52-49BF-9723-B1FF27406879}" srcOrd="3" destOrd="0" presId="urn:microsoft.com/office/officeart/2005/8/layout/venn3"/>
    <dgm:cxn modelId="{C54DC29C-9776-45EF-BA73-00EEF2CC52CF}" type="presParOf" srcId="{26AA0E8A-59F9-4FCD-983F-DE7BAB41C7FE}" destId="{DC4F395B-A06F-4482-9662-10F544D4558D}" srcOrd="4" destOrd="0" presId="urn:microsoft.com/office/officeart/2005/8/layout/venn3"/>
    <dgm:cxn modelId="{112D0A1F-CEB8-402C-A5F8-F1E4DB9B302D}" type="presParOf" srcId="{26AA0E8A-59F9-4FCD-983F-DE7BAB41C7FE}" destId="{D590BA43-9A93-42E6-B5A3-BEBA03B83F9A}" srcOrd="5" destOrd="0" presId="urn:microsoft.com/office/officeart/2005/8/layout/venn3"/>
    <dgm:cxn modelId="{B8F350A9-E97A-484C-A391-2A9B63DE3A12}" type="presParOf" srcId="{26AA0E8A-59F9-4FCD-983F-DE7BAB41C7FE}" destId="{1030D28B-E81E-4CEB-B29E-7907908B2815}" srcOrd="6" destOrd="0" presId="urn:microsoft.com/office/officeart/2005/8/layout/venn3"/>
    <dgm:cxn modelId="{7B79BDB6-979C-41C2-9EE4-2D3680A4AA20}" type="presParOf" srcId="{26AA0E8A-59F9-4FCD-983F-DE7BAB41C7FE}" destId="{A2221D17-FE89-4CA2-B679-355CCE6CD694}" srcOrd="7" destOrd="0" presId="urn:microsoft.com/office/officeart/2005/8/layout/venn3"/>
    <dgm:cxn modelId="{F82AE856-43A0-40AA-BB7E-8CAAF764D73C}" type="presParOf" srcId="{26AA0E8A-59F9-4FCD-983F-DE7BAB41C7FE}" destId="{64F3DB92-7CCC-476A-8B48-8DAD75E3B42D}" srcOrd="8" destOrd="0" presId="urn:microsoft.com/office/officeart/2005/8/layout/venn3"/>
    <dgm:cxn modelId="{AB5ED1BE-D6B4-44D6-BFDE-DF2B41BFB6FE}" type="presParOf" srcId="{26AA0E8A-59F9-4FCD-983F-DE7BAB41C7FE}" destId="{DB65B2C6-37EF-473E-82E1-02086E810717}" srcOrd="9" destOrd="0" presId="urn:microsoft.com/office/officeart/2005/8/layout/venn3"/>
    <dgm:cxn modelId="{44EA5D4E-8663-4A9A-9E03-7B5D0E8C972E}" type="presParOf" srcId="{26AA0E8A-59F9-4FCD-983F-DE7BAB41C7FE}" destId="{0AB87DD3-E353-41B0-996A-A77532904DD1}" srcOrd="10"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F444F5-E623-4EC6-9A2C-54469FFFE2E4}" type="doc">
      <dgm:prSet loTypeId="urn:microsoft.com/office/officeart/2005/8/layout/bList2" loCatId="list" qsTypeId="urn:microsoft.com/office/officeart/2005/8/quickstyle/simple1" qsCatId="simple" csTypeId="urn:microsoft.com/office/officeart/2005/8/colors/accent1_2" csCatId="accent1" phldr="1"/>
      <dgm:spPr/>
    </dgm:pt>
    <dgm:pt modelId="{C525B1E4-8851-4984-9F5A-F4735FCFC6D1}">
      <dgm:prSet phldrT="[Texte]"/>
      <dgm:spPr/>
      <dgm:t>
        <a:bodyPr/>
        <a:lstStyle/>
        <a:p>
          <a:pPr algn="r"/>
          <a:r>
            <a:rPr lang="ar-SA" dirty="0"/>
            <a:t>فهي اذن </a:t>
          </a:r>
          <a:endParaRPr lang="fr-DZ" dirty="0"/>
        </a:p>
      </dgm:t>
    </dgm:pt>
    <dgm:pt modelId="{95925951-30A0-44A0-B88F-85BB045322A7}" type="parTrans" cxnId="{64684425-1864-498D-94DB-B2440BDA2528}">
      <dgm:prSet/>
      <dgm:spPr/>
      <dgm:t>
        <a:bodyPr/>
        <a:lstStyle/>
        <a:p>
          <a:endParaRPr lang="fr-DZ"/>
        </a:p>
      </dgm:t>
    </dgm:pt>
    <dgm:pt modelId="{FBA5FCE4-D38F-4EB8-9B38-A32D4CD8EE97}" type="sibTrans" cxnId="{64684425-1864-498D-94DB-B2440BDA2528}">
      <dgm:prSet/>
      <dgm:spPr/>
      <dgm:t>
        <a:bodyPr/>
        <a:lstStyle/>
        <a:p>
          <a:endParaRPr lang="fr-DZ"/>
        </a:p>
      </dgm:t>
    </dgm:pt>
    <dgm:pt modelId="{990B92B9-4BE9-4D63-89D3-387BC8AD9F34}">
      <dgm:prSet/>
      <dgm:spPr/>
      <dgm:t>
        <a:bodyPr/>
        <a:lstStyle/>
        <a:p>
          <a:pPr algn="r" rtl="1"/>
          <a:r>
            <a:rPr lang="ar-DZ" dirty="0"/>
            <a:t>فهي إذن جملة من الإجراءات التربوية التي ينفذ من خلالها الموقف التربوي التعليمي فتتحقق من خلالها الأهداف نفسها لدى كل المتعلمين رغم الاختلافات الطبيعية القائمة بينهم . فهي تسمى أيضا بيداغوجيا المسارات </a:t>
          </a:r>
          <a:r>
            <a:rPr lang="ar-SA" dirty="0"/>
            <a:t>وهي</a:t>
          </a:r>
          <a:r>
            <a:rPr lang="ar-DZ" dirty="0"/>
            <a:t> تمكن العملية التربوية من أن تنفذ في عدة مسارات لكل متعلم مساره حسبما يحتاج إليه وما ينسجم معه فيحقق الجميع النتائج نفسها .</a:t>
          </a:r>
          <a:endParaRPr lang="fr-DZ" dirty="0"/>
        </a:p>
      </dgm:t>
    </dgm:pt>
    <dgm:pt modelId="{FCCDEE47-375C-452B-A5E9-DF613EFB95C6}" type="parTrans" cxnId="{BD2122ED-6AAA-449E-AB6E-77F7B359D405}">
      <dgm:prSet/>
      <dgm:spPr/>
      <dgm:t>
        <a:bodyPr/>
        <a:lstStyle/>
        <a:p>
          <a:endParaRPr lang="fr-DZ"/>
        </a:p>
      </dgm:t>
    </dgm:pt>
    <dgm:pt modelId="{7C6AD591-EC23-4911-BA5E-09D8F546F59A}" type="sibTrans" cxnId="{BD2122ED-6AAA-449E-AB6E-77F7B359D405}">
      <dgm:prSet/>
      <dgm:spPr/>
      <dgm:t>
        <a:bodyPr/>
        <a:lstStyle/>
        <a:p>
          <a:endParaRPr lang="fr-DZ"/>
        </a:p>
      </dgm:t>
    </dgm:pt>
    <dgm:pt modelId="{EC4174C1-F0F6-4351-88B4-20D6F9F54B3F}">
      <dgm:prSet/>
      <dgm:spPr/>
      <dgm:t>
        <a:bodyPr/>
        <a:lstStyle/>
        <a:p>
          <a:pPr algn="r" rtl="1"/>
          <a:r>
            <a:rPr lang="ar-DZ"/>
            <a:t>فهي الطرق والصيرورة التربوية التي تقوم على أساس الفروق الفردية . </a:t>
          </a:r>
          <a:endParaRPr lang="fr-DZ"/>
        </a:p>
      </dgm:t>
    </dgm:pt>
    <dgm:pt modelId="{308E9E66-3390-4305-BFC8-90AE450362D3}" type="parTrans" cxnId="{A93A04B0-3F64-4333-8423-9410EAE68E77}">
      <dgm:prSet/>
      <dgm:spPr/>
      <dgm:t>
        <a:bodyPr/>
        <a:lstStyle/>
        <a:p>
          <a:endParaRPr lang="fr-DZ"/>
        </a:p>
      </dgm:t>
    </dgm:pt>
    <dgm:pt modelId="{8C673A89-EEA8-44A2-BEBF-B7B113B10C0E}" type="sibTrans" cxnId="{A93A04B0-3F64-4333-8423-9410EAE68E77}">
      <dgm:prSet/>
      <dgm:spPr/>
      <dgm:t>
        <a:bodyPr/>
        <a:lstStyle/>
        <a:p>
          <a:endParaRPr lang="fr-DZ"/>
        </a:p>
      </dgm:t>
    </dgm:pt>
    <dgm:pt modelId="{AB8242FD-CA19-4694-8632-04A21C5CCF8F}" type="pres">
      <dgm:prSet presAssocID="{0BF444F5-E623-4EC6-9A2C-54469FFFE2E4}" presName="diagram" presStyleCnt="0">
        <dgm:presLayoutVars>
          <dgm:dir/>
          <dgm:animLvl val="lvl"/>
          <dgm:resizeHandles val="exact"/>
        </dgm:presLayoutVars>
      </dgm:prSet>
      <dgm:spPr/>
    </dgm:pt>
    <dgm:pt modelId="{4F70C318-C5F6-4C83-B9FA-35503C15BFA9}" type="pres">
      <dgm:prSet presAssocID="{C525B1E4-8851-4984-9F5A-F4735FCFC6D1}" presName="compNode" presStyleCnt="0"/>
      <dgm:spPr/>
    </dgm:pt>
    <dgm:pt modelId="{1B367A2F-168E-4457-A056-F4E5DC952868}" type="pres">
      <dgm:prSet presAssocID="{C525B1E4-8851-4984-9F5A-F4735FCFC6D1}" presName="childRect" presStyleLbl="bgAcc1" presStyleIdx="0" presStyleCnt="1" custScaleX="198406">
        <dgm:presLayoutVars>
          <dgm:bulletEnabled val="1"/>
        </dgm:presLayoutVars>
      </dgm:prSet>
      <dgm:spPr/>
    </dgm:pt>
    <dgm:pt modelId="{908666D3-DF4B-4AC9-8423-38FCCD9B1A74}" type="pres">
      <dgm:prSet presAssocID="{C525B1E4-8851-4984-9F5A-F4735FCFC6D1}" presName="parentText" presStyleLbl="node1" presStyleIdx="0" presStyleCnt="0">
        <dgm:presLayoutVars>
          <dgm:chMax val="0"/>
          <dgm:bulletEnabled val="1"/>
        </dgm:presLayoutVars>
      </dgm:prSet>
      <dgm:spPr/>
    </dgm:pt>
    <dgm:pt modelId="{E661C03F-DD8F-4012-96C0-518B0197A3D4}" type="pres">
      <dgm:prSet presAssocID="{C525B1E4-8851-4984-9F5A-F4735FCFC6D1}" presName="parentRect" presStyleLbl="alignNode1" presStyleIdx="0" presStyleCnt="1" custScaleX="199515"/>
      <dgm:spPr/>
    </dgm:pt>
    <dgm:pt modelId="{CE30A698-F6EA-46AC-A87C-89297250313B}" type="pres">
      <dgm:prSet presAssocID="{C525B1E4-8851-4984-9F5A-F4735FCFC6D1}" presName="adorn" presStyleLbl="fgAccFollowNode1" presStyleIdx="0" presStyleCnt="1" custScaleX="226026" custScaleY="131742" custLinFactX="-114590" custLinFactNeighborX="-200000" custLinFactNeighborY="-12045"/>
      <dgm:spPr>
        <a:blipFill>
          <a:blip xmlns:r="http://schemas.openxmlformats.org/officeDocument/2006/relationships" r:embed="rId1"/>
          <a:stretch>
            <a:fillRect t="-25000" b="-25000"/>
          </a:stretch>
        </a:blipFill>
        <a:ln w="41275">
          <a:solidFill>
            <a:schemeClr val="accent2">
              <a:lumMod val="50000"/>
              <a:alpha val="90000"/>
            </a:schemeClr>
          </a:solidFill>
        </a:ln>
      </dgm:spPr>
    </dgm:pt>
  </dgm:ptLst>
  <dgm:cxnLst>
    <dgm:cxn modelId="{64684425-1864-498D-94DB-B2440BDA2528}" srcId="{0BF444F5-E623-4EC6-9A2C-54469FFFE2E4}" destId="{C525B1E4-8851-4984-9F5A-F4735FCFC6D1}" srcOrd="0" destOrd="0" parTransId="{95925951-30A0-44A0-B88F-85BB045322A7}" sibTransId="{FBA5FCE4-D38F-4EB8-9B38-A32D4CD8EE97}"/>
    <dgm:cxn modelId="{D0CF823D-BAF4-495D-B7E8-7F4B8E163F3E}" type="presOf" srcId="{C525B1E4-8851-4984-9F5A-F4735FCFC6D1}" destId="{E661C03F-DD8F-4012-96C0-518B0197A3D4}" srcOrd="1" destOrd="0" presId="urn:microsoft.com/office/officeart/2005/8/layout/bList2"/>
    <dgm:cxn modelId="{1CAB454F-21D7-4CCF-AEB6-698BEDB82599}" type="presOf" srcId="{0BF444F5-E623-4EC6-9A2C-54469FFFE2E4}" destId="{AB8242FD-CA19-4694-8632-04A21C5CCF8F}" srcOrd="0" destOrd="0" presId="urn:microsoft.com/office/officeart/2005/8/layout/bList2"/>
    <dgm:cxn modelId="{F2EDEA74-AC1C-41FB-A8F8-F7E1E7DFAE69}" type="presOf" srcId="{990B92B9-4BE9-4D63-89D3-387BC8AD9F34}" destId="{1B367A2F-168E-4457-A056-F4E5DC952868}" srcOrd="0" destOrd="0" presId="urn:microsoft.com/office/officeart/2005/8/layout/bList2"/>
    <dgm:cxn modelId="{A93A04B0-3F64-4333-8423-9410EAE68E77}" srcId="{C525B1E4-8851-4984-9F5A-F4735FCFC6D1}" destId="{EC4174C1-F0F6-4351-88B4-20D6F9F54B3F}" srcOrd="1" destOrd="0" parTransId="{308E9E66-3390-4305-BFC8-90AE450362D3}" sibTransId="{8C673A89-EEA8-44A2-BEBF-B7B113B10C0E}"/>
    <dgm:cxn modelId="{D309C0E7-DFC8-496A-A1D4-7209134565AE}" type="presOf" srcId="{EC4174C1-F0F6-4351-88B4-20D6F9F54B3F}" destId="{1B367A2F-168E-4457-A056-F4E5DC952868}" srcOrd="0" destOrd="1" presId="urn:microsoft.com/office/officeart/2005/8/layout/bList2"/>
    <dgm:cxn modelId="{2E1DDBEB-962C-411F-8744-20AD014198BA}" type="presOf" srcId="{C525B1E4-8851-4984-9F5A-F4735FCFC6D1}" destId="{908666D3-DF4B-4AC9-8423-38FCCD9B1A74}" srcOrd="0" destOrd="0" presId="urn:microsoft.com/office/officeart/2005/8/layout/bList2"/>
    <dgm:cxn modelId="{BD2122ED-6AAA-449E-AB6E-77F7B359D405}" srcId="{C525B1E4-8851-4984-9F5A-F4735FCFC6D1}" destId="{990B92B9-4BE9-4D63-89D3-387BC8AD9F34}" srcOrd="0" destOrd="0" parTransId="{FCCDEE47-375C-452B-A5E9-DF613EFB95C6}" sibTransId="{7C6AD591-EC23-4911-BA5E-09D8F546F59A}"/>
    <dgm:cxn modelId="{D7EAA47C-7847-42FB-9553-AEEC0DA6638B}" type="presParOf" srcId="{AB8242FD-CA19-4694-8632-04A21C5CCF8F}" destId="{4F70C318-C5F6-4C83-B9FA-35503C15BFA9}" srcOrd="0" destOrd="0" presId="urn:microsoft.com/office/officeart/2005/8/layout/bList2"/>
    <dgm:cxn modelId="{3F71AB2B-D0EB-4EF0-B136-0F2CB2BEA44E}" type="presParOf" srcId="{4F70C318-C5F6-4C83-B9FA-35503C15BFA9}" destId="{1B367A2F-168E-4457-A056-F4E5DC952868}" srcOrd="0" destOrd="0" presId="urn:microsoft.com/office/officeart/2005/8/layout/bList2"/>
    <dgm:cxn modelId="{CA93CDC6-3CED-4838-9925-E1CAD6493F94}" type="presParOf" srcId="{4F70C318-C5F6-4C83-B9FA-35503C15BFA9}" destId="{908666D3-DF4B-4AC9-8423-38FCCD9B1A74}" srcOrd="1" destOrd="0" presId="urn:microsoft.com/office/officeart/2005/8/layout/bList2"/>
    <dgm:cxn modelId="{15DD0AE0-A44E-42BD-AA1D-1647F999028F}" type="presParOf" srcId="{4F70C318-C5F6-4C83-B9FA-35503C15BFA9}" destId="{E661C03F-DD8F-4012-96C0-518B0197A3D4}" srcOrd="2" destOrd="0" presId="urn:microsoft.com/office/officeart/2005/8/layout/bList2"/>
    <dgm:cxn modelId="{661F5D68-5888-41FA-A691-B610E4989480}" type="presParOf" srcId="{4F70C318-C5F6-4C83-B9FA-35503C15BFA9}" destId="{CE30A698-F6EA-46AC-A87C-89297250313B}"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CB157A-39FE-4412-A966-503F4A3CD83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DZ"/>
        </a:p>
      </dgm:t>
    </dgm:pt>
    <dgm:pt modelId="{D8921E63-92BC-4F94-BD83-07B45781DA81}">
      <dgm:prSet custT="1"/>
      <dgm:spPr/>
      <dgm:t>
        <a:bodyPr/>
        <a:lstStyle/>
        <a:p>
          <a:r>
            <a:rPr lang="ar-DZ" sz="2400" b="1" dirty="0">
              <a:effectLst/>
              <a:latin typeface="Calibri" panose="020F0502020204030204" pitchFamily="34" charset="0"/>
              <a:ea typeface="Calibri" panose="020F0502020204030204" pitchFamily="34" charset="0"/>
              <a:cs typeface="Simplified Arabic" panose="02020603050405020304" pitchFamily="18" charset="-78"/>
            </a:rPr>
            <a:t>مرجعيات ( الأصول النظرية ) البيداغوجيا </a:t>
          </a:r>
          <a:r>
            <a:rPr lang="ar-DZ" sz="2400" b="1" dirty="0" err="1">
              <a:effectLst/>
              <a:latin typeface="Calibri" panose="020F0502020204030204" pitchFamily="34" charset="0"/>
              <a:ea typeface="Calibri" panose="020F0502020204030204" pitchFamily="34" charset="0"/>
              <a:cs typeface="Simplified Arabic" panose="02020603050405020304" pitchFamily="18" charset="-78"/>
            </a:rPr>
            <a:t>الفارقية</a:t>
          </a:r>
          <a:r>
            <a:rPr lang="ar-DZ" sz="2400" b="1" dirty="0">
              <a:effectLst/>
              <a:latin typeface="Calibri" panose="020F0502020204030204" pitchFamily="34" charset="0"/>
              <a:ea typeface="Calibri" panose="020F0502020204030204" pitchFamily="34" charset="0"/>
              <a:cs typeface="Simplified Arabic" panose="02020603050405020304" pitchFamily="18" charset="-78"/>
            </a:rPr>
            <a:t> </a:t>
          </a:r>
          <a:endParaRPr lang="fr-DZ" sz="2400" dirty="0"/>
        </a:p>
      </dgm:t>
    </dgm:pt>
    <dgm:pt modelId="{54964BED-1FE5-4520-A638-0CC5AD44287C}" type="parTrans" cxnId="{3CAB711F-8DB1-4E02-8D95-8CE71E771804}">
      <dgm:prSet/>
      <dgm:spPr/>
      <dgm:t>
        <a:bodyPr/>
        <a:lstStyle/>
        <a:p>
          <a:endParaRPr lang="fr-DZ"/>
        </a:p>
      </dgm:t>
    </dgm:pt>
    <dgm:pt modelId="{2D5360EA-4793-4B35-AA30-A881532C33B2}" type="sibTrans" cxnId="{3CAB711F-8DB1-4E02-8D95-8CE71E771804}">
      <dgm:prSet/>
      <dgm:spPr/>
      <dgm:t>
        <a:bodyPr/>
        <a:lstStyle/>
        <a:p>
          <a:endParaRPr lang="fr-DZ"/>
        </a:p>
      </dgm:t>
    </dgm:pt>
    <dgm:pt modelId="{BAD1334C-225C-42FC-9509-4C3545648EDC}">
      <dgm:prSet custT="1"/>
      <dgm:spPr/>
      <dgm:t>
        <a:bodyPr/>
        <a:lstStyle/>
        <a:p>
          <a:r>
            <a:rPr lang="ar-DZ" sz="2400" b="1"/>
            <a:t>الأساس الفلسفي:</a:t>
          </a:r>
          <a:endParaRPr lang="fr-DZ" sz="2400"/>
        </a:p>
      </dgm:t>
    </dgm:pt>
    <dgm:pt modelId="{0123D758-CEC4-4E02-A656-0B8E9EBD58C9}" type="parTrans" cxnId="{FB43503E-E622-4316-9509-0D09367CAEF3}">
      <dgm:prSet/>
      <dgm:spPr/>
      <dgm:t>
        <a:bodyPr/>
        <a:lstStyle/>
        <a:p>
          <a:endParaRPr lang="fr-DZ" sz="2400"/>
        </a:p>
      </dgm:t>
    </dgm:pt>
    <dgm:pt modelId="{5966ECF5-0531-44BB-B83B-0402F24B379A}" type="sibTrans" cxnId="{FB43503E-E622-4316-9509-0D09367CAEF3}">
      <dgm:prSet/>
      <dgm:spPr/>
      <dgm:t>
        <a:bodyPr/>
        <a:lstStyle/>
        <a:p>
          <a:endParaRPr lang="fr-DZ"/>
        </a:p>
      </dgm:t>
    </dgm:pt>
    <dgm:pt modelId="{8F82533B-DF23-4EE4-9454-FA94E7FEC928}">
      <dgm:prSet custT="1"/>
      <dgm:spPr/>
      <dgm:t>
        <a:bodyPr/>
        <a:lstStyle/>
        <a:p>
          <a:r>
            <a:rPr lang="ar-DZ" sz="2400" b="1" dirty="0"/>
            <a:t>الأساس التربوي: </a:t>
          </a:r>
          <a:endParaRPr lang="fr-DZ" sz="2400" dirty="0"/>
        </a:p>
      </dgm:t>
    </dgm:pt>
    <dgm:pt modelId="{95280BFF-77F6-4660-8749-F30CB3F5D9DE}" type="parTrans" cxnId="{3ED2F3A6-AA27-45A6-8147-5837C81D6342}">
      <dgm:prSet/>
      <dgm:spPr/>
      <dgm:t>
        <a:bodyPr/>
        <a:lstStyle/>
        <a:p>
          <a:endParaRPr lang="fr-DZ" sz="2400"/>
        </a:p>
      </dgm:t>
    </dgm:pt>
    <dgm:pt modelId="{A60A3EF2-613E-43AB-99FE-CF4C24B2BCA6}" type="sibTrans" cxnId="{3ED2F3A6-AA27-45A6-8147-5837C81D6342}">
      <dgm:prSet/>
      <dgm:spPr/>
      <dgm:t>
        <a:bodyPr/>
        <a:lstStyle/>
        <a:p>
          <a:endParaRPr lang="fr-DZ"/>
        </a:p>
      </dgm:t>
    </dgm:pt>
    <dgm:pt modelId="{675143D5-A451-4479-A45B-6C23D927D22E}">
      <dgm:prSet custT="1"/>
      <dgm:spPr/>
      <dgm:t>
        <a:bodyPr/>
        <a:lstStyle/>
        <a:p>
          <a:r>
            <a:rPr lang="ar-MA" sz="2400" b="1" dirty="0"/>
            <a:t>الاساس النفسي :</a:t>
          </a:r>
          <a:endParaRPr lang="fr-DZ" sz="2400" dirty="0"/>
        </a:p>
      </dgm:t>
    </dgm:pt>
    <dgm:pt modelId="{9930803B-8155-4DD5-A34D-92D8CA4BDD30}" type="parTrans" cxnId="{BADC8014-F428-4CD8-829D-B87C1BD33E2A}">
      <dgm:prSet/>
      <dgm:spPr/>
      <dgm:t>
        <a:bodyPr/>
        <a:lstStyle/>
        <a:p>
          <a:endParaRPr lang="fr-DZ" sz="2400"/>
        </a:p>
      </dgm:t>
    </dgm:pt>
    <dgm:pt modelId="{189D9EBA-3B4B-4419-B16E-558BC462F5B2}" type="sibTrans" cxnId="{BADC8014-F428-4CD8-829D-B87C1BD33E2A}">
      <dgm:prSet/>
      <dgm:spPr/>
      <dgm:t>
        <a:bodyPr/>
        <a:lstStyle/>
        <a:p>
          <a:endParaRPr lang="fr-DZ"/>
        </a:p>
      </dgm:t>
    </dgm:pt>
    <dgm:pt modelId="{288A528C-8CBA-4148-ACED-17175BD36163}">
      <dgm:prSet custT="1"/>
      <dgm:spPr/>
      <dgm:t>
        <a:bodyPr/>
        <a:lstStyle/>
        <a:p>
          <a:r>
            <a:rPr lang="ar-DZ" sz="2400" b="1"/>
            <a:t>الأساس السياسي و الاجتماعي :</a:t>
          </a:r>
          <a:endParaRPr lang="fr-DZ" sz="2400"/>
        </a:p>
      </dgm:t>
    </dgm:pt>
    <dgm:pt modelId="{D344B500-BDE6-4610-BE28-30BF0CAA09C1}" type="parTrans" cxnId="{DA9D9ED2-D4B7-4119-AA01-D35A127FE8A1}">
      <dgm:prSet/>
      <dgm:spPr/>
      <dgm:t>
        <a:bodyPr/>
        <a:lstStyle/>
        <a:p>
          <a:endParaRPr lang="fr-DZ" sz="2400"/>
        </a:p>
      </dgm:t>
    </dgm:pt>
    <dgm:pt modelId="{050EF21A-FE52-4B94-A71A-DA6D698299B4}" type="sibTrans" cxnId="{DA9D9ED2-D4B7-4119-AA01-D35A127FE8A1}">
      <dgm:prSet/>
      <dgm:spPr/>
      <dgm:t>
        <a:bodyPr/>
        <a:lstStyle/>
        <a:p>
          <a:endParaRPr lang="fr-DZ"/>
        </a:p>
      </dgm:t>
    </dgm:pt>
    <dgm:pt modelId="{2F51CDCF-3951-4AE9-A620-FF189A5BB1A1}">
      <dgm:prSet custT="1"/>
      <dgm:spPr/>
      <dgm:t>
        <a:bodyPr/>
        <a:lstStyle/>
        <a:p>
          <a:r>
            <a:rPr lang="ar-DZ" sz="2400" b="1"/>
            <a:t>الأساس الاقتصادي : </a:t>
          </a:r>
          <a:endParaRPr lang="fr-DZ" sz="2400"/>
        </a:p>
      </dgm:t>
    </dgm:pt>
    <dgm:pt modelId="{6086238B-8E8B-4764-9833-BFF0843BBA3E}" type="parTrans" cxnId="{E7E51CDF-C88E-458C-B9F5-46264F1F9BD3}">
      <dgm:prSet/>
      <dgm:spPr/>
      <dgm:t>
        <a:bodyPr/>
        <a:lstStyle/>
        <a:p>
          <a:endParaRPr lang="fr-DZ" sz="2400"/>
        </a:p>
      </dgm:t>
    </dgm:pt>
    <dgm:pt modelId="{83EFBFE5-DB6B-43FC-93FC-29DC4D740E01}" type="sibTrans" cxnId="{E7E51CDF-C88E-458C-B9F5-46264F1F9BD3}">
      <dgm:prSet/>
      <dgm:spPr/>
      <dgm:t>
        <a:bodyPr/>
        <a:lstStyle/>
        <a:p>
          <a:endParaRPr lang="fr-DZ"/>
        </a:p>
      </dgm:t>
    </dgm:pt>
    <dgm:pt modelId="{4698AA4B-2E9A-42EF-A1B5-B75AC8FA0A81}">
      <dgm:prSet custT="1"/>
      <dgm:spPr/>
      <dgm:t>
        <a:bodyPr/>
        <a:lstStyle/>
        <a:p>
          <a:pPr>
            <a:buFont typeface="Symbol" panose="05050102010706020507" pitchFamily="18" charset="2"/>
            <a:buChar char=""/>
          </a:pPr>
          <a:r>
            <a:rPr lang="ar-DZ" sz="2400" b="1"/>
            <a:t>مفهوم التربية ودورها :</a:t>
          </a:r>
          <a:endParaRPr lang="fr-DZ" sz="2400"/>
        </a:p>
      </dgm:t>
    </dgm:pt>
    <dgm:pt modelId="{DFD686C3-4968-4FFE-B2DF-35AD903A7C2D}" type="parTrans" cxnId="{0394440A-93A5-4EE6-93BB-FA494F36E224}">
      <dgm:prSet/>
      <dgm:spPr/>
      <dgm:t>
        <a:bodyPr/>
        <a:lstStyle/>
        <a:p>
          <a:endParaRPr lang="fr-DZ" sz="2400"/>
        </a:p>
      </dgm:t>
    </dgm:pt>
    <dgm:pt modelId="{8D72FBF8-EC02-438F-807B-A0BCAF15FB6D}" type="sibTrans" cxnId="{0394440A-93A5-4EE6-93BB-FA494F36E224}">
      <dgm:prSet/>
      <dgm:spPr/>
      <dgm:t>
        <a:bodyPr/>
        <a:lstStyle/>
        <a:p>
          <a:endParaRPr lang="fr-DZ"/>
        </a:p>
      </dgm:t>
    </dgm:pt>
    <dgm:pt modelId="{E9C6CF5B-6239-45C7-9C64-51CB359BF02E}">
      <dgm:prSet custT="1"/>
      <dgm:spPr/>
      <dgm:t>
        <a:bodyPr/>
        <a:lstStyle/>
        <a:p>
          <a:pPr>
            <a:buFont typeface="Symbol" panose="05050102010706020507" pitchFamily="18" charset="2"/>
            <a:buChar char=""/>
          </a:pPr>
          <a:r>
            <a:rPr lang="ar-DZ" sz="2400" b="1"/>
            <a:t>ما توصلت اليه الابحاث التربوية الحديثة : </a:t>
          </a:r>
          <a:endParaRPr lang="fr-DZ" sz="2400"/>
        </a:p>
      </dgm:t>
    </dgm:pt>
    <dgm:pt modelId="{E89EA229-F81C-4452-A1F1-1B7ADFC54E2F}" type="parTrans" cxnId="{E26147E5-E5A4-46EA-B4B1-1DD5EF65A26A}">
      <dgm:prSet/>
      <dgm:spPr/>
      <dgm:t>
        <a:bodyPr/>
        <a:lstStyle/>
        <a:p>
          <a:endParaRPr lang="fr-DZ" sz="2400"/>
        </a:p>
      </dgm:t>
    </dgm:pt>
    <dgm:pt modelId="{3847B4E2-D5AB-47B3-B452-A02770D965E0}" type="sibTrans" cxnId="{E26147E5-E5A4-46EA-B4B1-1DD5EF65A26A}">
      <dgm:prSet/>
      <dgm:spPr/>
      <dgm:t>
        <a:bodyPr/>
        <a:lstStyle/>
        <a:p>
          <a:endParaRPr lang="fr-DZ"/>
        </a:p>
      </dgm:t>
    </dgm:pt>
    <dgm:pt modelId="{00F77A2B-EDB0-44DF-89DA-C3F78A492928}">
      <dgm:prSet custT="1"/>
      <dgm:spPr/>
      <dgm:t>
        <a:bodyPr/>
        <a:lstStyle/>
        <a:p>
          <a:r>
            <a:rPr lang="ar-DZ" sz="2400" b="1"/>
            <a:t>بيداغوجيا التمكن (التحكم) </a:t>
          </a:r>
          <a:endParaRPr lang="fr-DZ" sz="2400"/>
        </a:p>
      </dgm:t>
    </dgm:pt>
    <dgm:pt modelId="{1FAD6FF1-2349-49A0-98C1-AB30D5A753E0}" type="parTrans" cxnId="{940B7D7C-5538-4624-B6D4-35A6D7F52C30}">
      <dgm:prSet/>
      <dgm:spPr/>
      <dgm:t>
        <a:bodyPr/>
        <a:lstStyle/>
        <a:p>
          <a:endParaRPr lang="fr-DZ" sz="2400"/>
        </a:p>
      </dgm:t>
    </dgm:pt>
    <dgm:pt modelId="{528EA270-1DAC-44F4-A682-9E605D9DE1EF}" type="sibTrans" cxnId="{940B7D7C-5538-4624-B6D4-35A6D7F52C30}">
      <dgm:prSet/>
      <dgm:spPr/>
      <dgm:t>
        <a:bodyPr/>
        <a:lstStyle/>
        <a:p>
          <a:endParaRPr lang="fr-DZ"/>
        </a:p>
      </dgm:t>
    </dgm:pt>
    <dgm:pt modelId="{5F4B93E2-2C58-47B5-ADBB-100A25404811}">
      <dgm:prSet custT="1"/>
      <dgm:spPr/>
      <dgm:t>
        <a:bodyPr/>
        <a:lstStyle/>
        <a:p>
          <a:r>
            <a:rPr lang="ar-DZ" sz="2400" b="1"/>
            <a:t>التعليمية</a:t>
          </a:r>
          <a:endParaRPr lang="fr-DZ" sz="2400"/>
        </a:p>
      </dgm:t>
    </dgm:pt>
    <dgm:pt modelId="{6F394CDA-8554-4553-B9BA-F6D43573F4A0}" type="parTrans" cxnId="{C53A15DE-3266-42CE-9ED9-B25C73310BCE}">
      <dgm:prSet/>
      <dgm:spPr/>
      <dgm:t>
        <a:bodyPr/>
        <a:lstStyle/>
        <a:p>
          <a:endParaRPr lang="fr-DZ" sz="2400"/>
        </a:p>
      </dgm:t>
    </dgm:pt>
    <dgm:pt modelId="{716FF04A-DE9C-4677-BA10-8EB003CB59D8}" type="sibTrans" cxnId="{C53A15DE-3266-42CE-9ED9-B25C73310BCE}">
      <dgm:prSet/>
      <dgm:spPr/>
      <dgm:t>
        <a:bodyPr/>
        <a:lstStyle/>
        <a:p>
          <a:endParaRPr lang="fr-DZ"/>
        </a:p>
      </dgm:t>
    </dgm:pt>
    <dgm:pt modelId="{DF80B068-1C8E-4A5A-958D-3997B8EE2B95}">
      <dgm:prSet custT="1"/>
      <dgm:spPr/>
      <dgm:t>
        <a:bodyPr/>
        <a:lstStyle/>
        <a:p>
          <a:r>
            <a:rPr lang="ar-DZ" sz="2400" b="1"/>
            <a:t>نظرية الذكاءات المتعددة </a:t>
          </a:r>
          <a:endParaRPr lang="fr-DZ" sz="2400"/>
        </a:p>
      </dgm:t>
    </dgm:pt>
    <dgm:pt modelId="{6B1E1917-8D46-44CE-94B7-58801CA75DAC}" type="parTrans" cxnId="{BAB9A1B4-722C-4D30-913C-2471C787E248}">
      <dgm:prSet/>
      <dgm:spPr/>
      <dgm:t>
        <a:bodyPr/>
        <a:lstStyle/>
        <a:p>
          <a:endParaRPr lang="fr-DZ" sz="2400"/>
        </a:p>
      </dgm:t>
    </dgm:pt>
    <dgm:pt modelId="{75F9A46D-0F3B-43F5-9ED9-E40C78B746C5}" type="sibTrans" cxnId="{BAB9A1B4-722C-4D30-913C-2471C787E248}">
      <dgm:prSet/>
      <dgm:spPr/>
      <dgm:t>
        <a:bodyPr/>
        <a:lstStyle/>
        <a:p>
          <a:endParaRPr lang="fr-DZ"/>
        </a:p>
      </dgm:t>
    </dgm:pt>
    <dgm:pt modelId="{D072B306-B593-4362-B6A8-659602861C07}">
      <dgm:prSet custT="1"/>
      <dgm:spPr/>
      <dgm:t>
        <a:bodyPr/>
        <a:lstStyle/>
        <a:p>
          <a:r>
            <a:rPr lang="ar-DZ" sz="2400" b="1"/>
            <a:t>علم النفس الفارقي </a:t>
          </a:r>
          <a:endParaRPr lang="fr-DZ" sz="2400"/>
        </a:p>
      </dgm:t>
    </dgm:pt>
    <dgm:pt modelId="{2E31F7FF-DD49-4768-9D37-32FD0DF803A2}" type="parTrans" cxnId="{48BB169B-D3B1-4331-A363-8A5FE2C911D4}">
      <dgm:prSet/>
      <dgm:spPr/>
      <dgm:t>
        <a:bodyPr/>
        <a:lstStyle/>
        <a:p>
          <a:endParaRPr lang="fr-DZ" sz="2400"/>
        </a:p>
      </dgm:t>
    </dgm:pt>
    <dgm:pt modelId="{B622BF66-24C4-497B-91DD-DA37C7F61C63}" type="sibTrans" cxnId="{48BB169B-D3B1-4331-A363-8A5FE2C911D4}">
      <dgm:prSet/>
      <dgm:spPr/>
      <dgm:t>
        <a:bodyPr/>
        <a:lstStyle/>
        <a:p>
          <a:endParaRPr lang="fr-DZ"/>
        </a:p>
      </dgm:t>
    </dgm:pt>
    <dgm:pt modelId="{E21EB2A1-25D4-4ADB-98F9-CD3A1AF1EDBF}">
      <dgm:prSet custT="1"/>
      <dgm:spPr/>
      <dgm:t>
        <a:bodyPr/>
        <a:lstStyle/>
        <a:p>
          <a:r>
            <a:rPr lang="ar-DZ" sz="2400" b="1"/>
            <a:t>النظرية البنائية ( علم النفس البنائي ) </a:t>
          </a:r>
          <a:endParaRPr lang="fr-DZ" sz="2400"/>
        </a:p>
      </dgm:t>
    </dgm:pt>
    <dgm:pt modelId="{499B87EF-2DC6-4B1A-A6D7-3439839A7001}" type="parTrans" cxnId="{7A58F8C6-4FEF-48F9-B3AE-715829757EBE}">
      <dgm:prSet/>
      <dgm:spPr/>
      <dgm:t>
        <a:bodyPr/>
        <a:lstStyle/>
        <a:p>
          <a:endParaRPr lang="fr-DZ" sz="2400"/>
        </a:p>
      </dgm:t>
    </dgm:pt>
    <dgm:pt modelId="{730B6A8F-A3D0-4CC9-A428-C73A7B429F8C}" type="sibTrans" cxnId="{7A58F8C6-4FEF-48F9-B3AE-715829757EBE}">
      <dgm:prSet/>
      <dgm:spPr/>
      <dgm:t>
        <a:bodyPr/>
        <a:lstStyle/>
        <a:p>
          <a:endParaRPr lang="fr-DZ"/>
        </a:p>
      </dgm:t>
    </dgm:pt>
    <dgm:pt modelId="{B877352F-0194-44B8-BC54-F934F179BD0E}" type="pres">
      <dgm:prSet presAssocID="{63CB157A-39FE-4412-A966-503F4A3CD83C}" presName="hierChild1" presStyleCnt="0">
        <dgm:presLayoutVars>
          <dgm:orgChart val="1"/>
          <dgm:chPref val="1"/>
          <dgm:dir/>
          <dgm:animOne val="branch"/>
          <dgm:animLvl val="lvl"/>
          <dgm:resizeHandles/>
        </dgm:presLayoutVars>
      </dgm:prSet>
      <dgm:spPr/>
    </dgm:pt>
    <dgm:pt modelId="{A0270CF5-0C7E-448F-A41D-AE383C3BF389}" type="pres">
      <dgm:prSet presAssocID="{D8921E63-92BC-4F94-BD83-07B45781DA81}" presName="hierRoot1" presStyleCnt="0">
        <dgm:presLayoutVars>
          <dgm:hierBranch val="init"/>
        </dgm:presLayoutVars>
      </dgm:prSet>
      <dgm:spPr/>
    </dgm:pt>
    <dgm:pt modelId="{597A33DD-6A76-45D2-A8DF-2DFE267039A5}" type="pres">
      <dgm:prSet presAssocID="{D8921E63-92BC-4F94-BD83-07B45781DA81}" presName="rootComposite1" presStyleCnt="0"/>
      <dgm:spPr/>
    </dgm:pt>
    <dgm:pt modelId="{F7CB0F32-91B4-4912-9BB7-97E67CCF9E6B}" type="pres">
      <dgm:prSet presAssocID="{D8921E63-92BC-4F94-BD83-07B45781DA81}" presName="rootText1" presStyleLbl="node0" presStyleIdx="0" presStyleCnt="1" custScaleX="1180410" custScaleY="547692" custLinFactNeighborX="0" custLinFactNeighborY="4200">
        <dgm:presLayoutVars>
          <dgm:chPref val="3"/>
        </dgm:presLayoutVars>
      </dgm:prSet>
      <dgm:spPr/>
    </dgm:pt>
    <dgm:pt modelId="{52FBA48C-52E1-4FC0-ACBB-C47C315048A0}" type="pres">
      <dgm:prSet presAssocID="{D8921E63-92BC-4F94-BD83-07B45781DA81}" presName="rootConnector1" presStyleLbl="node1" presStyleIdx="0" presStyleCnt="0"/>
      <dgm:spPr/>
    </dgm:pt>
    <dgm:pt modelId="{A03A6C0E-CC5C-422B-A474-C087B4BB2690}" type="pres">
      <dgm:prSet presAssocID="{D8921E63-92BC-4F94-BD83-07B45781DA81}" presName="hierChild2" presStyleCnt="0"/>
      <dgm:spPr/>
    </dgm:pt>
    <dgm:pt modelId="{68186CBF-FB8C-4F53-BCBD-0F9EA2D22842}" type="pres">
      <dgm:prSet presAssocID="{0123D758-CEC4-4E02-A656-0B8E9EBD58C9}" presName="Name37" presStyleLbl="parChTrans1D2" presStyleIdx="0" presStyleCnt="5" custSzX="5467523" custSzY="126799"/>
      <dgm:spPr/>
    </dgm:pt>
    <dgm:pt modelId="{84DB0D07-7567-4D09-B27F-FAF9B52B2080}" type="pres">
      <dgm:prSet presAssocID="{BAD1334C-225C-42FC-9509-4C3545648EDC}" presName="hierRoot2" presStyleCnt="0">
        <dgm:presLayoutVars>
          <dgm:hierBranch val="init"/>
        </dgm:presLayoutVars>
      </dgm:prSet>
      <dgm:spPr/>
    </dgm:pt>
    <dgm:pt modelId="{C6E43D5F-5341-47BA-A99C-CAEF77E24621}" type="pres">
      <dgm:prSet presAssocID="{BAD1334C-225C-42FC-9509-4C3545648EDC}" presName="rootComposite" presStyleCnt="0"/>
      <dgm:spPr/>
    </dgm:pt>
    <dgm:pt modelId="{954518CE-B544-457D-97CD-13BECE0BCF28}" type="pres">
      <dgm:prSet presAssocID="{BAD1334C-225C-42FC-9509-4C3545648EDC}" presName="rootText" presStyleLbl="node2" presStyleIdx="0" presStyleCnt="5" custScaleX="542500" custScaleY="547692" custLinFactX="-100000" custLinFactNeighborX="-119879" custLinFactNeighborY="16509">
        <dgm:presLayoutVars>
          <dgm:chPref val="3"/>
        </dgm:presLayoutVars>
      </dgm:prSet>
      <dgm:spPr/>
    </dgm:pt>
    <dgm:pt modelId="{0A21435A-683A-424C-812A-439B89CCFC0A}" type="pres">
      <dgm:prSet presAssocID="{BAD1334C-225C-42FC-9509-4C3545648EDC}" presName="rootConnector" presStyleLbl="node2" presStyleIdx="0" presStyleCnt="5"/>
      <dgm:spPr/>
    </dgm:pt>
    <dgm:pt modelId="{1F93462D-4E2C-4503-BB48-2E28B73AD6F8}" type="pres">
      <dgm:prSet presAssocID="{BAD1334C-225C-42FC-9509-4C3545648EDC}" presName="hierChild4" presStyleCnt="0"/>
      <dgm:spPr/>
    </dgm:pt>
    <dgm:pt modelId="{10E06133-5463-405F-99A7-A81C637A061E}" type="pres">
      <dgm:prSet presAssocID="{BAD1334C-225C-42FC-9509-4C3545648EDC}" presName="hierChild5" presStyleCnt="0"/>
      <dgm:spPr/>
    </dgm:pt>
    <dgm:pt modelId="{A46F47AB-915A-415F-8C04-FE4BD498478B}" type="pres">
      <dgm:prSet presAssocID="{95280BFF-77F6-4660-8749-F30CB3F5D9DE}" presName="Name37" presStyleLbl="parChTrans1D2" presStyleIdx="1" presStyleCnt="5" custSzX="2733761" custSzY="126799"/>
      <dgm:spPr/>
    </dgm:pt>
    <dgm:pt modelId="{D369CDF0-DB0B-4466-8B66-B2E8FB69D1E2}" type="pres">
      <dgm:prSet presAssocID="{8F82533B-DF23-4EE4-9454-FA94E7FEC928}" presName="hierRoot2" presStyleCnt="0">
        <dgm:presLayoutVars>
          <dgm:hierBranch val="init"/>
        </dgm:presLayoutVars>
      </dgm:prSet>
      <dgm:spPr/>
    </dgm:pt>
    <dgm:pt modelId="{7E75BE1F-5961-45DA-92ED-D805007412F2}" type="pres">
      <dgm:prSet presAssocID="{8F82533B-DF23-4EE4-9454-FA94E7FEC928}" presName="rootComposite" presStyleCnt="0"/>
      <dgm:spPr/>
    </dgm:pt>
    <dgm:pt modelId="{10F2FF10-15F2-4FA6-A0A2-549AC9C98E58}" type="pres">
      <dgm:prSet presAssocID="{8F82533B-DF23-4EE4-9454-FA94E7FEC928}" presName="rootText" presStyleLbl="node2" presStyleIdx="1" presStyleCnt="5" custScaleX="542500" custScaleY="547692" custLinFactX="-100000" custLinFactNeighborX="-120123" custLinFactNeighborY="27515">
        <dgm:presLayoutVars>
          <dgm:chPref val="3"/>
        </dgm:presLayoutVars>
      </dgm:prSet>
      <dgm:spPr/>
    </dgm:pt>
    <dgm:pt modelId="{97A52F9D-B30F-444C-B248-12C8D77CF763}" type="pres">
      <dgm:prSet presAssocID="{8F82533B-DF23-4EE4-9454-FA94E7FEC928}" presName="rootConnector" presStyleLbl="node2" presStyleIdx="1" presStyleCnt="5"/>
      <dgm:spPr/>
    </dgm:pt>
    <dgm:pt modelId="{8438578E-D925-4D95-A566-42D590CF5A79}" type="pres">
      <dgm:prSet presAssocID="{8F82533B-DF23-4EE4-9454-FA94E7FEC928}" presName="hierChild4" presStyleCnt="0"/>
      <dgm:spPr/>
    </dgm:pt>
    <dgm:pt modelId="{AA2F4044-9504-486C-8553-16B943A8182B}" type="pres">
      <dgm:prSet presAssocID="{6F394CDA-8554-4553-B9BA-F6D43573F4A0}" presName="Name37" presStyleLbl="parChTrans1D3" presStyleIdx="0" presStyleCnt="7" custSzX="381862" custSzY="779179"/>
      <dgm:spPr/>
    </dgm:pt>
    <dgm:pt modelId="{04BDD566-821B-40B8-ACD4-868C771EEBFF}" type="pres">
      <dgm:prSet presAssocID="{5F4B93E2-2C58-47B5-ADBB-100A25404811}" presName="hierRoot2" presStyleCnt="0">
        <dgm:presLayoutVars>
          <dgm:hierBranch val="init"/>
        </dgm:presLayoutVars>
      </dgm:prSet>
      <dgm:spPr/>
    </dgm:pt>
    <dgm:pt modelId="{551C3996-135E-4FD2-9E66-0154521D23E5}" type="pres">
      <dgm:prSet presAssocID="{5F4B93E2-2C58-47B5-ADBB-100A25404811}" presName="rootComposite" presStyleCnt="0"/>
      <dgm:spPr/>
    </dgm:pt>
    <dgm:pt modelId="{9D7A46B8-F556-46C1-AFDC-7B6F0BEC56F4}" type="pres">
      <dgm:prSet presAssocID="{5F4B93E2-2C58-47B5-ADBB-100A25404811}" presName="rootText" presStyleLbl="node3" presStyleIdx="0" presStyleCnt="7" custScaleX="542500" custScaleY="547692" custLinFactX="-100000" custLinFactNeighborX="-103614" custLinFactNeighborY="-5503">
        <dgm:presLayoutVars>
          <dgm:chPref val="3"/>
        </dgm:presLayoutVars>
      </dgm:prSet>
      <dgm:spPr/>
    </dgm:pt>
    <dgm:pt modelId="{B3EA44E4-8D80-42CD-8F0F-7C7A8853F55D}" type="pres">
      <dgm:prSet presAssocID="{5F4B93E2-2C58-47B5-ADBB-100A25404811}" presName="rootConnector" presStyleLbl="node3" presStyleIdx="0" presStyleCnt="7"/>
      <dgm:spPr/>
    </dgm:pt>
    <dgm:pt modelId="{45052776-A212-409F-82BA-BCBBAA8FC8B9}" type="pres">
      <dgm:prSet presAssocID="{5F4B93E2-2C58-47B5-ADBB-100A25404811}" presName="hierChild4" presStyleCnt="0"/>
      <dgm:spPr/>
    </dgm:pt>
    <dgm:pt modelId="{EFDEB436-E138-4349-9829-7B312C5291F6}" type="pres">
      <dgm:prSet presAssocID="{5F4B93E2-2C58-47B5-ADBB-100A25404811}" presName="hierChild5" presStyleCnt="0"/>
      <dgm:spPr/>
    </dgm:pt>
    <dgm:pt modelId="{C90F319A-B411-4D45-94C5-E387609D521C}" type="pres">
      <dgm:prSet presAssocID="{1FAD6FF1-2349-49A0-98C1-AB30D5A753E0}" presName="Name37" presStyleLbl="parChTrans1D3" presStyleIdx="1" presStyleCnt="7" custSzX="381862" custSzY="2200885"/>
      <dgm:spPr/>
    </dgm:pt>
    <dgm:pt modelId="{1DB0EDAE-2335-41A8-8A39-29BEF849A139}" type="pres">
      <dgm:prSet presAssocID="{00F77A2B-EDB0-44DF-89DA-C3F78A492928}" presName="hierRoot2" presStyleCnt="0">
        <dgm:presLayoutVars>
          <dgm:hierBranch val="init"/>
        </dgm:presLayoutVars>
      </dgm:prSet>
      <dgm:spPr/>
    </dgm:pt>
    <dgm:pt modelId="{4AA8E4D9-8C6A-404D-9649-C62171A82247}" type="pres">
      <dgm:prSet presAssocID="{00F77A2B-EDB0-44DF-89DA-C3F78A492928}" presName="rootComposite" presStyleCnt="0"/>
      <dgm:spPr/>
    </dgm:pt>
    <dgm:pt modelId="{C21CAF83-14B4-4B51-BB38-F1D7187B0262}" type="pres">
      <dgm:prSet presAssocID="{00F77A2B-EDB0-44DF-89DA-C3F78A492928}" presName="rootText" presStyleLbl="node3" presStyleIdx="1" presStyleCnt="7" custScaleX="542500" custScaleY="547692" custLinFactX="-100000" custLinFactNeighborX="-109117" custLinFactNeighborY="-5503">
        <dgm:presLayoutVars>
          <dgm:chPref val="3"/>
        </dgm:presLayoutVars>
      </dgm:prSet>
      <dgm:spPr/>
    </dgm:pt>
    <dgm:pt modelId="{4C93D0CA-58B6-4BCD-B1EB-5D205F1A2631}" type="pres">
      <dgm:prSet presAssocID="{00F77A2B-EDB0-44DF-89DA-C3F78A492928}" presName="rootConnector" presStyleLbl="node3" presStyleIdx="1" presStyleCnt="7"/>
      <dgm:spPr/>
    </dgm:pt>
    <dgm:pt modelId="{C2105051-BA4B-43D3-B71C-5225C4B45C51}" type="pres">
      <dgm:prSet presAssocID="{00F77A2B-EDB0-44DF-89DA-C3F78A492928}" presName="hierChild4" presStyleCnt="0"/>
      <dgm:spPr/>
    </dgm:pt>
    <dgm:pt modelId="{6074D6F8-5301-4CAD-A695-964977B15E40}" type="pres">
      <dgm:prSet presAssocID="{00F77A2B-EDB0-44DF-89DA-C3F78A492928}" presName="hierChild5" presStyleCnt="0"/>
      <dgm:spPr/>
    </dgm:pt>
    <dgm:pt modelId="{6FF5496A-EE86-456F-BE44-C1FAC4DD8748}" type="pres">
      <dgm:prSet presAssocID="{E89EA229-F81C-4452-A1F1-1B7ADFC54E2F}" presName="Name37" presStyleLbl="parChTrans1D3" presStyleIdx="2" presStyleCnt="7" custSzX="381862" custSzY="3622592"/>
      <dgm:spPr/>
    </dgm:pt>
    <dgm:pt modelId="{72D29F5D-B056-41B2-8138-4AA702205926}" type="pres">
      <dgm:prSet presAssocID="{E9C6CF5B-6239-45C7-9C64-51CB359BF02E}" presName="hierRoot2" presStyleCnt="0">
        <dgm:presLayoutVars>
          <dgm:hierBranch val="init"/>
        </dgm:presLayoutVars>
      </dgm:prSet>
      <dgm:spPr/>
    </dgm:pt>
    <dgm:pt modelId="{D06155DF-EFEF-4A0C-BA07-DB07C50EA559}" type="pres">
      <dgm:prSet presAssocID="{E9C6CF5B-6239-45C7-9C64-51CB359BF02E}" presName="rootComposite" presStyleCnt="0"/>
      <dgm:spPr/>
    </dgm:pt>
    <dgm:pt modelId="{031EB1C1-F71F-488B-A511-F7DE74F6E84F}" type="pres">
      <dgm:prSet presAssocID="{E9C6CF5B-6239-45C7-9C64-51CB359BF02E}" presName="rootText" presStyleLbl="node3" presStyleIdx="2" presStyleCnt="7" custScaleX="542500" custScaleY="547692" custLinFactX="-100000" custLinFactNeighborX="-111869" custLinFactNeighborY="-11006">
        <dgm:presLayoutVars>
          <dgm:chPref val="3"/>
        </dgm:presLayoutVars>
      </dgm:prSet>
      <dgm:spPr/>
    </dgm:pt>
    <dgm:pt modelId="{15E28108-1B06-49AA-9AB9-72A180384ACB}" type="pres">
      <dgm:prSet presAssocID="{E9C6CF5B-6239-45C7-9C64-51CB359BF02E}" presName="rootConnector" presStyleLbl="node3" presStyleIdx="2" presStyleCnt="7"/>
      <dgm:spPr/>
    </dgm:pt>
    <dgm:pt modelId="{D67F5E5D-38C9-4924-AAA3-EAFE53CD91E3}" type="pres">
      <dgm:prSet presAssocID="{E9C6CF5B-6239-45C7-9C64-51CB359BF02E}" presName="hierChild4" presStyleCnt="0"/>
      <dgm:spPr/>
    </dgm:pt>
    <dgm:pt modelId="{E8A12B1E-EBA1-4808-BE63-02F699FE7B63}" type="pres">
      <dgm:prSet presAssocID="{E9C6CF5B-6239-45C7-9C64-51CB359BF02E}" presName="hierChild5" presStyleCnt="0"/>
      <dgm:spPr/>
    </dgm:pt>
    <dgm:pt modelId="{6A615090-6B58-4C0A-8E35-B693F13FBC49}" type="pres">
      <dgm:prSet presAssocID="{DFD686C3-4968-4FFE-B2DF-35AD903A7C2D}" presName="Name37" presStyleLbl="parChTrans1D3" presStyleIdx="3" presStyleCnt="7" custSzX="381862" custSzY="5044298"/>
      <dgm:spPr/>
    </dgm:pt>
    <dgm:pt modelId="{3AB9B1BE-7AC6-40CA-B730-72F4876F0683}" type="pres">
      <dgm:prSet presAssocID="{4698AA4B-2E9A-42EF-A1B5-B75AC8FA0A81}" presName="hierRoot2" presStyleCnt="0">
        <dgm:presLayoutVars>
          <dgm:hierBranch val="init"/>
        </dgm:presLayoutVars>
      </dgm:prSet>
      <dgm:spPr/>
    </dgm:pt>
    <dgm:pt modelId="{F39893C6-D49D-494C-8EFD-20A5F434C39E}" type="pres">
      <dgm:prSet presAssocID="{4698AA4B-2E9A-42EF-A1B5-B75AC8FA0A81}" presName="rootComposite" presStyleCnt="0"/>
      <dgm:spPr/>
    </dgm:pt>
    <dgm:pt modelId="{094AB49F-82D5-480C-885B-3F33BD7F8601}" type="pres">
      <dgm:prSet presAssocID="{4698AA4B-2E9A-42EF-A1B5-B75AC8FA0A81}" presName="rootText" presStyleLbl="node3" presStyleIdx="3" presStyleCnt="7" custScaleX="542500" custScaleY="547692" custLinFactX="-100000" custLinFactNeighborX="-100863" custLinFactNeighborY="-38522">
        <dgm:presLayoutVars>
          <dgm:chPref val="3"/>
        </dgm:presLayoutVars>
      </dgm:prSet>
      <dgm:spPr/>
    </dgm:pt>
    <dgm:pt modelId="{243DBB15-0C4D-47FC-8708-199E150CE23B}" type="pres">
      <dgm:prSet presAssocID="{4698AA4B-2E9A-42EF-A1B5-B75AC8FA0A81}" presName="rootConnector" presStyleLbl="node3" presStyleIdx="3" presStyleCnt="7"/>
      <dgm:spPr/>
    </dgm:pt>
    <dgm:pt modelId="{5AE29A10-0F86-4456-AED0-C34F6FB75CA6}" type="pres">
      <dgm:prSet presAssocID="{4698AA4B-2E9A-42EF-A1B5-B75AC8FA0A81}" presName="hierChild4" presStyleCnt="0"/>
      <dgm:spPr/>
    </dgm:pt>
    <dgm:pt modelId="{0BFE7F6A-F456-4311-A493-401624E2C280}" type="pres">
      <dgm:prSet presAssocID="{4698AA4B-2E9A-42EF-A1B5-B75AC8FA0A81}" presName="hierChild5" presStyleCnt="0"/>
      <dgm:spPr/>
    </dgm:pt>
    <dgm:pt modelId="{A37056AF-2F0D-4332-9E66-8F124A7AAEEA}" type="pres">
      <dgm:prSet presAssocID="{8F82533B-DF23-4EE4-9454-FA94E7FEC928}" presName="hierChild5" presStyleCnt="0"/>
      <dgm:spPr/>
    </dgm:pt>
    <dgm:pt modelId="{B97AFD09-398B-4701-8607-0A5257D1C686}" type="pres">
      <dgm:prSet presAssocID="{9930803B-8155-4DD5-A34D-92D8CA4BDD30}" presName="Name37" presStyleLbl="parChTrans1D2" presStyleIdx="2" presStyleCnt="5" custSzX="174457" custSzY="126799"/>
      <dgm:spPr/>
    </dgm:pt>
    <dgm:pt modelId="{F2326228-CAB4-4AE2-BE4C-48165498CE8B}" type="pres">
      <dgm:prSet presAssocID="{675143D5-A451-4479-A45B-6C23D927D22E}" presName="hierRoot2" presStyleCnt="0">
        <dgm:presLayoutVars>
          <dgm:hierBranch val="init"/>
        </dgm:presLayoutVars>
      </dgm:prSet>
      <dgm:spPr/>
    </dgm:pt>
    <dgm:pt modelId="{766A3C88-980E-4CC2-97F6-9E482B4DA4B9}" type="pres">
      <dgm:prSet presAssocID="{675143D5-A451-4479-A45B-6C23D927D22E}" presName="rootComposite" presStyleCnt="0"/>
      <dgm:spPr/>
    </dgm:pt>
    <dgm:pt modelId="{25CBF7E8-BB13-4197-A2F9-BA28AA31BD34}" type="pres">
      <dgm:prSet presAssocID="{675143D5-A451-4479-A45B-6C23D927D22E}" presName="rootText" presStyleLbl="node2" presStyleIdx="2" presStyleCnt="5" custScaleX="542500" custScaleY="547692">
        <dgm:presLayoutVars>
          <dgm:chPref val="3"/>
        </dgm:presLayoutVars>
      </dgm:prSet>
      <dgm:spPr/>
    </dgm:pt>
    <dgm:pt modelId="{C23ADF84-FC0B-4486-A26D-474D0E7C9483}" type="pres">
      <dgm:prSet presAssocID="{675143D5-A451-4479-A45B-6C23D927D22E}" presName="rootConnector" presStyleLbl="node2" presStyleIdx="2" presStyleCnt="5"/>
      <dgm:spPr/>
    </dgm:pt>
    <dgm:pt modelId="{32848CFC-7579-417B-9070-1A6C1A62E57F}" type="pres">
      <dgm:prSet presAssocID="{675143D5-A451-4479-A45B-6C23D927D22E}" presName="hierChild4" presStyleCnt="0"/>
      <dgm:spPr/>
    </dgm:pt>
    <dgm:pt modelId="{6B24FD23-D1F0-4EC2-B8A8-EA529ABFD48E}" type="pres">
      <dgm:prSet presAssocID="{499B87EF-2DC6-4B1A-A6D7-3439839A7001}" presName="Name37" presStyleLbl="parChTrans1D3" presStyleIdx="4" presStyleCnt="7" custSzX="381862" custSzY="779179"/>
      <dgm:spPr/>
    </dgm:pt>
    <dgm:pt modelId="{A26786BF-34F9-4FF8-A13C-70AD3B313BE0}" type="pres">
      <dgm:prSet presAssocID="{E21EB2A1-25D4-4ADB-98F9-CD3A1AF1EDBF}" presName="hierRoot2" presStyleCnt="0">
        <dgm:presLayoutVars>
          <dgm:hierBranch val="init"/>
        </dgm:presLayoutVars>
      </dgm:prSet>
      <dgm:spPr/>
    </dgm:pt>
    <dgm:pt modelId="{C162BCE0-B9A7-48C4-819C-00B356C1175A}" type="pres">
      <dgm:prSet presAssocID="{E21EB2A1-25D4-4ADB-98F9-CD3A1AF1EDBF}" presName="rootComposite" presStyleCnt="0"/>
      <dgm:spPr/>
    </dgm:pt>
    <dgm:pt modelId="{B52F5DD3-85CA-49F7-AC78-5EF77A3E4ED9}" type="pres">
      <dgm:prSet presAssocID="{E21EB2A1-25D4-4ADB-98F9-CD3A1AF1EDBF}" presName="rootText" presStyleLbl="node3" presStyleIdx="4" presStyleCnt="7" custScaleX="542500" custScaleY="547692">
        <dgm:presLayoutVars>
          <dgm:chPref val="3"/>
        </dgm:presLayoutVars>
      </dgm:prSet>
      <dgm:spPr/>
    </dgm:pt>
    <dgm:pt modelId="{2F7D71A4-C60F-4A2A-8628-9D3CB96976AF}" type="pres">
      <dgm:prSet presAssocID="{E21EB2A1-25D4-4ADB-98F9-CD3A1AF1EDBF}" presName="rootConnector" presStyleLbl="node3" presStyleIdx="4" presStyleCnt="7"/>
      <dgm:spPr/>
    </dgm:pt>
    <dgm:pt modelId="{ABF90EB9-6345-4855-9592-6943628BC314}" type="pres">
      <dgm:prSet presAssocID="{E21EB2A1-25D4-4ADB-98F9-CD3A1AF1EDBF}" presName="hierChild4" presStyleCnt="0"/>
      <dgm:spPr/>
    </dgm:pt>
    <dgm:pt modelId="{ADE35155-1884-40B6-9EF8-9CC5D30486BE}" type="pres">
      <dgm:prSet presAssocID="{E21EB2A1-25D4-4ADB-98F9-CD3A1AF1EDBF}" presName="hierChild5" presStyleCnt="0"/>
      <dgm:spPr/>
    </dgm:pt>
    <dgm:pt modelId="{9F834B8B-CF6E-469C-99D0-3D02FDDA199F}" type="pres">
      <dgm:prSet presAssocID="{2E31F7FF-DD49-4768-9D37-32FD0DF803A2}" presName="Name37" presStyleLbl="parChTrans1D3" presStyleIdx="5" presStyleCnt="7" custSzX="381862" custSzY="2200885"/>
      <dgm:spPr/>
    </dgm:pt>
    <dgm:pt modelId="{E11D0DA0-10C1-4D4B-9846-C167D42594F9}" type="pres">
      <dgm:prSet presAssocID="{D072B306-B593-4362-B6A8-659602861C07}" presName="hierRoot2" presStyleCnt="0">
        <dgm:presLayoutVars>
          <dgm:hierBranch val="init"/>
        </dgm:presLayoutVars>
      </dgm:prSet>
      <dgm:spPr/>
    </dgm:pt>
    <dgm:pt modelId="{D39A9D09-9D4D-404E-91FE-619FB8558755}" type="pres">
      <dgm:prSet presAssocID="{D072B306-B593-4362-B6A8-659602861C07}" presName="rootComposite" presStyleCnt="0"/>
      <dgm:spPr/>
    </dgm:pt>
    <dgm:pt modelId="{62D4C119-EB7B-4D04-8E37-6A6DE094C537}" type="pres">
      <dgm:prSet presAssocID="{D072B306-B593-4362-B6A8-659602861C07}" presName="rootText" presStyleLbl="node3" presStyleIdx="5" presStyleCnt="7" custScaleX="542500" custScaleY="547692">
        <dgm:presLayoutVars>
          <dgm:chPref val="3"/>
        </dgm:presLayoutVars>
      </dgm:prSet>
      <dgm:spPr/>
    </dgm:pt>
    <dgm:pt modelId="{0F9C1DD4-D519-48FD-BDBD-BDA56FD040C7}" type="pres">
      <dgm:prSet presAssocID="{D072B306-B593-4362-B6A8-659602861C07}" presName="rootConnector" presStyleLbl="node3" presStyleIdx="5" presStyleCnt="7"/>
      <dgm:spPr/>
    </dgm:pt>
    <dgm:pt modelId="{E14AE95A-9BCE-41EB-A615-0F1D5A703CBF}" type="pres">
      <dgm:prSet presAssocID="{D072B306-B593-4362-B6A8-659602861C07}" presName="hierChild4" presStyleCnt="0"/>
      <dgm:spPr/>
    </dgm:pt>
    <dgm:pt modelId="{F97A7F79-06F1-4864-B5A8-3ADC67701029}" type="pres">
      <dgm:prSet presAssocID="{D072B306-B593-4362-B6A8-659602861C07}" presName="hierChild5" presStyleCnt="0"/>
      <dgm:spPr/>
    </dgm:pt>
    <dgm:pt modelId="{3B0A37EA-8836-4858-AA29-D90F519CF9A4}" type="pres">
      <dgm:prSet presAssocID="{6B1E1917-8D46-44CE-94B7-58801CA75DAC}" presName="Name37" presStyleLbl="parChTrans1D3" presStyleIdx="6" presStyleCnt="7" custSzX="381862" custSzY="3622592"/>
      <dgm:spPr/>
    </dgm:pt>
    <dgm:pt modelId="{0B09EEAD-D28A-4A5E-BC4B-CA5D42727175}" type="pres">
      <dgm:prSet presAssocID="{DF80B068-1C8E-4A5A-958D-3997B8EE2B95}" presName="hierRoot2" presStyleCnt="0">
        <dgm:presLayoutVars>
          <dgm:hierBranch val="init"/>
        </dgm:presLayoutVars>
      </dgm:prSet>
      <dgm:spPr/>
    </dgm:pt>
    <dgm:pt modelId="{BB73EC02-31DF-40D4-B828-352B4B799095}" type="pres">
      <dgm:prSet presAssocID="{DF80B068-1C8E-4A5A-958D-3997B8EE2B95}" presName="rootComposite" presStyleCnt="0"/>
      <dgm:spPr/>
    </dgm:pt>
    <dgm:pt modelId="{7F1B0882-C1ED-4429-AA25-DE3687C5EF36}" type="pres">
      <dgm:prSet presAssocID="{DF80B068-1C8E-4A5A-958D-3997B8EE2B95}" presName="rootText" presStyleLbl="node3" presStyleIdx="6" presStyleCnt="7" custScaleX="542500" custScaleY="547692">
        <dgm:presLayoutVars>
          <dgm:chPref val="3"/>
        </dgm:presLayoutVars>
      </dgm:prSet>
      <dgm:spPr/>
    </dgm:pt>
    <dgm:pt modelId="{095652E7-5836-4A6E-9F94-10ED07E49952}" type="pres">
      <dgm:prSet presAssocID="{DF80B068-1C8E-4A5A-958D-3997B8EE2B95}" presName="rootConnector" presStyleLbl="node3" presStyleIdx="6" presStyleCnt="7"/>
      <dgm:spPr/>
    </dgm:pt>
    <dgm:pt modelId="{4A71A0BA-4A7E-437B-94CE-D9704C868F02}" type="pres">
      <dgm:prSet presAssocID="{DF80B068-1C8E-4A5A-958D-3997B8EE2B95}" presName="hierChild4" presStyleCnt="0"/>
      <dgm:spPr/>
    </dgm:pt>
    <dgm:pt modelId="{D7EA6D80-9C90-489A-85EE-688F390EFF29}" type="pres">
      <dgm:prSet presAssocID="{DF80B068-1C8E-4A5A-958D-3997B8EE2B95}" presName="hierChild5" presStyleCnt="0"/>
      <dgm:spPr/>
    </dgm:pt>
    <dgm:pt modelId="{3A24D093-7B56-483B-97DE-4BAE837D3F94}" type="pres">
      <dgm:prSet presAssocID="{675143D5-A451-4479-A45B-6C23D927D22E}" presName="hierChild5" presStyleCnt="0"/>
      <dgm:spPr/>
    </dgm:pt>
    <dgm:pt modelId="{A078623E-2504-45CF-9A47-0484E7B26D59}" type="pres">
      <dgm:prSet presAssocID="{D344B500-BDE6-4610-BE28-30BF0CAA09C1}" presName="Name37" presStyleLbl="parChTrans1D2" presStyleIdx="3" presStyleCnt="5" custSzX="2733761" custSzY="126799"/>
      <dgm:spPr/>
    </dgm:pt>
    <dgm:pt modelId="{710CF5D4-3223-4E72-BA18-21F3F60341BF}" type="pres">
      <dgm:prSet presAssocID="{288A528C-8CBA-4148-ACED-17175BD36163}" presName="hierRoot2" presStyleCnt="0">
        <dgm:presLayoutVars>
          <dgm:hierBranch val="init"/>
        </dgm:presLayoutVars>
      </dgm:prSet>
      <dgm:spPr/>
    </dgm:pt>
    <dgm:pt modelId="{CD6A9674-D38D-47C2-8054-31DE88149A2C}" type="pres">
      <dgm:prSet presAssocID="{288A528C-8CBA-4148-ACED-17175BD36163}" presName="rootComposite" presStyleCnt="0"/>
      <dgm:spPr/>
    </dgm:pt>
    <dgm:pt modelId="{7A638343-B9B5-46F4-8F08-9B3C3A3DCCDC}" type="pres">
      <dgm:prSet presAssocID="{288A528C-8CBA-4148-ACED-17175BD36163}" presName="rootText" presStyleLbl="node2" presStyleIdx="3" presStyleCnt="5" custScaleX="542500" custScaleY="547692">
        <dgm:presLayoutVars>
          <dgm:chPref val="3"/>
        </dgm:presLayoutVars>
      </dgm:prSet>
      <dgm:spPr/>
    </dgm:pt>
    <dgm:pt modelId="{35B388AF-F4EF-46BB-87D5-C9386861670E}" type="pres">
      <dgm:prSet presAssocID="{288A528C-8CBA-4148-ACED-17175BD36163}" presName="rootConnector" presStyleLbl="node2" presStyleIdx="3" presStyleCnt="5"/>
      <dgm:spPr/>
    </dgm:pt>
    <dgm:pt modelId="{358C5395-B958-4EAE-842E-EE97B5B1C732}" type="pres">
      <dgm:prSet presAssocID="{288A528C-8CBA-4148-ACED-17175BD36163}" presName="hierChild4" presStyleCnt="0"/>
      <dgm:spPr/>
    </dgm:pt>
    <dgm:pt modelId="{E610B52F-1CBE-4068-B94B-5C48785E674D}" type="pres">
      <dgm:prSet presAssocID="{288A528C-8CBA-4148-ACED-17175BD36163}" presName="hierChild5" presStyleCnt="0"/>
      <dgm:spPr/>
    </dgm:pt>
    <dgm:pt modelId="{C2B73DE4-2D00-41B7-8AFD-98BEB52387BB}" type="pres">
      <dgm:prSet presAssocID="{6086238B-8E8B-4764-9833-BFF0843BBA3E}" presName="Name37" presStyleLbl="parChTrans1D2" presStyleIdx="4" presStyleCnt="5" custSzX="5467523" custSzY="126799"/>
      <dgm:spPr/>
    </dgm:pt>
    <dgm:pt modelId="{85946B43-FAB3-4CCE-B528-8EF9A0FB6B8F}" type="pres">
      <dgm:prSet presAssocID="{2F51CDCF-3951-4AE9-A620-FF189A5BB1A1}" presName="hierRoot2" presStyleCnt="0">
        <dgm:presLayoutVars>
          <dgm:hierBranch val="init"/>
        </dgm:presLayoutVars>
      </dgm:prSet>
      <dgm:spPr/>
    </dgm:pt>
    <dgm:pt modelId="{650E5A48-E90B-4320-92BB-4475C9BBE5A5}" type="pres">
      <dgm:prSet presAssocID="{2F51CDCF-3951-4AE9-A620-FF189A5BB1A1}" presName="rootComposite" presStyleCnt="0"/>
      <dgm:spPr/>
    </dgm:pt>
    <dgm:pt modelId="{0C07FFE4-62EB-4F12-B0B7-A3154A63D11D}" type="pres">
      <dgm:prSet presAssocID="{2F51CDCF-3951-4AE9-A620-FF189A5BB1A1}" presName="rootText" presStyleLbl="node2" presStyleIdx="4" presStyleCnt="5" custScaleX="542500" custScaleY="547692">
        <dgm:presLayoutVars>
          <dgm:chPref val="3"/>
        </dgm:presLayoutVars>
      </dgm:prSet>
      <dgm:spPr/>
    </dgm:pt>
    <dgm:pt modelId="{9B8AB83D-9A97-4DC8-AF60-090C04800803}" type="pres">
      <dgm:prSet presAssocID="{2F51CDCF-3951-4AE9-A620-FF189A5BB1A1}" presName="rootConnector" presStyleLbl="node2" presStyleIdx="4" presStyleCnt="5"/>
      <dgm:spPr/>
    </dgm:pt>
    <dgm:pt modelId="{47F28D86-5412-4DD1-B889-CD525973DEAF}" type="pres">
      <dgm:prSet presAssocID="{2F51CDCF-3951-4AE9-A620-FF189A5BB1A1}" presName="hierChild4" presStyleCnt="0"/>
      <dgm:spPr/>
    </dgm:pt>
    <dgm:pt modelId="{5400E039-B100-4E00-B087-FF06DABB71ED}" type="pres">
      <dgm:prSet presAssocID="{2F51CDCF-3951-4AE9-A620-FF189A5BB1A1}" presName="hierChild5" presStyleCnt="0"/>
      <dgm:spPr/>
    </dgm:pt>
    <dgm:pt modelId="{E3A99C9D-2FB3-4257-A76D-C337787CE7B4}" type="pres">
      <dgm:prSet presAssocID="{D8921E63-92BC-4F94-BD83-07B45781DA81}" presName="hierChild3" presStyleCnt="0"/>
      <dgm:spPr/>
    </dgm:pt>
  </dgm:ptLst>
  <dgm:cxnLst>
    <dgm:cxn modelId="{8A9B6402-9036-4750-99C2-13F33E593CDC}" type="presOf" srcId="{6F394CDA-8554-4553-B9BA-F6D43573F4A0}" destId="{AA2F4044-9504-486C-8553-16B943A8182B}" srcOrd="0" destOrd="0" presId="urn:microsoft.com/office/officeart/2005/8/layout/orgChart1"/>
    <dgm:cxn modelId="{0394440A-93A5-4EE6-93BB-FA494F36E224}" srcId="{8F82533B-DF23-4EE4-9454-FA94E7FEC928}" destId="{4698AA4B-2E9A-42EF-A1B5-B75AC8FA0A81}" srcOrd="3" destOrd="0" parTransId="{DFD686C3-4968-4FFE-B2DF-35AD903A7C2D}" sibTransId="{8D72FBF8-EC02-438F-807B-A0BCAF15FB6D}"/>
    <dgm:cxn modelId="{FF547D0D-654A-4C3A-BE6A-70BE271F5C80}" type="presOf" srcId="{288A528C-8CBA-4148-ACED-17175BD36163}" destId="{35B388AF-F4EF-46BB-87D5-C9386861670E}" srcOrd="1" destOrd="0" presId="urn:microsoft.com/office/officeart/2005/8/layout/orgChart1"/>
    <dgm:cxn modelId="{BADC8014-F428-4CD8-829D-B87C1BD33E2A}" srcId="{D8921E63-92BC-4F94-BD83-07B45781DA81}" destId="{675143D5-A451-4479-A45B-6C23D927D22E}" srcOrd="2" destOrd="0" parTransId="{9930803B-8155-4DD5-A34D-92D8CA4BDD30}" sibTransId="{189D9EBA-3B4B-4419-B16E-558BC462F5B2}"/>
    <dgm:cxn modelId="{3CAB711F-8DB1-4E02-8D95-8CE71E771804}" srcId="{63CB157A-39FE-4412-A966-503F4A3CD83C}" destId="{D8921E63-92BC-4F94-BD83-07B45781DA81}" srcOrd="0" destOrd="0" parTransId="{54964BED-1FE5-4520-A638-0CC5AD44287C}" sibTransId="{2D5360EA-4793-4B35-AA30-A881532C33B2}"/>
    <dgm:cxn modelId="{47605F39-1CEB-4F42-AE50-F9A1FF487874}" type="presOf" srcId="{6086238B-8E8B-4764-9833-BFF0843BBA3E}" destId="{C2B73DE4-2D00-41B7-8AFD-98BEB52387BB}" srcOrd="0" destOrd="0" presId="urn:microsoft.com/office/officeart/2005/8/layout/orgChart1"/>
    <dgm:cxn modelId="{FB43503E-E622-4316-9509-0D09367CAEF3}" srcId="{D8921E63-92BC-4F94-BD83-07B45781DA81}" destId="{BAD1334C-225C-42FC-9509-4C3545648EDC}" srcOrd="0" destOrd="0" parTransId="{0123D758-CEC4-4E02-A656-0B8E9EBD58C9}" sibTransId="{5966ECF5-0531-44BB-B83B-0402F24B379A}"/>
    <dgm:cxn modelId="{617A513F-1BD2-476B-B869-1E7E2DA8F410}" type="presOf" srcId="{D8921E63-92BC-4F94-BD83-07B45781DA81}" destId="{52FBA48C-52E1-4FC0-ACBB-C47C315048A0}" srcOrd="1" destOrd="0" presId="urn:microsoft.com/office/officeart/2005/8/layout/orgChart1"/>
    <dgm:cxn modelId="{8DD60263-CD47-489C-A78A-66C59F40F2DA}" type="presOf" srcId="{BAD1334C-225C-42FC-9509-4C3545648EDC}" destId="{954518CE-B544-457D-97CD-13BECE0BCF28}" srcOrd="0" destOrd="0" presId="urn:microsoft.com/office/officeart/2005/8/layout/orgChart1"/>
    <dgm:cxn modelId="{03EB3E63-9EBC-4E5A-B7F4-9AA09A3519C6}" type="presOf" srcId="{00F77A2B-EDB0-44DF-89DA-C3F78A492928}" destId="{C21CAF83-14B4-4B51-BB38-F1D7187B0262}" srcOrd="0" destOrd="0" presId="urn:microsoft.com/office/officeart/2005/8/layout/orgChart1"/>
    <dgm:cxn modelId="{5677FA64-B3F3-4B26-B587-D8190DF8CA5F}" type="presOf" srcId="{95280BFF-77F6-4660-8749-F30CB3F5D9DE}" destId="{A46F47AB-915A-415F-8C04-FE4BD498478B}" srcOrd="0" destOrd="0" presId="urn:microsoft.com/office/officeart/2005/8/layout/orgChart1"/>
    <dgm:cxn modelId="{4E2C3246-CCB6-44C5-82C5-235E2FBC0AD9}" type="presOf" srcId="{00F77A2B-EDB0-44DF-89DA-C3F78A492928}" destId="{4C93D0CA-58B6-4BCD-B1EB-5D205F1A2631}" srcOrd="1" destOrd="0" presId="urn:microsoft.com/office/officeart/2005/8/layout/orgChart1"/>
    <dgm:cxn modelId="{72E3F447-AC8B-4D13-A5BE-D1991DEA0637}" type="presOf" srcId="{DF80B068-1C8E-4A5A-958D-3997B8EE2B95}" destId="{095652E7-5836-4A6E-9F94-10ED07E49952}" srcOrd="1" destOrd="0" presId="urn:microsoft.com/office/officeart/2005/8/layout/orgChart1"/>
    <dgm:cxn modelId="{B30D0F6A-ED50-439F-8C25-AE8ECABE136D}" type="presOf" srcId="{288A528C-8CBA-4148-ACED-17175BD36163}" destId="{7A638343-B9B5-46F4-8F08-9B3C3A3DCCDC}" srcOrd="0" destOrd="0" presId="urn:microsoft.com/office/officeart/2005/8/layout/orgChart1"/>
    <dgm:cxn modelId="{9746974B-6113-4FE5-8E6B-ECBDA32CBB6D}" type="presOf" srcId="{8F82533B-DF23-4EE4-9454-FA94E7FEC928}" destId="{10F2FF10-15F2-4FA6-A0A2-549AC9C98E58}" srcOrd="0" destOrd="0" presId="urn:microsoft.com/office/officeart/2005/8/layout/orgChart1"/>
    <dgm:cxn modelId="{453C3F6C-AE56-4756-8CC6-63F896470430}" type="presOf" srcId="{675143D5-A451-4479-A45B-6C23D927D22E}" destId="{C23ADF84-FC0B-4486-A26D-474D0E7C9483}" srcOrd="1" destOrd="0" presId="urn:microsoft.com/office/officeart/2005/8/layout/orgChart1"/>
    <dgm:cxn modelId="{5F74676D-183B-46E8-BA38-6A8201C9E795}" type="presOf" srcId="{8F82533B-DF23-4EE4-9454-FA94E7FEC928}" destId="{97A52F9D-B30F-444C-B248-12C8D77CF763}" srcOrd="1" destOrd="0" presId="urn:microsoft.com/office/officeart/2005/8/layout/orgChart1"/>
    <dgm:cxn modelId="{50F52552-85FE-42C2-9E30-18E7E0E9FCE9}" type="presOf" srcId="{4698AA4B-2E9A-42EF-A1B5-B75AC8FA0A81}" destId="{243DBB15-0C4D-47FC-8708-199E150CE23B}" srcOrd="1" destOrd="0" presId="urn:microsoft.com/office/officeart/2005/8/layout/orgChart1"/>
    <dgm:cxn modelId="{06277B59-0D4B-4115-8F7B-11A376983057}" type="presOf" srcId="{499B87EF-2DC6-4B1A-A6D7-3439839A7001}" destId="{6B24FD23-D1F0-4EC2-B8A8-EA529ABFD48E}" srcOrd="0" destOrd="0" presId="urn:microsoft.com/office/officeart/2005/8/layout/orgChart1"/>
    <dgm:cxn modelId="{940B7D7C-5538-4624-B6D4-35A6D7F52C30}" srcId="{8F82533B-DF23-4EE4-9454-FA94E7FEC928}" destId="{00F77A2B-EDB0-44DF-89DA-C3F78A492928}" srcOrd="1" destOrd="0" parTransId="{1FAD6FF1-2349-49A0-98C1-AB30D5A753E0}" sibTransId="{528EA270-1DAC-44F4-A682-9E605D9DE1EF}"/>
    <dgm:cxn modelId="{0CCB967F-E03F-49E9-83A2-7823BD2881DD}" type="presOf" srcId="{DF80B068-1C8E-4A5A-958D-3997B8EE2B95}" destId="{7F1B0882-C1ED-4429-AA25-DE3687C5EF36}" srcOrd="0" destOrd="0" presId="urn:microsoft.com/office/officeart/2005/8/layout/orgChart1"/>
    <dgm:cxn modelId="{9706DD7F-616C-4508-9E53-D6B1C4C0AA9E}" type="presOf" srcId="{D8921E63-92BC-4F94-BD83-07B45781DA81}" destId="{F7CB0F32-91B4-4912-9BB7-97E67CCF9E6B}" srcOrd="0" destOrd="0" presId="urn:microsoft.com/office/officeart/2005/8/layout/orgChart1"/>
    <dgm:cxn modelId="{95DFBA8E-4ED4-4231-9F3B-F109A7FC7338}" type="presOf" srcId="{E21EB2A1-25D4-4ADB-98F9-CD3A1AF1EDBF}" destId="{2F7D71A4-C60F-4A2A-8628-9D3CB96976AF}" srcOrd="1" destOrd="0" presId="urn:microsoft.com/office/officeart/2005/8/layout/orgChart1"/>
    <dgm:cxn modelId="{342FCB8F-958B-448A-97D3-8D1AEFBB08A9}" type="presOf" srcId="{D072B306-B593-4362-B6A8-659602861C07}" destId="{0F9C1DD4-D519-48FD-BDBD-BDA56FD040C7}" srcOrd="1" destOrd="0" presId="urn:microsoft.com/office/officeart/2005/8/layout/orgChart1"/>
    <dgm:cxn modelId="{B7984C93-6D67-41BA-944F-5A5708077245}" type="presOf" srcId="{6B1E1917-8D46-44CE-94B7-58801CA75DAC}" destId="{3B0A37EA-8836-4858-AA29-D90F519CF9A4}" srcOrd="0" destOrd="0" presId="urn:microsoft.com/office/officeart/2005/8/layout/orgChart1"/>
    <dgm:cxn modelId="{07D60F95-0591-441F-9490-49C244E4C4CB}" type="presOf" srcId="{2F51CDCF-3951-4AE9-A620-FF189A5BB1A1}" destId="{9B8AB83D-9A97-4DC8-AF60-090C04800803}" srcOrd="1" destOrd="0" presId="urn:microsoft.com/office/officeart/2005/8/layout/orgChart1"/>
    <dgm:cxn modelId="{48BB169B-D3B1-4331-A363-8A5FE2C911D4}" srcId="{675143D5-A451-4479-A45B-6C23D927D22E}" destId="{D072B306-B593-4362-B6A8-659602861C07}" srcOrd="1" destOrd="0" parTransId="{2E31F7FF-DD49-4768-9D37-32FD0DF803A2}" sibTransId="{B622BF66-24C4-497B-91DD-DA37C7F61C63}"/>
    <dgm:cxn modelId="{4FB366A0-CF27-41C0-A1ED-A3514FEFA82E}" type="presOf" srcId="{9930803B-8155-4DD5-A34D-92D8CA4BDD30}" destId="{B97AFD09-398B-4701-8607-0A5257D1C686}" srcOrd="0" destOrd="0" presId="urn:microsoft.com/office/officeart/2005/8/layout/orgChart1"/>
    <dgm:cxn modelId="{3ED2F3A6-AA27-45A6-8147-5837C81D6342}" srcId="{D8921E63-92BC-4F94-BD83-07B45781DA81}" destId="{8F82533B-DF23-4EE4-9454-FA94E7FEC928}" srcOrd="1" destOrd="0" parTransId="{95280BFF-77F6-4660-8749-F30CB3F5D9DE}" sibTransId="{A60A3EF2-613E-43AB-99FE-CF4C24B2BCA6}"/>
    <dgm:cxn modelId="{873CCFA9-3BC7-43FA-9B31-2362463E6EDC}" type="presOf" srcId="{0123D758-CEC4-4E02-A656-0B8E9EBD58C9}" destId="{68186CBF-FB8C-4F53-BCBD-0F9EA2D22842}" srcOrd="0" destOrd="0" presId="urn:microsoft.com/office/officeart/2005/8/layout/orgChart1"/>
    <dgm:cxn modelId="{6EB804AA-844C-47E2-84AC-A6DE247F4A18}" type="presOf" srcId="{5F4B93E2-2C58-47B5-ADBB-100A25404811}" destId="{9D7A46B8-F556-46C1-AFDC-7B6F0BEC56F4}" srcOrd="0" destOrd="0" presId="urn:microsoft.com/office/officeart/2005/8/layout/orgChart1"/>
    <dgm:cxn modelId="{4A461DAF-7113-4A16-A86C-317BE6206588}" type="presOf" srcId="{E9C6CF5B-6239-45C7-9C64-51CB359BF02E}" destId="{031EB1C1-F71F-488B-A511-F7DE74F6E84F}" srcOrd="0" destOrd="0" presId="urn:microsoft.com/office/officeart/2005/8/layout/orgChart1"/>
    <dgm:cxn modelId="{132907B2-9574-4296-BE36-CF312E71AC79}" type="presOf" srcId="{2F51CDCF-3951-4AE9-A620-FF189A5BB1A1}" destId="{0C07FFE4-62EB-4F12-B0B7-A3154A63D11D}" srcOrd="0" destOrd="0" presId="urn:microsoft.com/office/officeart/2005/8/layout/orgChart1"/>
    <dgm:cxn modelId="{8EC427B3-5049-4F3F-95FD-9A7C042F190B}" type="presOf" srcId="{675143D5-A451-4479-A45B-6C23D927D22E}" destId="{25CBF7E8-BB13-4197-A2F9-BA28AA31BD34}" srcOrd="0" destOrd="0" presId="urn:microsoft.com/office/officeart/2005/8/layout/orgChart1"/>
    <dgm:cxn modelId="{BAB9A1B4-722C-4D30-913C-2471C787E248}" srcId="{675143D5-A451-4479-A45B-6C23D927D22E}" destId="{DF80B068-1C8E-4A5A-958D-3997B8EE2B95}" srcOrd="2" destOrd="0" parTransId="{6B1E1917-8D46-44CE-94B7-58801CA75DAC}" sibTransId="{75F9A46D-0F3B-43F5-9ED9-E40C78B746C5}"/>
    <dgm:cxn modelId="{AE1F14B8-16ED-470B-8003-0E192F9CA7A2}" type="presOf" srcId="{1FAD6FF1-2349-49A0-98C1-AB30D5A753E0}" destId="{C90F319A-B411-4D45-94C5-E387609D521C}" srcOrd="0" destOrd="0" presId="urn:microsoft.com/office/officeart/2005/8/layout/orgChart1"/>
    <dgm:cxn modelId="{5CAC79C2-B2E2-4B8A-8714-93C4A3700F0A}" type="presOf" srcId="{D072B306-B593-4362-B6A8-659602861C07}" destId="{62D4C119-EB7B-4D04-8E37-6A6DE094C537}" srcOrd="0" destOrd="0" presId="urn:microsoft.com/office/officeart/2005/8/layout/orgChart1"/>
    <dgm:cxn modelId="{7A58F8C6-4FEF-48F9-B3AE-715829757EBE}" srcId="{675143D5-A451-4479-A45B-6C23D927D22E}" destId="{E21EB2A1-25D4-4ADB-98F9-CD3A1AF1EDBF}" srcOrd="0" destOrd="0" parTransId="{499B87EF-2DC6-4B1A-A6D7-3439839A7001}" sibTransId="{730B6A8F-A3D0-4CC9-A428-C73A7B429F8C}"/>
    <dgm:cxn modelId="{71AF81CA-4A15-464C-BA34-B3FFDF14CA25}" type="presOf" srcId="{5F4B93E2-2C58-47B5-ADBB-100A25404811}" destId="{B3EA44E4-8D80-42CD-8F0F-7C7A8853F55D}" srcOrd="1" destOrd="0" presId="urn:microsoft.com/office/officeart/2005/8/layout/orgChart1"/>
    <dgm:cxn modelId="{016F1AD2-B795-4CBD-BC13-74F600211BB6}" type="presOf" srcId="{E9C6CF5B-6239-45C7-9C64-51CB359BF02E}" destId="{15E28108-1B06-49AA-9AB9-72A180384ACB}" srcOrd="1" destOrd="0" presId="urn:microsoft.com/office/officeart/2005/8/layout/orgChart1"/>
    <dgm:cxn modelId="{DA9D9ED2-D4B7-4119-AA01-D35A127FE8A1}" srcId="{D8921E63-92BC-4F94-BD83-07B45781DA81}" destId="{288A528C-8CBA-4148-ACED-17175BD36163}" srcOrd="3" destOrd="0" parTransId="{D344B500-BDE6-4610-BE28-30BF0CAA09C1}" sibTransId="{050EF21A-FE52-4B94-A71A-DA6D698299B4}"/>
    <dgm:cxn modelId="{6865D9DC-1407-45F8-B747-272994403ED1}" type="presOf" srcId="{BAD1334C-225C-42FC-9509-4C3545648EDC}" destId="{0A21435A-683A-424C-812A-439B89CCFC0A}" srcOrd="1" destOrd="0" presId="urn:microsoft.com/office/officeart/2005/8/layout/orgChart1"/>
    <dgm:cxn modelId="{C53A15DE-3266-42CE-9ED9-B25C73310BCE}" srcId="{8F82533B-DF23-4EE4-9454-FA94E7FEC928}" destId="{5F4B93E2-2C58-47B5-ADBB-100A25404811}" srcOrd="0" destOrd="0" parTransId="{6F394CDA-8554-4553-B9BA-F6D43573F4A0}" sibTransId="{716FF04A-DE9C-4677-BA10-8EB003CB59D8}"/>
    <dgm:cxn modelId="{E7E51CDF-C88E-458C-B9F5-46264F1F9BD3}" srcId="{D8921E63-92BC-4F94-BD83-07B45781DA81}" destId="{2F51CDCF-3951-4AE9-A620-FF189A5BB1A1}" srcOrd="4" destOrd="0" parTransId="{6086238B-8E8B-4764-9833-BFF0843BBA3E}" sibTransId="{83EFBFE5-DB6B-43FC-93FC-29DC4D740E01}"/>
    <dgm:cxn modelId="{321314E0-1FDC-48B6-9048-B27FA6F6B229}" type="presOf" srcId="{E89EA229-F81C-4452-A1F1-1B7ADFC54E2F}" destId="{6FF5496A-EE86-456F-BE44-C1FAC4DD8748}" srcOrd="0" destOrd="0" presId="urn:microsoft.com/office/officeart/2005/8/layout/orgChart1"/>
    <dgm:cxn modelId="{D9B823E5-64AB-45D7-9849-4767CDFCAA27}" type="presOf" srcId="{DFD686C3-4968-4FFE-B2DF-35AD903A7C2D}" destId="{6A615090-6B58-4C0A-8E35-B693F13FBC49}" srcOrd="0" destOrd="0" presId="urn:microsoft.com/office/officeart/2005/8/layout/orgChart1"/>
    <dgm:cxn modelId="{E26147E5-E5A4-46EA-B4B1-1DD5EF65A26A}" srcId="{8F82533B-DF23-4EE4-9454-FA94E7FEC928}" destId="{E9C6CF5B-6239-45C7-9C64-51CB359BF02E}" srcOrd="2" destOrd="0" parTransId="{E89EA229-F81C-4452-A1F1-1B7ADFC54E2F}" sibTransId="{3847B4E2-D5AB-47B3-B452-A02770D965E0}"/>
    <dgm:cxn modelId="{C011E1EA-36EB-4EAB-9242-7283235B01D9}" type="presOf" srcId="{E21EB2A1-25D4-4ADB-98F9-CD3A1AF1EDBF}" destId="{B52F5DD3-85CA-49F7-AC78-5EF77A3E4ED9}" srcOrd="0" destOrd="0" presId="urn:microsoft.com/office/officeart/2005/8/layout/orgChart1"/>
    <dgm:cxn modelId="{B0AADBEF-E2C1-423A-B3C1-CA5DDF6C6439}" type="presOf" srcId="{63CB157A-39FE-4412-A966-503F4A3CD83C}" destId="{B877352F-0194-44B8-BC54-F934F179BD0E}" srcOrd="0" destOrd="0" presId="urn:microsoft.com/office/officeart/2005/8/layout/orgChart1"/>
    <dgm:cxn modelId="{ECE4B3F4-F9E7-48F7-B27B-2562E0EE506B}" type="presOf" srcId="{2E31F7FF-DD49-4768-9D37-32FD0DF803A2}" destId="{9F834B8B-CF6E-469C-99D0-3D02FDDA199F}" srcOrd="0" destOrd="0" presId="urn:microsoft.com/office/officeart/2005/8/layout/orgChart1"/>
    <dgm:cxn modelId="{E43B7FF7-B4E4-48DB-8B97-80D0FD59FE44}" type="presOf" srcId="{4698AA4B-2E9A-42EF-A1B5-B75AC8FA0A81}" destId="{094AB49F-82D5-480C-885B-3F33BD7F8601}" srcOrd="0" destOrd="0" presId="urn:microsoft.com/office/officeart/2005/8/layout/orgChart1"/>
    <dgm:cxn modelId="{32A654FB-923E-4D41-9F2E-E382873AA867}" type="presOf" srcId="{D344B500-BDE6-4610-BE28-30BF0CAA09C1}" destId="{A078623E-2504-45CF-9A47-0484E7B26D59}" srcOrd="0" destOrd="0" presId="urn:microsoft.com/office/officeart/2005/8/layout/orgChart1"/>
    <dgm:cxn modelId="{6457E433-9DEE-4C60-B286-9AA4A20088C9}" type="presParOf" srcId="{B877352F-0194-44B8-BC54-F934F179BD0E}" destId="{A0270CF5-0C7E-448F-A41D-AE383C3BF389}" srcOrd="0" destOrd="0" presId="urn:microsoft.com/office/officeart/2005/8/layout/orgChart1"/>
    <dgm:cxn modelId="{CDAEBB91-BB6B-46FA-B822-ABDF3A3148CB}" type="presParOf" srcId="{A0270CF5-0C7E-448F-A41D-AE383C3BF389}" destId="{597A33DD-6A76-45D2-A8DF-2DFE267039A5}" srcOrd="0" destOrd="0" presId="urn:microsoft.com/office/officeart/2005/8/layout/orgChart1"/>
    <dgm:cxn modelId="{1EDBD035-71E9-4C48-8151-FC9D0407A824}" type="presParOf" srcId="{597A33DD-6A76-45D2-A8DF-2DFE267039A5}" destId="{F7CB0F32-91B4-4912-9BB7-97E67CCF9E6B}" srcOrd="0" destOrd="0" presId="urn:microsoft.com/office/officeart/2005/8/layout/orgChart1"/>
    <dgm:cxn modelId="{F5F154E3-039C-4179-85A3-55CA270680E0}" type="presParOf" srcId="{597A33DD-6A76-45D2-A8DF-2DFE267039A5}" destId="{52FBA48C-52E1-4FC0-ACBB-C47C315048A0}" srcOrd="1" destOrd="0" presId="urn:microsoft.com/office/officeart/2005/8/layout/orgChart1"/>
    <dgm:cxn modelId="{21E53CC4-BC4D-4C26-932A-0840E8FF68CC}" type="presParOf" srcId="{A0270CF5-0C7E-448F-A41D-AE383C3BF389}" destId="{A03A6C0E-CC5C-422B-A474-C087B4BB2690}" srcOrd="1" destOrd="0" presId="urn:microsoft.com/office/officeart/2005/8/layout/orgChart1"/>
    <dgm:cxn modelId="{957536FE-A3D0-4B3C-8DC4-16FF83551D1E}" type="presParOf" srcId="{A03A6C0E-CC5C-422B-A474-C087B4BB2690}" destId="{68186CBF-FB8C-4F53-BCBD-0F9EA2D22842}" srcOrd="0" destOrd="0" presId="urn:microsoft.com/office/officeart/2005/8/layout/orgChart1"/>
    <dgm:cxn modelId="{E3E71B17-46FA-469D-B3ED-A17BFA777F89}" type="presParOf" srcId="{A03A6C0E-CC5C-422B-A474-C087B4BB2690}" destId="{84DB0D07-7567-4D09-B27F-FAF9B52B2080}" srcOrd="1" destOrd="0" presId="urn:microsoft.com/office/officeart/2005/8/layout/orgChart1"/>
    <dgm:cxn modelId="{2DAB27E3-F425-4604-B0F3-F2CFE08EE5F2}" type="presParOf" srcId="{84DB0D07-7567-4D09-B27F-FAF9B52B2080}" destId="{C6E43D5F-5341-47BA-A99C-CAEF77E24621}" srcOrd="0" destOrd="0" presId="urn:microsoft.com/office/officeart/2005/8/layout/orgChart1"/>
    <dgm:cxn modelId="{3A09B80E-4165-4E14-88C3-0A0041B210DB}" type="presParOf" srcId="{C6E43D5F-5341-47BA-A99C-CAEF77E24621}" destId="{954518CE-B544-457D-97CD-13BECE0BCF28}" srcOrd="0" destOrd="0" presId="urn:microsoft.com/office/officeart/2005/8/layout/orgChart1"/>
    <dgm:cxn modelId="{1AE87997-60A5-41B2-AC1C-BCD0FD65BA91}" type="presParOf" srcId="{C6E43D5F-5341-47BA-A99C-CAEF77E24621}" destId="{0A21435A-683A-424C-812A-439B89CCFC0A}" srcOrd="1" destOrd="0" presId="urn:microsoft.com/office/officeart/2005/8/layout/orgChart1"/>
    <dgm:cxn modelId="{02D5DF23-41C2-4B69-A927-96E1979CDB8B}" type="presParOf" srcId="{84DB0D07-7567-4D09-B27F-FAF9B52B2080}" destId="{1F93462D-4E2C-4503-BB48-2E28B73AD6F8}" srcOrd="1" destOrd="0" presId="urn:microsoft.com/office/officeart/2005/8/layout/orgChart1"/>
    <dgm:cxn modelId="{7DD34A22-BFF2-4A8B-AD15-709A2E247065}" type="presParOf" srcId="{84DB0D07-7567-4D09-B27F-FAF9B52B2080}" destId="{10E06133-5463-405F-99A7-A81C637A061E}" srcOrd="2" destOrd="0" presId="urn:microsoft.com/office/officeart/2005/8/layout/orgChart1"/>
    <dgm:cxn modelId="{B53EAEBE-58F9-407F-8DD5-637E75AA0F4D}" type="presParOf" srcId="{A03A6C0E-CC5C-422B-A474-C087B4BB2690}" destId="{A46F47AB-915A-415F-8C04-FE4BD498478B}" srcOrd="2" destOrd="0" presId="urn:microsoft.com/office/officeart/2005/8/layout/orgChart1"/>
    <dgm:cxn modelId="{15147335-7A2C-406D-A179-29AC8593F66E}" type="presParOf" srcId="{A03A6C0E-CC5C-422B-A474-C087B4BB2690}" destId="{D369CDF0-DB0B-4466-8B66-B2E8FB69D1E2}" srcOrd="3" destOrd="0" presId="urn:microsoft.com/office/officeart/2005/8/layout/orgChart1"/>
    <dgm:cxn modelId="{D58B46CF-DDFC-443F-8D9E-64A0A93674AA}" type="presParOf" srcId="{D369CDF0-DB0B-4466-8B66-B2E8FB69D1E2}" destId="{7E75BE1F-5961-45DA-92ED-D805007412F2}" srcOrd="0" destOrd="0" presId="urn:microsoft.com/office/officeart/2005/8/layout/orgChart1"/>
    <dgm:cxn modelId="{5A3AACE6-29C9-492B-A6DE-A38C4C63B61F}" type="presParOf" srcId="{7E75BE1F-5961-45DA-92ED-D805007412F2}" destId="{10F2FF10-15F2-4FA6-A0A2-549AC9C98E58}" srcOrd="0" destOrd="0" presId="urn:microsoft.com/office/officeart/2005/8/layout/orgChart1"/>
    <dgm:cxn modelId="{AFA1C21C-9F82-43EF-98FD-B97C154022F5}" type="presParOf" srcId="{7E75BE1F-5961-45DA-92ED-D805007412F2}" destId="{97A52F9D-B30F-444C-B248-12C8D77CF763}" srcOrd="1" destOrd="0" presId="urn:microsoft.com/office/officeart/2005/8/layout/orgChart1"/>
    <dgm:cxn modelId="{A608BC3F-E629-4AAA-A75A-C18176F7B4B7}" type="presParOf" srcId="{D369CDF0-DB0B-4466-8B66-B2E8FB69D1E2}" destId="{8438578E-D925-4D95-A566-42D590CF5A79}" srcOrd="1" destOrd="0" presId="urn:microsoft.com/office/officeart/2005/8/layout/orgChart1"/>
    <dgm:cxn modelId="{30A02ACF-CACD-47AF-AF6B-25D40D43AA06}" type="presParOf" srcId="{8438578E-D925-4D95-A566-42D590CF5A79}" destId="{AA2F4044-9504-486C-8553-16B943A8182B}" srcOrd="0" destOrd="0" presId="urn:microsoft.com/office/officeart/2005/8/layout/orgChart1"/>
    <dgm:cxn modelId="{BF8B7B96-E901-4574-8B89-D0CD34155D58}" type="presParOf" srcId="{8438578E-D925-4D95-A566-42D590CF5A79}" destId="{04BDD566-821B-40B8-ACD4-868C771EEBFF}" srcOrd="1" destOrd="0" presId="urn:microsoft.com/office/officeart/2005/8/layout/orgChart1"/>
    <dgm:cxn modelId="{D0F93AA9-941E-4BB0-9F5C-DE94E1EE4E2A}" type="presParOf" srcId="{04BDD566-821B-40B8-ACD4-868C771EEBFF}" destId="{551C3996-135E-4FD2-9E66-0154521D23E5}" srcOrd="0" destOrd="0" presId="urn:microsoft.com/office/officeart/2005/8/layout/orgChart1"/>
    <dgm:cxn modelId="{574691A2-1057-4DF1-919F-45DB2F52DD9D}" type="presParOf" srcId="{551C3996-135E-4FD2-9E66-0154521D23E5}" destId="{9D7A46B8-F556-46C1-AFDC-7B6F0BEC56F4}" srcOrd="0" destOrd="0" presId="urn:microsoft.com/office/officeart/2005/8/layout/orgChart1"/>
    <dgm:cxn modelId="{F3B52387-3A33-4446-8704-C76BBD3C8E6B}" type="presParOf" srcId="{551C3996-135E-4FD2-9E66-0154521D23E5}" destId="{B3EA44E4-8D80-42CD-8F0F-7C7A8853F55D}" srcOrd="1" destOrd="0" presId="urn:microsoft.com/office/officeart/2005/8/layout/orgChart1"/>
    <dgm:cxn modelId="{5622076D-C6FB-4811-B9D8-4281356B3D53}" type="presParOf" srcId="{04BDD566-821B-40B8-ACD4-868C771EEBFF}" destId="{45052776-A212-409F-82BA-BCBBAA8FC8B9}" srcOrd="1" destOrd="0" presId="urn:microsoft.com/office/officeart/2005/8/layout/orgChart1"/>
    <dgm:cxn modelId="{7D51F18F-8DC7-4A9E-88CB-05CFBAFD0452}" type="presParOf" srcId="{04BDD566-821B-40B8-ACD4-868C771EEBFF}" destId="{EFDEB436-E138-4349-9829-7B312C5291F6}" srcOrd="2" destOrd="0" presId="urn:microsoft.com/office/officeart/2005/8/layout/orgChart1"/>
    <dgm:cxn modelId="{0DC0AD6F-FC16-4644-AAD1-8B9E3116A0A3}" type="presParOf" srcId="{8438578E-D925-4D95-A566-42D590CF5A79}" destId="{C90F319A-B411-4D45-94C5-E387609D521C}" srcOrd="2" destOrd="0" presId="urn:microsoft.com/office/officeart/2005/8/layout/orgChart1"/>
    <dgm:cxn modelId="{E8F0873F-39F3-4DE9-8084-21E9ABCA8312}" type="presParOf" srcId="{8438578E-D925-4D95-A566-42D590CF5A79}" destId="{1DB0EDAE-2335-41A8-8A39-29BEF849A139}" srcOrd="3" destOrd="0" presId="urn:microsoft.com/office/officeart/2005/8/layout/orgChart1"/>
    <dgm:cxn modelId="{C2C9773D-87C0-4E28-BE11-F0BB571396CC}" type="presParOf" srcId="{1DB0EDAE-2335-41A8-8A39-29BEF849A139}" destId="{4AA8E4D9-8C6A-404D-9649-C62171A82247}" srcOrd="0" destOrd="0" presId="urn:microsoft.com/office/officeart/2005/8/layout/orgChart1"/>
    <dgm:cxn modelId="{5D8646BE-5C50-4439-89F8-C4C8CD3245B5}" type="presParOf" srcId="{4AA8E4D9-8C6A-404D-9649-C62171A82247}" destId="{C21CAF83-14B4-4B51-BB38-F1D7187B0262}" srcOrd="0" destOrd="0" presId="urn:microsoft.com/office/officeart/2005/8/layout/orgChart1"/>
    <dgm:cxn modelId="{92835922-372A-4A77-8814-2A803EAE7874}" type="presParOf" srcId="{4AA8E4D9-8C6A-404D-9649-C62171A82247}" destId="{4C93D0CA-58B6-4BCD-B1EB-5D205F1A2631}" srcOrd="1" destOrd="0" presId="urn:microsoft.com/office/officeart/2005/8/layout/orgChart1"/>
    <dgm:cxn modelId="{66AEC15B-9AF0-450C-BF0A-C96AC551617D}" type="presParOf" srcId="{1DB0EDAE-2335-41A8-8A39-29BEF849A139}" destId="{C2105051-BA4B-43D3-B71C-5225C4B45C51}" srcOrd="1" destOrd="0" presId="urn:microsoft.com/office/officeart/2005/8/layout/orgChart1"/>
    <dgm:cxn modelId="{5DEB1B09-E492-44B1-A43A-7503D888B0AF}" type="presParOf" srcId="{1DB0EDAE-2335-41A8-8A39-29BEF849A139}" destId="{6074D6F8-5301-4CAD-A695-964977B15E40}" srcOrd="2" destOrd="0" presId="urn:microsoft.com/office/officeart/2005/8/layout/orgChart1"/>
    <dgm:cxn modelId="{808A0F14-89CC-48C6-8AA1-AD3D2AD6AD18}" type="presParOf" srcId="{8438578E-D925-4D95-A566-42D590CF5A79}" destId="{6FF5496A-EE86-456F-BE44-C1FAC4DD8748}" srcOrd="4" destOrd="0" presId="urn:microsoft.com/office/officeart/2005/8/layout/orgChart1"/>
    <dgm:cxn modelId="{DA9924D7-24EE-4576-B86D-7CBA688E5B92}" type="presParOf" srcId="{8438578E-D925-4D95-A566-42D590CF5A79}" destId="{72D29F5D-B056-41B2-8138-4AA702205926}" srcOrd="5" destOrd="0" presId="urn:microsoft.com/office/officeart/2005/8/layout/orgChart1"/>
    <dgm:cxn modelId="{11E9AD7F-3EEE-44D7-AE81-F649D04AD220}" type="presParOf" srcId="{72D29F5D-B056-41B2-8138-4AA702205926}" destId="{D06155DF-EFEF-4A0C-BA07-DB07C50EA559}" srcOrd="0" destOrd="0" presId="urn:microsoft.com/office/officeart/2005/8/layout/orgChart1"/>
    <dgm:cxn modelId="{592AA997-5003-46A8-AF71-934F6029D9A6}" type="presParOf" srcId="{D06155DF-EFEF-4A0C-BA07-DB07C50EA559}" destId="{031EB1C1-F71F-488B-A511-F7DE74F6E84F}" srcOrd="0" destOrd="0" presId="urn:microsoft.com/office/officeart/2005/8/layout/orgChart1"/>
    <dgm:cxn modelId="{5DC3F56C-A05C-4B7B-B7BE-E841F4CBE3E1}" type="presParOf" srcId="{D06155DF-EFEF-4A0C-BA07-DB07C50EA559}" destId="{15E28108-1B06-49AA-9AB9-72A180384ACB}" srcOrd="1" destOrd="0" presId="urn:microsoft.com/office/officeart/2005/8/layout/orgChart1"/>
    <dgm:cxn modelId="{4AF90CFB-E1A0-4D19-A5FA-942345314164}" type="presParOf" srcId="{72D29F5D-B056-41B2-8138-4AA702205926}" destId="{D67F5E5D-38C9-4924-AAA3-EAFE53CD91E3}" srcOrd="1" destOrd="0" presId="urn:microsoft.com/office/officeart/2005/8/layout/orgChart1"/>
    <dgm:cxn modelId="{9B0D8B80-66D5-4307-8405-2233AC73698B}" type="presParOf" srcId="{72D29F5D-B056-41B2-8138-4AA702205926}" destId="{E8A12B1E-EBA1-4808-BE63-02F699FE7B63}" srcOrd="2" destOrd="0" presId="urn:microsoft.com/office/officeart/2005/8/layout/orgChart1"/>
    <dgm:cxn modelId="{2FBD4AEA-EFF0-4413-86C9-756305E2D14F}" type="presParOf" srcId="{8438578E-D925-4D95-A566-42D590CF5A79}" destId="{6A615090-6B58-4C0A-8E35-B693F13FBC49}" srcOrd="6" destOrd="0" presId="urn:microsoft.com/office/officeart/2005/8/layout/orgChart1"/>
    <dgm:cxn modelId="{6714EC46-3481-4AC6-9AE1-A983AADE9D5C}" type="presParOf" srcId="{8438578E-D925-4D95-A566-42D590CF5A79}" destId="{3AB9B1BE-7AC6-40CA-B730-72F4876F0683}" srcOrd="7" destOrd="0" presId="urn:microsoft.com/office/officeart/2005/8/layout/orgChart1"/>
    <dgm:cxn modelId="{198D8946-F82D-4819-A818-CECBB796DD51}" type="presParOf" srcId="{3AB9B1BE-7AC6-40CA-B730-72F4876F0683}" destId="{F39893C6-D49D-494C-8EFD-20A5F434C39E}" srcOrd="0" destOrd="0" presId="urn:microsoft.com/office/officeart/2005/8/layout/orgChart1"/>
    <dgm:cxn modelId="{C78129B7-90F8-428C-92FB-331F73671B2A}" type="presParOf" srcId="{F39893C6-D49D-494C-8EFD-20A5F434C39E}" destId="{094AB49F-82D5-480C-885B-3F33BD7F8601}" srcOrd="0" destOrd="0" presId="urn:microsoft.com/office/officeart/2005/8/layout/orgChart1"/>
    <dgm:cxn modelId="{378AA66F-08D2-458B-90E4-AF84A0775229}" type="presParOf" srcId="{F39893C6-D49D-494C-8EFD-20A5F434C39E}" destId="{243DBB15-0C4D-47FC-8708-199E150CE23B}" srcOrd="1" destOrd="0" presId="urn:microsoft.com/office/officeart/2005/8/layout/orgChart1"/>
    <dgm:cxn modelId="{78C007B6-6C05-4F06-A3AC-0E42B6DFF52C}" type="presParOf" srcId="{3AB9B1BE-7AC6-40CA-B730-72F4876F0683}" destId="{5AE29A10-0F86-4456-AED0-C34F6FB75CA6}" srcOrd="1" destOrd="0" presId="urn:microsoft.com/office/officeart/2005/8/layout/orgChart1"/>
    <dgm:cxn modelId="{AFEE3351-1511-4CA6-8662-2AD9DC223413}" type="presParOf" srcId="{3AB9B1BE-7AC6-40CA-B730-72F4876F0683}" destId="{0BFE7F6A-F456-4311-A493-401624E2C280}" srcOrd="2" destOrd="0" presId="urn:microsoft.com/office/officeart/2005/8/layout/orgChart1"/>
    <dgm:cxn modelId="{1786DF6B-7FDC-4BF9-B85B-5AEC58FAF11E}" type="presParOf" srcId="{D369CDF0-DB0B-4466-8B66-B2E8FB69D1E2}" destId="{A37056AF-2F0D-4332-9E66-8F124A7AAEEA}" srcOrd="2" destOrd="0" presId="urn:microsoft.com/office/officeart/2005/8/layout/orgChart1"/>
    <dgm:cxn modelId="{5843E26B-98EB-467B-BB0C-FF6731567FDC}" type="presParOf" srcId="{A03A6C0E-CC5C-422B-A474-C087B4BB2690}" destId="{B97AFD09-398B-4701-8607-0A5257D1C686}" srcOrd="4" destOrd="0" presId="urn:microsoft.com/office/officeart/2005/8/layout/orgChart1"/>
    <dgm:cxn modelId="{DE11A5A8-5450-476D-BB25-86C251406D6C}" type="presParOf" srcId="{A03A6C0E-CC5C-422B-A474-C087B4BB2690}" destId="{F2326228-CAB4-4AE2-BE4C-48165498CE8B}" srcOrd="5" destOrd="0" presId="urn:microsoft.com/office/officeart/2005/8/layout/orgChart1"/>
    <dgm:cxn modelId="{2A8C2DA2-2FEC-4529-8D26-72A91C845321}" type="presParOf" srcId="{F2326228-CAB4-4AE2-BE4C-48165498CE8B}" destId="{766A3C88-980E-4CC2-97F6-9E482B4DA4B9}" srcOrd="0" destOrd="0" presId="urn:microsoft.com/office/officeart/2005/8/layout/orgChart1"/>
    <dgm:cxn modelId="{5138C9D1-195F-459D-A5FB-C567AFE298B0}" type="presParOf" srcId="{766A3C88-980E-4CC2-97F6-9E482B4DA4B9}" destId="{25CBF7E8-BB13-4197-A2F9-BA28AA31BD34}" srcOrd="0" destOrd="0" presId="urn:microsoft.com/office/officeart/2005/8/layout/orgChart1"/>
    <dgm:cxn modelId="{8AB83E7B-04C1-4283-B167-2B7D26E5C608}" type="presParOf" srcId="{766A3C88-980E-4CC2-97F6-9E482B4DA4B9}" destId="{C23ADF84-FC0B-4486-A26D-474D0E7C9483}" srcOrd="1" destOrd="0" presId="urn:microsoft.com/office/officeart/2005/8/layout/orgChart1"/>
    <dgm:cxn modelId="{B27DEC64-E78A-48A6-AAF6-29F3FE8F8D16}" type="presParOf" srcId="{F2326228-CAB4-4AE2-BE4C-48165498CE8B}" destId="{32848CFC-7579-417B-9070-1A6C1A62E57F}" srcOrd="1" destOrd="0" presId="urn:microsoft.com/office/officeart/2005/8/layout/orgChart1"/>
    <dgm:cxn modelId="{0DC81C3A-D93B-43B3-B7B9-A84F4D4216C3}" type="presParOf" srcId="{32848CFC-7579-417B-9070-1A6C1A62E57F}" destId="{6B24FD23-D1F0-4EC2-B8A8-EA529ABFD48E}" srcOrd="0" destOrd="0" presId="urn:microsoft.com/office/officeart/2005/8/layout/orgChart1"/>
    <dgm:cxn modelId="{920C8CCA-398B-4757-961B-2914891CB485}" type="presParOf" srcId="{32848CFC-7579-417B-9070-1A6C1A62E57F}" destId="{A26786BF-34F9-4FF8-A13C-70AD3B313BE0}" srcOrd="1" destOrd="0" presId="urn:microsoft.com/office/officeart/2005/8/layout/orgChart1"/>
    <dgm:cxn modelId="{0F4C0A4F-1630-45A1-BEC3-45572E58C892}" type="presParOf" srcId="{A26786BF-34F9-4FF8-A13C-70AD3B313BE0}" destId="{C162BCE0-B9A7-48C4-819C-00B356C1175A}" srcOrd="0" destOrd="0" presId="urn:microsoft.com/office/officeart/2005/8/layout/orgChart1"/>
    <dgm:cxn modelId="{7EBC0E62-49BA-4BBA-B142-F72A6E19F702}" type="presParOf" srcId="{C162BCE0-B9A7-48C4-819C-00B356C1175A}" destId="{B52F5DD3-85CA-49F7-AC78-5EF77A3E4ED9}" srcOrd="0" destOrd="0" presId="urn:microsoft.com/office/officeart/2005/8/layout/orgChart1"/>
    <dgm:cxn modelId="{7402D876-AD58-4775-9CD6-B01D5D4B5718}" type="presParOf" srcId="{C162BCE0-B9A7-48C4-819C-00B356C1175A}" destId="{2F7D71A4-C60F-4A2A-8628-9D3CB96976AF}" srcOrd="1" destOrd="0" presId="urn:microsoft.com/office/officeart/2005/8/layout/orgChart1"/>
    <dgm:cxn modelId="{B4FE443B-3455-4978-8836-7125D2E1430E}" type="presParOf" srcId="{A26786BF-34F9-4FF8-A13C-70AD3B313BE0}" destId="{ABF90EB9-6345-4855-9592-6943628BC314}" srcOrd="1" destOrd="0" presId="urn:microsoft.com/office/officeart/2005/8/layout/orgChart1"/>
    <dgm:cxn modelId="{EB75933F-3E33-45D3-B0EC-B988AD450619}" type="presParOf" srcId="{A26786BF-34F9-4FF8-A13C-70AD3B313BE0}" destId="{ADE35155-1884-40B6-9EF8-9CC5D30486BE}" srcOrd="2" destOrd="0" presId="urn:microsoft.com/office/officeart/2005/8/layout/orgChart1"/>
    <dgm:cxn modelId="{27830C25-34AB-46C4-9150-8EC467780D55}" type="presParOf" srcId="{32848CFC-7579-417B-9070-1A6C1A62E57F}" destId="{9F834B8B-CF6E-469C-99D0-3D02FDDA199F}" srcOrd="2" destOrd="0" presId="urn:microsoft.com/office/officeart/2005/8/layout/orgChart1"/>
    <dgm:cxn modelId="{54A5EC52-BE9F-419C-8E56-7F329BB6FCF1}" type="presParOf" srcId="{32848CFC-7579-417B-9070-1A6C1A62E57F}" destId="{E11D0DA0-10C1-4D4B-9846-C167D42594F9}" srcOrd="3" destOrd="0" presId="urn:microsoft.com/office/officeart/2005/8/layout/orgChart1"/>
    <dgm:cxn modelId="{1A1E666D-F66C-4D84-8864-541456E47695}" type="presParOf" srcId="{E11D0DA0-10C1-4D4B-9846-C167D42594F9}" destId="{D39A9D09-9D4D-404E-91FE-619FB8558755}" srcOrd="0" destOrd="0" presId="urn:microsoft.com/office/officeart/2005/8/layout/orgChart1"/>
    <dgm:cxn modelId="{60A0E099-D177-4DF6-89F3-5A77AF5C1F39}" type="presParOf" srcId="{D39A9D09-9D4D-404E-91FE-619FB8558755}" destId="{62D4C119-EB7B-4D04-8E37-6A6DE094C537}" srcOrd="0" destOrd="0" presId="urn:microsoft.com/office/officeart/2005/8/layout/orgChart1"/>
    <dgm:cxn modelId="{2589B999-C490-46C9-AAFD-D3FEE23FC69B}" type="presParOf" srcId="{D39A9D09-9D4D-404E-91FE-619FB8558755}" destId="{0F9C1DD4-D519-48FD-BDBD-BDA56FD040C7}" srcOrd="1" destOrd="0" presId="urn:microsoft.com/office/officeart/2005/8/layout/orgChart1"/>
    <dgm:cxn modelId="{89653DA2-0767-4C3D-B334-F6DBB7EDABE5}" type="presParOf" srcId="{E11D0DA0-10C1-4D4B-9846-C167D42594F9}" destId="{E14AE95A-9BCE-41EB-A615-0F1D5A703CBF}" srcOrd="1" destOrd="0" presId="urn:microsoft.com/office/officeart/2005/8/layout/orgChart1"/>
    <dgm:cxn modelId="{54A0A44F-8A95-423C-8CD9-6B0489E0F634}" type="presParOf" srcId="{E11D0DA0-10C1-4D4B-9846-C167D42594F9}" destId="{F97A7F79-06F1-4864-B5A8-3ADC67701029}" srcOrd="2" destOrd="0" presId="urn:microsoft.com/office/officeart/2005/8/layout/orgChart1"/>
    <dgm:cxn modelId="{4562B75E-FF5E-41B6-AFE1-B223707D5DBB}" type="presParOf" srcId="{32848CFC-7579-417B-9070-1A6C1A62E57F}" destId="{3B0A37EA-8836-4858-AA29-D90F519CF9A4}" srcOrd="4" destOrd="0" presId="urn:microsoft.com/office/officeart/2005/8/layout/orgChart1"/>
    <dgm:cxn modelId="{BA994904-AAAB-4194-B303-E5821F5B53DC}" type="presParOf" srcId="{32848CFC-7579-417B-9070-1A6C1A62E57F}" destId="{0B09EEAD-D28A-4A5E-BC4B-CA5D42727175}" srcOrd="5" destOrd="0" presId="urn:microsoft.com/office/officeart/2005/8/layout/orgChart1"/>
    <dgm:cxn modelId="{1CABEA6C-724C-4DDB-BE6C-6EACDDD30406}" type="presParOf" srcId="{0B09EEAD-D28A-4A5E-BC4B-CA5D42727175}" destId="{BB73EC02-31DF-40D4-B828-352B4B799095}" srcOrd="0" destOrd="0" presId="urn:microsoft.com/office/officeart/2005/8/layout/orgChart1"/>
    <dgm:cxn modelId="{41859914-5A26-40EB-A831-9AB2BE38315C}" type="presParOf" srcId="{BB73EC02-31DF-40D4-B828-352B4B799095}" destId="{7F1B0882-C1ED-4429-AA25-DE3687C5EF36}" srcOrd="0" destOrd="0" presId="urn:microsoft.com/office/officeart/2005/8/layout/orgChart1"/>
    <dgm:cxn modelId="{BE8EB4B9-7B0C-4EF2-BC2B-B9A4D8778CAA}" type="presParOf" srcId="{BB73EC02-31DF-40D4-B828-352B4B799095}" destId="{095652E7-5836-4A6E-9F94-10ED07E49952}" srcOrd="1" destOrd="0" presId="urn:microsoft.com/office/officeart/2005/8/layout/orgChart1"/>
    <dgm:cxn modelId="{74548EA0-3A2F-4FEB-A74A-8BBFF0D8A325}" type="presParOf" srcId="{0B09EEAD-D28A-4A5E-BC4B-CA5D42727175}" destId="{4A71A0BA-4A7E-437B-94CE-D9704C868F02}" srcOrd="1" destOrd="0" presId="urn:microsoft.com/office/officeart/2005/8/layout/orgChart1"/>
    <dgm:cxn modelId="{A52D0964-0FE7-446E-A5CE-4003B6ADAC95}" type="presParOf" srcId="{0B09EEAD-D28A-4A5E-BC4B-CA5D42727175}" destId="{D7EA6D80-9C90-489A-85EE-688F390EFF29}" srcOrd="2" destOrd="0" presId="urn:microsoft.com/office/officeart/2005/8/layout/orgChart1"/>
    <dgm:cxn modelId="{9C97CB98-49EF-485E-99DE-800A9A2B8C0E}" type="presParOf" srcId="{F2326228-CAB4-4AE2-BE4C-48165498CE8B}" destId="{3A24D093-7B56-483B-97DE-4BAE837D3F94}" srcOrd="2" destOrd="0" presId="urn:microsoft.com/office/officeart/2005/8/layout/orgChart1"/>
    <dgm:cxn modelId="{1921A359-FE73-4370-A2B0-5A1029B32637}" type="presParOf" srcId="{A03A6C0E-CC5C-422B-A474-C087B4BB2690}" destId="{A078623E-2504-45CF-9A47-0484E7B26D59}" srcOrd="6" destOrd="0" presId="urn:microsoft.com/office/officeart/2005/8/layout/orgChart1"/>
    <dgm:cxn modelId="{13E415C1-7196-4601-B479-C8A7B6C75F71}" type="presParOf" srcId="{A03A6C0E-CC5C-422B-A474-C087B4BB2690}" destId="{710CF5D4-3223-4E72-BA18-21F3F60341BF}" srcOrd="7" destOrd="0" presId="urn:microsoft.com/office/officeart/2005/8/layout/orgChart1"/>
    <dgm:cxn modelId="{5EFBFA33-57E3-4F94-8BD7-711A96AD5D91}" type="presParOf" srcId="{710CF5D4-3223-4E72-BA18-21F3F60341BF}" destId="{CD6A9674-D38D-47C2-8054-31DE88149A2C}" srcOrd="0" destOrd="0" presId="urn:microsoft.com/office/officeart/2005/8/layout/orgChart1"/>
    <dgm:cxn modelId="{4F02585F-1AE2-47DB-AEE1-C84FBFB2DC74}" type="presParOf" srcId="{CD6A9674-D38D-47C2-8054-31DE88149A2C}" destId="{7A638343-B9B5-46F4-8F08-9B3C3A3DCCDC}" srcOrd="0" destOrd="0" presId="urn:microsoft.com/office/officeart/2005/8/layout/orgChart1"/>
    <dgm:cxn modelId="{CDC8C6FC-14C3-4F84-B043-E34DAC6AC190}" type="presParOf" srcId="{CD6A9674-D38D-47C2-8054-31DE88149A2C}" destId="{35B388AF-F4EF-46BB-87D5-C9386861670E}" srcOrd="1" destOrd="0" presId="urn:microsoft.com/office/officeart/2005/8/layout/orgChart1"/>
    <dgm:cxn modelId="{9CFB4F97-C5D2-4DFA-9928-039FA7C34134}" type="presParOf" srcId="{710CF5D4-3223-4E72-BA18-21F3F60341BF}" destId="{358C5395-B958-4EAE-842E-EE97B5B1C732}" srcOrd="1" destOrd="0" presId="urn:microsoft.com/office/officeart/2005/8/layout/orgChart1"/>
    <dgm:cxn modelId="{54AA0A30-0C36-4356-843B-F070BCE986CB}" type="presParOf" srcId="{710CF5D4-3223-4E72-BA18-21F3F60341BF}" destId="{E610B52F-1CBE-4068-B94B-5C48785E674D}" srcOrd="2" destOrd="0" presId="urn:microsoft.com/office/officeart/2005/8/layout/orgChart1"/>
    <dgm:cxn modelId="{0FE69D25-A45D-4BDD-8A2C-FA0DB2C245FB}" type="presParOf" srcId="{A03A6C0E-CC5C-422B-A474-C087B4BB2690}" destId="{C2B73DE4-2D00-41B7-8AFD-98BEB52387BB}" srcOrd="8" destOrd="0" presId="urn:microsoft.com/office/officeart/2005/8/layout/orgChart1"/>
    <dgm:cxn modelId="{FA19999C-4116-4AAF-838A-37AE01FBDEA7}" type="presParOf" srcId="{A03A6C0E-CC5C-422B-A474-C087B4BB2690}" destId="{85946B43-FAB3-4CCE-B528-8EF9A0FB6B8F}" srcOrd="9" destOrd="0" presId="urn:microsoft.com/office/officeart/2005/8/layout/orgChart1"/>
    <dgm:cxn modelId="{00FF01AF-E0FC-4F16-8064-CEE3AD3047A8}" type="presParOf" srcId="{85946B43-FAB3-4CCE-B528-8EF9A0FB6B8F}" destId="{650E5A48-E90B-4320-92BB-4475C9BBE5A5}" srcOrd="0" destOrd="0" presId="urn:microsoft.com/office/officeart/2005/8/layout/orgChart1"/>
    <dgm:cxn modelId="{88FC3568-7D55-4386-9BF5-F83FBD73A72A}" type="presParOf" srcId="{650E5A48-E90B-4320-92BB-4475C9BBE5A5}" destId="{0C07FFE4-62EB-4F12-B0B7-A3154A63D11D}" srcOrd="0" destOrd="0" presId="urn:microsoft.com/office/officeart/2005/8/layout/orgChart1"/>
    <dgm:cxn modelId="{F9FB89A1-AEBA-4C2F-BF2F-6E447F29843D}" type="presParOf" srcId="{650E5A48-E90B-4320-92BB-4475C9BBE5A5}" destId="{9B8AB83D-9A97-4DC8-AF60-090C04800803}" srcOrd="1" destOrd="0" presId="urn:microsoft.com/office/officeart/2005/8/layout/orgChart1"/>
    <dgm:cxn modelId="{3974C55D-8591-45F9-ACE4-4944B81EA87B}" type="presParOf" srcId="{85946B43-FAB3-4CCE-B528-8EF9A0FB6B8F}" destId="{47F28D86-5412-4DD1-B889-CD525973DEAF}" srcOrd="1" destOrd="0" presId="urn:microsoft.com/office/officeart/2005/8/layout/orgChart1"/>
    <dgm:cxn modelId="{58A823BE-23F6-414B-8A24-3A94F6064976}" type="presParOf" srcId="{85946B43-FAB3-4CCE-B528-8EF9A0FB6B8F}" destId="{5400E039-B100-4E00-B087-FF06DABB71ED}" srcOrd="2" destOrd="0" presId="urn:microsoft.com/office/officeart/2005/8/layout/orgChart1"/>
    <dgm:cxn modelId="{A2718005-4C9B-4D73-9FC3-4154F3437B0C}" type="presParOf" srcId="{A0270CF5-0C7E-448F-A41D-AE383C3BF389}" destId="{E3A99C9D-2FB3-4257-A76D-C337787CE7B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8B484C7-6C40-48AD-B483-2C00E1EBE040}" type="doc">
      <dgm:prSet loTypeId="urn:microsoft.com/office/officeart/2005/8/layout/process1" loCatId="process" qsTypeId="urn:microsoft.com/office/officeart/2005/8/quickstyle/3d1" qsCatId="3D" csTypeId="urn:microsoft.com/office/officeart/2005/8/colors/accent1_2" csCatId="accent1"/>
      <dgm:spPr/>
      <dgm:t>
        <a:bodyPr/>
        <a:lstStyle/>
        <a:p>
          <a:endParaRPr lang="fr-DZ"/>
        </a:p>
      </dgm:t>
    </dgm:pt>
    <dgm:pt modelId="{9C6A0D75-8C9D-45BF-988D-3B258C4CAD6F}">
      <dgm:prSet/>
      <dgm:spPr/>
      <dgm:t>
        <a:bodyPr/>
        <a:lstStyle/>
        <a:p>
          <a:r>
            <a:rPr lang="ar-DZ" b="1"/>
            <a:t>الأساس الفلسفي:</a:t>
          </a:r>
          <a:endParaRPr lang="fr-DZ"/>
        </a:p>
      </dgm:t>
    </dgm:pt>
    <dgm:pt modelId="{22A711F5-92AB-4D9D-935F-9E976994F783}" type="parTrans" cxnId="{69EC9CBE-96C4-4D9F-B24C-800EF3DE6C59}">
      <dgm:prSet/>
      <dgm:spPr/>
      <dgm:t>
        <a:bodyPr/>
        <a:lstStyle/>
        <a:p>
          <a:endParaRPr lang="fr-DZ"/>
        </a:p>
      </dgm:t>
    </dgm:pt>
    <dgm:pt modelId="{1A6E6421-3CFB-4597-BB19-CB693D51F98D}" type="sibTrans" cxnId="{69EC9CBE-96C4-4D9F-B24C-800EF3DE6C59}">
      <dgm:prSet/>
      <dgm:spPr/>
      <dgm:t>
        <a:bodyPr/>
        <a:lstStyle/>
        <a:p>
          <a:endParaRPr lang="fr-DZ"/>
        </a:p>
      </dgm:t>
    </dgm:pt>
    <dgm:pt modelId="{79464627-7BBC-42A4-AE08-B934F9892C12}">
      <dgm:prSet/>
      <dgm:spPr/>
      <dgm:t>
        <a:bodyPr/>
        <a:lstStyle/>
        <a:p>
          <a:r>
            <a:rPr lang="ar-DZ" dirty="0"/>
            <a:t>ان كل البشر قابلون للتعلم ، فلا مجال للوقوف عند المواهب والتميز . </a:t>
          </a:r>
          <a:endParaRPr lang="fr-DZ" dirty="0"/>
        </a:p>
      </dgm:t>
    </dgm:pt>
    <dgm:pt modelId="{F733B7DF-2664-4B29-B4F0-0F9BE447EB59}" type="parTrans" cxnId="{3C95563D-80DF-4636-871B-CE5C3B8BC964}">
      <dgm:prSet/>
      <dgm:spPr/>
      <dgm:t>
        <a:bodyPr/>
        <a:lstStyle/>
        <a:p>
          <a:endParaRPr lang="fr-DZ"/>
        </a:p>
      </dgm:t>
    </dgm:pt>
    <dgm:pt modelId="{DA115AC4-C1E1-4A74-AE82-93FC94ED0322}" type="sibTrans" cxnId="{3C95563D-80DF-4636-871B-CE5C3B8BC964}">
      <dgm:prSet/>
      <dgm:spPr/>
      <dgm:t>
        <a:bodyPr/>
        <a:lstStyle/>
        <a:p>
          <a:endParaRPr lang="fr-DZ"/>
        </a:p>
      </dgm:t>
    </dgm:pt>
    <dgm:pt modelId="{FCB16795-66E4-4BF1-ACD4-76163F11226D}" type="pres">
      <dgm:prSet presAssocID="{C8B484C7-6C40-48AD-B483-2C00E1EBE040}" presName="Name0" presStyleCnt="0">
        <dgm:presLayoutVars>
          <dgm:dir/>
          <dgm:resizeHandles val="exact"/>
        </dgm:presLayoutVars>
      </dgm:prSet>
      <dgm:spPr/>
    </dgm:pt>
    <dgm:pt modelId="{C26009A0-308B-469C-8216-F5F5B5883CEE}" type="pres">
      <dgm:prSet presAssocID="{9C6A0D75-8C9D-45BF-988D-3B258C4CAD6F}" presName="node" presStyleLbl="node1" presStyleIdx="0" presStyleCnt="2">
        <dgm:presLayoutVars>
          <dgm:bulletEnabled val="1"/>
        </dgm:presLayoutVars>
      </dgm:prSet>
      <dgm:spPr/>
    </dgm:pt>
    <dgm:pt modelId="{EEBB0F48-5251-4DA6-91CB-9D888FF42F20}" type="pres">
      <dgm:prSet presAssocID="{1A6E6421-3CFB-4597-BB19-CB693D51F98D}" presName="sibTrans" presStyleLbl="sibTrans2D1" presStyleIdx="0" presStyleCnt="1"/>
      <dgm:spPr/>
    </dgm:pt>
    <dgm:pt modelId="{71618B3C-3649-4E4E-9F1E-D597998896E1}" type="pres">
      <dgm:prSet presAssocID="{1A6E6421-3CFB-4597-BB19-CB693D51F98D}" presName="connectorText" presStyleLbl="sibTrans2D1" presStyleIdx="0" presStyleCnt="1"/>
      <dgm:spPr/>
    </dgm:pt>
    <dgm:pt modelId="{FBF730CB-E8AB-4460-8B4E-8469A49B663E}" type="pres">
      <dgm:prSet presAssocID="{79464627-7BBC-42A4-AE08-B934F9892C12}" presName="node" presStyleLbl="node1" presStyleIdx="1" presStyleCnt="2" custLinFactNeighborX="-3751">
        <dgm:presLayoutVars>
          <dgm:bulletEnabled val="1"/>
        </dgm:presLayoutVars>
      </dgm:prSet>
      <dgm:spPr/>
    </dgm:pt>
  </dgm:ptLst>
  <dgm:cxnLst>
    <dgm:cxn modelId="{3C95563D-80DF-4636-871B-CE5C3B8BC964}" srcId="{C8B484C7-6C40-48AD-B483-2C00E1EBE040}" destId="{79464627-7BBC-42A4-AE08-B934F9892C12}" srcOrd="1" destOrd="0" parTransId="{F733B7DF-2664-4B29-B4F0-0F9BE447EB59}" sibTransId="{DA115AC4-C1E1-4A74-AE82-93FC94ED0322}"/>
    <dgm:cxn modelId="{DE39B090-5D24-49B2-A7BA-4D59E65A71AD}" type="presOf" srcId="{1A6E6421-3CFB-4597-BB19-CB693D51F98D}" destId="{EEBB0F48-5251-4DA6-91CB-9D888FF42F20}" srcOrd="0" destOrd="0" presId="urn:microsoft.com/office/officeart/2005/8/layout/process1"/>
    <dgm:cxn modelId="{F673769C-CA49-4853-AC8D-43B292FA6027}" type="presOf" srcId="{9C6A0D75-8C9D-45BF-988D-3B258C4CAD6F}" destId="{C26009A0-308B-469C-8216-F5F5B5883CEE}" srcOrd="0" destOrd="0" presId="urn:microsoft.com/office/officeart/2005/8/layout/process1"/>
    <dgm:cxn modelId="{D9FA73AF-F8F1-4E9C-BB8F-6DADEDFAAD2E}" type="presOf" srcId="{79464627-7BBC-42A4-AE08-B934F9892C12}" destId="{FBF730CB-E8AB-4460-8B4E-8469A49B663E}" srcOrd="0" destOrd="0" presId="urn:microsoft.com/office/officeart/2005/8/layout/process1"/>
    <dgm:cxn modelId="{407C91BE-74DA-4944-9BFA-70B568902E18}" type="presOf" srcId="{C8B484C7-6C40-48AD-B483-2C00E1EBE040}" destId="{FCB16795-66E4-4BF1-ACD4-76163F11226D}" srcOrd="0" destOrd="0" presId="urn:microsoft.com/office/officeart/2005/8/layout/process1"/>
    <dgm:cxn modelId="{69EC9CBE-96C4-4D9F-B24C-800EF3DE6C59}" srcId="{C8B484C7-6C40-48AD-B483-2C00E1EBE040}" destId="{9C6A0D75-8C9D-45BF-988D-3B258C4CAD6F}" srcOrd="0" destOrd="0" parTransId="{22A711F5-92AB-4D9D-935F-9E976994F783}" sibTransId="{1A6E6421-3CFB-4597-BB19-CB693D51F98D}"/>
    <dgm:cxn modelId="{C63AABE1-500E-401E-A00C-5A8F4F774B55}" type="presOf" srcId="{1A6E6421-3CFB-4597-BB19-CB693D51F98D}" destId="{71618B3C-3649-4E4E-9F1E-D597998896E1}" srcOrd="1" destOrd="0" presId="urn:microsoft.com/office/officeart/2005/8/layout/process1"/>
    <dgm:cxn modelId="{2721F312-1538-4301-8DE5-B83A8217DF2E}" type="presParOf" srcId="{FCB16795-66E4-4BF1-ACD4-76163F11226D}" destId="{C26009A0-308B-469C-8216-F5F5B5883CEE}" srcOrd="0" destOrd="0" presId="urn:microsoft.com/office/officeart/2005/8/layout/process1"/>
    <dgm:cxn modelId="{DDE6449D-417C-4E0B-9A69-BFE40FE157B8}" type="presParOf" srcId="{FCB16795-66E4-4BF1-ACD4-76163F11226D}" destId="{EEBB0F48-5251-4DA6-91CB-9D888FF42F20}" srcOrd="1" destOrd="0" presId="urn:microsoft.com/office/officeart/2005/8/layout/process1"/>
    <dgm:cxn modelId="{59E09C23-F893-4AB4-B1A8-A13A197F583C}" type="presParOf" srcId="{EEBB0F48-5251-4DA6-91CB-9D888FF42F20}" destId="{71618B3C-3649-4E4E-9F1E-D597998896E1}" srcOrd="0" destOrd="0" presId="urn:microsoft.com/office/officeart/2005/8/layout/process1"/>
    <dgm:cxn modelId="{03F2CA63-EAE3-4F57-AC7C-333A34631C35}" type="presParOf" srcId="{FCB16795-66E4-4BF1-ACD4-76163F11226D}" destId="{FBF730CB-E8AB-4460-8B4E-8469A49B663E}"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C7E53CF-D465-4E32-BA3B-A55229C08A2C}"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fr-DZ"/>
        </a:p>
      </dgm:t>
    </dgm:pt>
    <dgm:pt modelId="{D4818F07-7514-4198-A7CE-9BC8A2FD11A1}">
      <dgm:prSet/>
      <dgm:spPr/>
      <dgm:t>
        <a:bodyPr/>
        <a:lstStyle/>
        <a:p>
          <a:r>
            <a:rPr lang="ar-DZ" b="1"/>
            <a:t>الأساس التربوي: </a:t>
          </a:r>
          <a:endParaRPr lang="fr-DZ"/>
        </a:p>
      </dgm:t>
    </dgm:pt>
    <dgm:pt modelId="{44232729-461F-4E72-B8FF-F3B74F00B27E}" type="parTrans" cxnId="{CA8315DE-A9A7-4BB0-ABEC-39182ACD861D}">
      <dgm:prSet/>
      <dgm:spPr/>
      <dgm:t>
        <a:bodyPr/>
        <a:lstStyle/>
        <a:p>
          <a:endParaRPr lang="fr-DZ"/>
        </a:p>
      </dgm:t>
    </dgm:pt>
    <dgm:pt modelId="{FF05F32C-C595-48A4-A9AC-345915135F3A}" type="sibTrans" cxnId="{CA8315DE-A9A7-4BB0-ABEC-39182ACD861D}">
      <dgm:prSet/>
      <dgm:spPr/>
      <dgm:t>
        <a:bodyPr/>
        <a:lstStyle/>
        <a:p>
          <a:endParaRPr lang="fr-DZ"/>
        </a:p>
      </dgm:t>
    </dgm:pt>
    <dgm:pt modelId="{52FD16EA-4A12-4F56-B4E9-0AA674225693}">
      <dgm:prSet/>
      <dgm:spPr/>
      <dgm:t>
        <a:bodyPr/>
        <a:lstStyle/>
        <a:p>
          <a:r>
            <a:rPr lang="ar-DZ" b="1"/>
            <a:t>مفهوم التربية ودورها :</a:t>
          </a:r>
          <a:endParaRPr lang="fr-DZ"/>
        </a:p>
      </dgm:t>
    </dgm:pt>
    <dgm:pt modelId="{DDFBB038-E06C-4157-A844-79F0BE49DFAC}" type="parTrans" cxnId="{9612CE5F-C459-4339-9F09-560E78C11FF2}">
      <dgm:prSet/>
      <dgm:spPr/>
      <dgm:t>
        <a:bodyPr/>
        <a:lstStyle/>
        <a:p>
          <a:endParaRPr lang="fr-DZ"/>
        </a:p>
      </dgm:t>
    </dgm:pt>
    <dgm:pt modelId="{9241DF78-5B11-4292-83A9-A783FB519522}" type="sibTrans" cxnId="{9612CE5F-C459-4339-9F09-560E78C11FF2}">
      <dgm:prSet/>
      <dgm:spPr/>
      <dgm:t>
        <a:bodyPr/>
        <a:lstStyle/>
        <a:p>
          <a:endParaRPr lang="fr-DZ"/>
        </a:p>
      </dgm:t>
    </dgm:pt>
    <dgm:pt modelId="{7A508BAC-5AB6-47A9-97D2-20232D08B820}">
      <dgm:prSet/>
      <dgm:spPr/>
      <dgm:t>
        <a:bodyPr/>
        <a:lstStyle/>
        <a:p>
          <a:r>
            <a:rPr lang="ar-DZ"/>
            <a:t>تعرف التربية بأنها ( تهيئة الظروف والعوامل بهدف التأثير في جميع جوانب شخصية الفرد للوصول بها إلى أقصى ما تسمح به استعداداته الفطرية ) .</a:t>
          </a:r>
          <a:endParaRPr lang="fr-DZ"/>
        </a:p>
      </dgm:t>
    </dgm:pt>
    <dgm:pt modelId="{D33B3AA3-2FCF-4C60-A6C1-24C01CF0FA9E}" type="parTrans" cxnId="{DDF5402F-A6A3-473A-AF5B-3D4EFBCD45C6}">
      <dgm:prSet/>
      <dgm:spPr/>
      <dgm:t>
        <a:bodyPr/>
        <a:lstStyle/>
        <a:p>
          <a:endParaRPr lang="fr-DZ"/>
        </a:p>
      </dgm:t>
    </dgm:pt>
    <dgm:pt modelId="{EAAFB135-279A-4D9F-A987-E8FB6202AB6D}" type="sibTrans" cxnId="{DDF5402F-A6A3-473A-AF5B-3D4EFBCD45C6}">
      <dgm:prSet/>
      <dgm:spPr/>
      <dgm:t>
        <a:bodyPr/>
        <a:lstStyle/>
        <a:p>
          <a:endParaRPr lang="fr-DZ"/>
        </a:p>
      </dgm:t>
    </dgm:pt>
    <dgm:pt modelId="{8CDCE714-57DC-474A-866C-4F27CD27B459}">
      <dgm:prSet/>
      <dgm:spPr/>
      <dgm:t>
        <a:bodyPr/>
        <a:lstStyle/>
        <a:p>
          <a:r>
            <a:rPr lang="ar-DZ" b="1"/>
            <a:t>ما توصلت اليه الابحاث التربوية الحديثة : </a:t>
          </a:r>
          <a:endParaRPr lang="fr-DZ"/>
        </a:p>
      </dgm:t>
    </dgm:pt>
    <dgm:pt modelId="{EAA1D73E-BBF4-4374-8A9A-F90B78BA177B}" type="parTrans" cxnId="{BA1B4E0E-036D-48A3-AD44-44A6B343991B}">
      <dgm:prSet/>
      <dgm:spPr/>
      <dgm:t>
        <a:bodyPr/>
        <a:lstStyle/>
        <a:p>
          <a:endParaRPr lang="fr-DZ"/>
        </a:p>
      </dgm:t>
    </dgm:pt>
    <dgm:pt modelId="{A0B2B03A-0312-4232-A0D0-227DBC54B67B}" type="sibTrans" cxnId="{BA1B4E0E-036D-48A3-AD44-44A6B343991B}">
      <dgm:prSet/>
      <dgm:spPr/>
      <dgm:t>
        <a:bodyPr/>
        <a:lstStyle/>
        <a:p>
          <a:endParaRPr lang="fr-DZ"/>
        </a:p>
      </dgm:t>
    </dgm:pt>
    <dgm:pt modelId="{76EFF8E4-830F-4356-A609-D9D5F565BE88}">
      <dgm:prSet/>
      <dgm:spPr/>
      <dgm:t>
        <a:bodyPr/>
        <a:lstStyle/>
        <a:p>
          <a:r>
            <a:rPr lang="ar-DZ" dirty="0"/>
            <a:t>النظرية البنائية من خلال أعمال " جان بياجيه " و" ليف </a:t>
          </a:r>
          <a:r>
            <a:rPr lang="ar-DZ" dirty="0" err="1"/>
            <a:t>فيجوتسكي</a:t>
          </a:r>
          <a:r>
            <a:rPr lang="ar-DZ" dirty="0"/>
            <a:t> " .أعمال جون ديوي .1859/1952 .أعمال " ماريا </a:t>
          </a:r>
          <a:r>
            <a:rPr lang="ar-DZ" dirty="0" err="1"/>
            <a:t>مانتسوري</a:t>
          </a:r>
          <a:r>
            <a:rPr lang="ar-DZ" dirty="0"/>
            <a:t> " 1878/1952 . أعمال كل من " </a:t>
          </a:r>
          <a:r>
            <a:rPr lang="ar-DZ" dirty="0" err="1"/>
            <a:t>فرينييه</a:t>
          </a:r>
          <a:r>
            <a:rPr lang="ar-DZ" dirty="0"/>
            <a:t> " و" </a:t>
          </a:r>
          <a:r>
            <a:rPr lang="ar-DZ" dirty="0" err="1"/>
            <a:t>كوزنياي</a:t>
          </a:r>
          <a:r>
            <a:rPr lang="ar-DZ" dirty="0"/>
            <a:t> ".</a:t>
          </a:r>
          <a:endParaRPr lang="fr-DZ" dirty="0"/>
        </a:p>
      </dgm:t>
    </dgm:pt>
    <dgm:pt modelId="{1BA15DC5-0F8E-47FC-AEFD-5101385546D9}" type="parTrans" cxnId="{22E21C44-B985-41F0-99D7-B00BCA2BF914}">
      <dgm:prSet/>
      <dgm:spPr/>
      <dgm:t>
        <a:bodyPr/>
        <a:lstStyle/>
        <a:p>
          <a:endParaRPr lang="fr-DZ"/>
        </a:p>
      </dgm:t>
    </dgm:pt>
    <dgm:pt modelId="{B4F7A417-D914-48DB-8369-1F0C34A4F653}" type="sibTrans" cxnId="{22E21C44-B985-41F0-99D7-B00BCA2BF914}">
      <dgm:prSet/>
      <dgm:spPr/>
      <dgm:t>
        <a:bodyPr/>
        <a:lstStyle/>
        <a:p>
          <a:endParaRPr lang="fr-DZ"/>
        </a:p>
      </dgm:t>
    </dgm:pt>
    <dgm:pt modelId="{22C7A6B0-80E3-44F5-B191-E0A742C855DA}">
      <dgm:prSet/>
      <dgm:spPr/>
      <dgm:t>
        <a:bodyPr/>
        <a:lstStyle/>
        <a:p>
          <a:pPr>
            <a:buFont typeface="Symbol" panose="05050102010706020507" pitchFamily="18" charset="2"/>
            <a:buChar char=""/>
          </a:pPr>
          <a:r>
            <a:rPr lang="ar-DZ" b="1" dirty="0"/>
            <a:t>بيداغوجيا التمكن (التحكم) : </a:t>
          </a:r>
          <a:endParaRPr lang="fr-DZ" dirty="0"/>
        </a:p>
      </dgm:t>
    </dgm:pt>
    <dgm:pt modelId="{C3CF58BF-BF30-45CD-B17B-EE30E56488FB}" type="parTrans" cxnId="{42E197D3-A783-4916-A6DB-60928FED9030}">
      <dgm:prSet/>
      <dgm:spPr/>
      <dgm:t>
        <a:bodyPr/>
        <a:lstStyle/>
        <a:p>
          <a:endParaRPr lang="fr-DZ"/>
        </a:p>
      </dgm:t>
    </dgm:pt>
    <dgm:pt modelId="{D09089E0-F43B-47C2-AC31-F87FF53FBF39}" type="sibTrans" cxnId="{42E197D3-A783-4916-A6DB-60928FED9030}">
      <dgm:prSet/>
      <dgm:spPr/>
      <dgm:t>
        <a:bodyPr/>
        <a:lstStyle/>
        <a:p>
          <a:endParaRPr lang="fr-DZ"/>
        </a:p>
      </dgm:t>
    </dgm:pt>
    <dgm:pt modelId="{B11DAF02-78F9-4815-9330-2D0CE0D72DF5}">
      <dgm:prSet/>
      <dgm:spPr/>
      <dgm:t>
        <a:bodyPr/>
        <a:lstStyle/>
        <a:p>
          <a:pPr>
            <a:buFont typeface="Symbol" panose="05050102010706020507" pitchFamily="18" charset="2"/>
            <a:buChar char=""/>
          </a:pPr>
          <a:r>
            <a:rPr lang="ar-DZ" b="1"/>
            <a:t>التعليمية : </a:t>
          </a:r>
          <a:endParaRPr lang="fr-DZ"/>
        </a:p>
      </dgm:t>
    </dgm:pt>
    <dgm:pt modelId="{20513A2A-8AC8-4FBE-8FAE-078E47B6293B}" type="parTrans" cxnId="{A13165E5-FE7F-468A-A1FA-5CBC751BC6D9}">
      <dgm:prSet/>
      <dgm:spPr/>
      <dgm:t>
        <a:bodyPr/>
        <a:lstStyle/>
        <a:p>
          <a:endParaRPr lang="fr-DZ"/>
        </a:p>
      </dgm:t>
    </dgm:pt>
    <dgm:pt modelId="{0DFC23BA-2EEE-41E6-81DD-642014B6B8EF}" type="sibTrans" cxnId="{A13165E5-FE7F-468A-A1FA-5CBC751BC6D9}">
      <dgm:prSet/>
      <dgm:spPr/>
      <dgm:t>
        <a:bodyPr/>
        <a:lstStyle/>
        <a:p>
          <a:endParaRPr lang="fr-DZ"/>
        </a:p>
      </dgm:t>
    </dgm:pt>
    <dgm:pt modelId="{EE8D7347-DCE2-44F2-AC43-1C44171B4CA9}">
      <dgm:prSet/>
      <dgm:spPr/>
      <dgm:t>
        <a:bodyPr/>
        <a:lstStyle/>
        <a:p>
          <a:r>
            <a:rPr lang="ar-MA"/>
            <a:t>هي علم تطبيقي يقوم على </a:t>
          </a:r>
          <a:r>
            <a:rPr lang="ar-MA" u="sng"/>
            <a:t>إعادة بناء المواد التعليمية</a:t>
          </a:r>
          <a:r>
            <a:rPr lang="ar-MA"/>
            <a:t> وفق </a:t>
          </a:r>
          <a:r>
            <a:rPr lang="ar-MA" u="sng"/>
            <a:t>خصوصيات المتعلم</a:t>
          </a:r>
          <a:r>
            <a:rPr lang="ar-MA"/>
            <a:t> والتنظيم الأفضل لها حسب </a:t>
          </a:r>
          <a:r>
            <a:rPr lang="ar-MA" u="sng"/>
            <a:t>خصوصياتها</a:t>
          </a:r>
          <a:r>
            <a:rPr lang="ar-MA"/>
            <a:t> وحسب </a:t>
          </a:r>
          <a:r>
            <a:rPr lang="ar-MA" u="sng"/>
            <a:t>الطريقة الأنسب</a:t>
          </a:r>
          <a:r>
            <a:rPr lang="ar-MA"/>
            <a:t> لاستيعابها وتمكن المتعلم منها . </a:t>
          </a:r>
          <a:endParaRPr lang="fr-DZ"/>
        </a:p>
      </dgm:t>
    </dgm:pt>
    <dgm:pt modelId="{50EBF4B7-6CBC-48D1-8558-F1697378FDDF}" type="parTrans" cxnId="{3E3CAFEF-1E2D-4A7A-9FE8-8A14F7B874A9}">
      <dgm:prSet/>
      <dgm:spPr/>
      <dgm:t>
        <a:bodyPr/>
        <a:lstStyle/>
        <a:p>
          <a:endParaRPr lang="fr-DZ"/>
        </a:p>
      </dgm:t>
    </dgm:pt>
    <dgm:pt modelId="{22C2B864-806A-4C0F-9BF0-4458356DC0DE}" type="sibTrans" cxnId="{3E3CAFEF-1E2D-4A7A-9FE8-8A14F7B874A9}">
      <dgm:prSet/>
      <dgm:spPr/>
      <dgm:t>
        <a:bodyPr/>
        <a:lstStyle/>
        <a:p>
          <a:endParaRPr lang="fr-DZ"/>
        </a:p>
      </dgm:t>
    </dgm:pt>
    <dgm:pt modelId="{FE514471-E0A0-44D8-A35B-92FF29952FE0}">
      <dgm:prSet/>
      <dgm:spPr/>
      <dgm:t>
        <a:bodyPr/>
        <a:lstStyle/>
        <a:p>
          <a:r>
            <a:rPr lang="ar-MA" dirty="0"/>
            <a:t>حملت هذه الإستراتيجية فكرة البيداغوجيا </a:t>
          </a:r>
          <a:r>
            <a:rPr lang="ar-MA" dirty="0" err="1"/>
            <a:t>الفارقية</a:t>
          </a:r>
          <a:r>
            <a:rPr lang="ar-MA" dirty="0"/>
            <a:t> من خلال اعتمادها على الانطلاق من محاولة تصحيح التباينات الموجودة بين المتعلمين في مختلف المجالات. هذا إلى جانب أعمال " </a:t>
          </a:r>
          <a:r>
            <a:rPr lang="ar-MA" dirty="0" err="1"/>
            <a:t>فيرنييه</a:t>
          </a:r>
          <a:r>
            <a:rPr lang="ar-MA" dirty="0"/>
            <a:t> "  و " دالتون " ... </a:t>
          </a:r>
          <a:endParaRPr lang="fr-DZ" dirty="0"/>
        </a:p>
      </dgm:t>
    </dgm:pt>
    <dgm:pt modelId="{33828F60-6846-482F-8B74-441C686E2785}" type="parTrans" cxnId="{CC164B71-EDA5-4B7E-8920-09752ACFB39F}">
      <dgm:prSet/>
      <dgm:spPr/>
      <dgm:t>
        <a:bodyPr/>
        <a:lstStyle/>
        <a:p>
          <a:endParaRPr lang="fr-DZ"/>
        </a:p>
      </dgm:t>
    </dgm:pt>
    <dgm:pt modelId="{2E51E682-7BC6-4F44-B7F1-8DFD4FB1945A}" type="sibTrans" cxnId="{CC164B71-EDA5-4B7E-8920-09752ACFB39F}">
      <dgm:prSet/>
      <dgm:spPr/>
      <dgm:t>
        <a:bodyPr/>
        <a:lstStyle/>
        <a:p>
          <a:endParaRPr lang="fr-DZ"/>
        </a:p>
      </dgm:t>
    </dgm:pt>
    <dgm:pt modelId="{202ACDC3-FAC3-46EF-84E2-E67FA36405BE}">
      <dgm:prSet/>
      <dgm:spPr/>
      <dgm:t>
        <a:bodyPr/>
        <a:lstStyle/>
        <a:p>
          <a:r>
            <a:rPr lang="ar-DZ"/>
            <a:t>الاعتراف بالفروق الفردية ( النفسية والاجتماعية ...) بين المتعلمين .</a:t>
          </a:r>
          <a:endParaRPr lang="fr-DZ"/>
        </a:p>
      </dgm:t>
    </dgm:pt>
    <dgm:pt modelId="{74091984-E211-4F20-9385-99B6FBDAC378}" type="parTrans" cxnId="{2EF5FF85-73BE-4F59-8F42-D32EBAA433C9}">
      <dgm:prSet/>
      <dgm:spPr/>
      <dgm:t>
        <a:bodyPr/>
        <a:lstStyle/>
        <a:p>
          <a:endParaRPr lang="fr-DZ"/>
        </a:p>
      </dgm:t>
    </dgm:pt>
    <dgm:pt modelId="{F752F01C-F965-41A9-AE59-134BA7B6FADB}" type="sibTrans" cxnId="{2EF5FF85-73BE-4F59-8F42-D32EBAA433C9}">
      <dgm:prSet/>
      <dgm:spPr/>
      <dgm:t>
        <a:bodyPr/>
        <a:lstStyle/>
        <a:p>
          <a:endParaRPr lang="fr-DZ"/>
        </a:p>
      </dgm:t>
    </dgm:pt>
    <dgm:pt modelId="{747A9F48-BE8E-4BDB-96A1-3C86063CD7F7}">
      <dgm:prSet/>
      <dgm:spPr/>
      <dgm:t>
        <a:bodyPr/>
        <a:lstStyle/>
        <a:p>
          <a:r>
            <a:rPr lang="ar-DZ"/>
            <a:t>مراعاة هذا الاختلاف عند تكوين الأفواج التربوية .</a:t>
          </a:r>
          <a:endParaRPr lang="fr-DZ"/>
        </a:p>
      </dgm:t>
    </dgm:pt>
    <dgm:pt modelId="{D0C5D896-EDD2-493E-BFCD-7B7B086E2F8E}" type="parTrans" cxnId="{8A783BFF-A217-42F8-808B-D95CCCA3EB12}">
      <dgm:prSet/>
      <dgm:spPr/>
      <dgm:t>
        <a:bodyPr/>
        <a:lstStyle/>
        <a:p>
          <a:endParaRPr lang="fr-DZ"/>
        </a:p>
      </dgm:t>
    </dgm:pt>
    <dgm:pt modelId="{02B6AE15-F7BE-47C1-8B50-6273DB28F359}" type="sibTrans" cxnId="{8A783BFF-A217-42F8-808B-D95CCCA3EB12}">
      <dgm:prSet/>
      <dgm:spPr/>
      <dgm:t>
        <a:bodyPr/>
        <a:lstStyle/>
        <a:p>
          <a:endParaRPr lang="fr-DZ"/>
        </a:p>
      </dgm:t>
    </dgm:pt>
    <dgm:pt modelId="{BCFF1A7D-313D-4E50-865B-9F17CCE5E212}">
      <dgm:prSet/>
      <dgm:spPr/>
      <dgm:t>
        <a:bodyPr/>
        <a:lstStyle/>
        <a:p>
          <a:r>
            <a:rPr lang="ar-DZ"/>
            <a:t>مراعاة هذا الاختلاف عند تصميم الدروس والوحدات التعليمية .</a:t>
          </a:r>
          <a:endParaRPr lang="fr-DZ"/>
        </a:p>
      </dgm:t>
    </dgm:pt>
    <dgm:pt modelId="{D437ECCB-8AE4-481A-9FBF-CAC97D250210}" type="parTrans" cxnId="{302C13EA-48CD-4003-9C07-BC6A0B812316}">
      <dgm:prSet/>
      <dgm:spPr/>
      <dgm:t>
        <a:bodyPr/>
        <a:lstStyle/>
        <a:p>
          <a:endParaRPr lang="fr-DZ"/>
        </a:p>
      </dgm:t>
    </dgm:pt>
    <dgm:pt modelId="{900AF9BE-AC09-46D9-84E8-45762D58F351}" type="sibTrans" cxnId="{302C13EA-48CD-4003-9C07-BC6A0B812316}">
      <dgm:prSet/>
      <dgm:spPr/>
      <dgm:t>
        <a:bodyPr/>
        <a:lstStyle/>
        <a:p>
          <a:endParaRPr lang="fr-DZ"/>
        </a:p>
      </dgm:t>
    </dgm:pt>
    <dgm:pt modelId="{8F7515FF-A78A-455C-8634-8463FC33BA60}">
      <dgm:prSet/>
      <dgm:spPr/>
      <dgm:t>
        <a:bodyPr/>
        <a:lstStyle/>
        <a:p>
          <a:r>
            <a:rPr lang="ar-DZ"/>
            <a:t>الطفل هو مركز العمل التربوي </a:t>
          </a:r>
          <a:endParaRPr lang="fr-DZ"/>
        </a:p>
      </dgm:t>
    </dgm:pt>
    <dgm:pt modelId="{DBBBFF68-7A3B-4F5A-B53B-FDC60824884F}" type="parTrans" cxnId="{888426F5-7FD7-4F2B-B8DE-17B54FE195FC}">
      <dgm:prSet/>
      <dgm:spPr/>
      <dgm:t>
        <a:bodyPr/>
        <a:lstStyle/>
        <a:p>
          <a:endParaRPr lang="fr-DZ"/>
        </a:p>
      </dgm:t>
    </dgm:pt>
    <dgm:pt modelId="{98B7FF5C-E92B-405A-B687-C0550CBF5284}" type="sibTrans" cxnId="{888426F5-7FD7-4F2B-B8DE-17B54FE195FC}">
      <dgm:prSet/>
      <dgm:spPr/>
      <dgm:t>
        <a:bodyPr/>
        <a:lstStyle/>
        <a:p>
          <a:endParaRPr lang="fr-DZ"/>
        </a:p>
      </dgm:t>
    </dgm:pt>
    <dgm:pt modelId="{9B1D246B-BB56-44B1-A792-33927A2FEF0F}" type="pres">
      <dgm:prSet presAssocID="{2C7E53CF-D465-4E32-BA3B-A55229C08A2C}" presName="mainComposite" presStyleCnt="0">
        <dgm:presLayoutVars>
          <dgm:chPref val="1"/>
          <dgm:dir/>
          <dgm:animOne val="branch"/>
          <dgm:animLvl val="lvl"/>
          <dgm:resizeHandles val="exact"/>
        </dgm:presLayoutVars>
      </dgm:prSet>
      <dgm:spPr/>
    </dgm:pt>
    <dgm:pt modelId="{784F0CAB-1F80-4B30-ACAC-A0C759F05C0C}" type="pres">
      <dgm:prSet presAssocID="{2C7E53CF-D465-4E32-BA3B-A55229C08A2C}" presName="hierFlow" presStyleCnt="0"/>
      <dgm:spPr/>
    </dgm:pt>
    <dgm:pt modelId="{A2D7EF7F-B564-4CD1-8F5D-417D9250652A}" type="pres">
      <dgm:prSet presAssocID="{2C7E53CF-D465-4E32-BA3B-A55229C08A2C}" presName="hierChild1" presStyleCnt="0">
        <dgm:presLayoutVars>
          <dgm:chPref val="1"/>
          <dgm:animOne val="branch"/>
          <dgm:animLvl val="lvl"/>
        </dgm:presLayoutVars>
      </dgm:prSet>
      <dgm:spPr/>
    </dgm:pt>
    <dgm:pt modelId="{026C16E6-67CB-41B1-A786-749573DE993F}" type="pres">
      <dgm:prSet presAssocID="{D4818F07-7514-4198-A7CE-9BC8A2FD11A1}" presName="Name14" presStyleCnt="0"/>
      <dgm:spPr/>
    </dgm:pt>
    <dgm:pt modelId="{4C4BD4C2-B540-4387-9E77-0E9D617EDC6B}" type="pres">
      <dgm:prSet presAssocID="{D4818F07-7514-4198-A7CE-9BC8A2FD11A1}" presName="level1Shape" presStyleLbl="node0" presStyleIdx="0" presStyleCnt="1">
        <dgm:presLayoutVars>
          <dgm:chPref val="3"/>
        </dgm:presLayoutVars>
      </dgm:prSet>
      <dgm:spPr/>
    </dgm:pt>
    <dgm:pt modelId="{ADB01517-5FF4-4D3E-8190-E788605DEEE4}" type="pres">
      <dgm:prSet presAssocID="{D4818F07-7514-4198-A7CE-9BC8A2FD11A1}" presName="hierChild2" presStyleCnt="0"/>
      <dgm:spPr/>
    </dgm:pt>
    <dgm:pt modelId="{B0A6A2E7-BFB8-43B5-A863-DA2D9B8A237A}" type="pres">
      <dgm:prSet presAssocID="{DDFBB038-E06C-4157-A844-79F0BE49DFAC}" presName="Name19" presStyleLbl="parChTrans1D2" presStyleIdx="0" presStyleCnt="4"/>
      <dgm:spPr/>
    </dgm:pt>
    <dgm:pt modelId="{D1EF6F8A-6684-489A-B7E2-30864AFFF2FB}" type="pres">
      <dgm:prSet presAssocID="{52FD16EA-4A12-4F56-B4E9-0AA674225693}" presName="Name21" presStyleCnt="0"/>
      <dgm:spPr/>
    </dgm:pt>
    <dgm:pt modelId="{13A09836-1C24-4F90-B13A-9704BC8F5F77}" type="pres">
      <dgm:prSet presAssocID="{52FD16EA-4A12-4F56-B4E9-0AA674225693}" presName="level2Shape" presStyleLbl="node2" presStyleIdx="0" presStyleCnt="4"/>
      <dgm:spPr/>
    </dgm:pt>
    <dgm:pt modelId="{857E9089-4B5D-43DD-A1DE-A7DDB5F22315}" type="pres">
      <dgm:prSet presAssocID="{52FD16EA-4A12-4F56-B4E9-0AA674225693}" presName="hierChild3" presStyleCnt="0"/>
      <dgm:spPr/>
    </dgm:pt>
    <dgm:pt modelId="{B946A570-8A9F-416B-AC8A-F09012398FCA}" type="pres">
      <dgm:prSet presAssocID="{D33B3AA3-2FCF-4C60-A6C1-24C01CF0FA9E}" presName="Name19" presStyleLbl="parChTrans1D3" presStyleIdx="0" presStyleCnt="4"/>
      <dgm:spPr/>
    </dgm:pt>
    <dgm:pt modelId="{2B216B6D-C249-4C45-A295-D6606C19A786}" type="pres">
      <dgm:prSet presAssocID="{7A508BAC-5AB6-47A9-97D2-20232D08B820}" presName="Name21" presStyleCnt="0"/>
      <dgm:spPr/>
    </dgm:pt>
    <dgm:pt modelId="{BD16A46E-3600-45FC-9778-ECC48BC5F1C3}" type="pres">
      <dgm:prSet presAssocID="{7A508BAC-5AB6-47A9-97D2-20232D08B820}" presName="level2Shape" presStyleLbl="node3" presStyleIdx="0" presStyleCnt="4"/>
      <dgm:spPr/>
    </dgm:pt>
    <dgm:pt modelId="{B5DCFCE7-E0AB-4821-9603-746AFF259C57}" type="pres">
      <dgm:prSet presAssocID="{7A508BAC-5AB6-47A9-97D2-20232D08B820}" presName="hierChild3" presStyleCnt="0"/>
      <dgm:spPr/>
    </dgm:pt>
    <dgm:pt modelId="{145A1CCB-7A5F-424D-94CF-86EDC20548FF}" type="pres">
      <dgm:prSet presAssocID="{EAA1D73E-BBF4-4374-8A9A-F90B78BA177B}" presName="Name19" presStyleLbl="parChTrans1D2" presStyleIdx="1" presStyleCnt="4"/>
      <dgm:spPr/>
    </dgm:pt>
    <dgm:pt modelId="{09724386-615A-4AB7-B191-844D0BB95DDF}" type="pres">
      <dgm:prSet presAssocID="{8CDCE714-57DC-474A-866C-4F27CD27B459}" presName="Name21" presStyleCnt="0"/>
      <dgm:spPr/>
    </dgm:pt>
    <dgm:pt modelId="{4B5AC6BD-AFFB-4C3C-A36E-F73B8EA76227}" type="pres">
      <dgm:prSet presAssocID="{8CDCE714-57DC-474A-866C-4F27CD27B459}" presName="level2Shape" presStyleLbl="node2" presStyleIdx="1" presStyleCnt="4"/>
      <dgm:spPr/>
    </dgm:pt>
    <dgm:pt modelId="{40575100-FA67-4353-85D6-36A201E3A011}" type="pres">
      <dgm:prSet presAssocID="{8CDCE714-57DC-474A-866C-4F27CD27B459}" presName="hierChild3" presStyleCnt="0"/>
      <dgm:spPr/>
    </dgm:pt>
    <dgm:pt modelId="{D61C4C4C-A758-447B-B63A-24ABD112A99F}" type="pres">
      <dgm:prSet presAssocID="{1BA15DC5-0F8E-47FC-AEFD-5101385546D9}" presName="Name19" presStyleLbl="parChTrans1D3" presStyleIdx="1" presStyleCnt="4"/>
      <dgm:spPr/>
    </dgm:pt>
    <dgm:pt modelId="{1535E256-DFB7-4A05-A3A3-3582E8A8F15B}" type="pres">
      <dgm:prSet presAssocID="{76EFF8E4-830F-4356-A609-D9D5F565BE88}" presName="Name21" presStyleCnt="0"/>
      <dgm:spPr/>
    </dgm:pt>
    <dgm:pt modelId="{B6EB9414-399D-4D08-8005-4E72D5DF4076}" type="pres">
      <dgm:prSet presAssocID="{76EFF8E4-830F-4356-A609-D9D5F565BE88}" presName="level2Shape" presStyleLbl="node3" presStyleIdx="1" presStyleCnt="4"/>
      <dgm:spPr/>
    </dgm:pt>
    <dgm:pt modelId="{2C2D42C2-B831-42D8-9FB0-E3DF94BE0C51}" type="pres">
      <dgm:prSet presAssocID="{76EFF8E4-830F-4356-A609-D9D5F565BE88}" presName="hierChild3" presStyleCnt="0"/>
      <dgm:spPr/>
    </dgm:pt>
    <dgm:pt modelId="{A0DA7C08-C26C-4752-8D69-613B681951F9}" type="pres">
      <dgm:prSet presAssocID="{C3CF58BF-BF30-45CD-B17B-EE30E56488FB}" presName="Name19" presStyleLbl="parChTrans1D2" presStyleIdx="2" presStyleCnt="4"/>
      <dgm:spPr/>
    </dgm:pt>
    <dgm:pt modelId="{3C9F7FF7-D9E0-4D71-8A79-0594C5B06FC5}" type="pres">
      <dgm:prSet presAssocID="{22C7A6B0-80E3-44F5-B191-E0A742C855DA}" presName="Name21" presStyleCnt="0"/>
      <dgm:spPr/>
    </dgm:pt>
    <dgm:pt modelId="{0D1F7E9A-9545-4540-9716-955605C600D9}" type="pres">
      <dgm:prSet presAssocID="{22C7A6B0-80E3-44F5-B191-E0A742C855DA}" presName="level2Shape" presStyleLbl="node2" presStyleIdx="2" presStyleCnt="4"/>
      <dgm:spPr/>
    </dgm:pt>
    <dgm:pt modelId="{A097B44D-890E-4736-B311-A323F78E5892}" type="pres">
      <dgm:prSet presAssocID="{22C7A6B0-80E3-44F5-B191-E0A742C855DA}" presName="hierChild3" presStyleCnt="0"/>
      <dgm:spPr/>
    </dgm:pt>
    <dgm:pt modelId="{FD74AAA8-C35E-4437-834D-4A00BDBB1469}" type="pres">
      <dgm:prSet presAssocID="{33828F60-6846-482F-8B74-441C686E2785}" presName="Name19" presStyleLbl="parChTrans1D3" presStyleIdx="2" presStyleCnt="4"/>
      <dgm:spPr/>
    </dgm:pt>
    <dgm:pt modelId="{CC126DD2-2080-460E-A751-580BCF675F97}" type="pres">
      <dgm:prSet presAssocID="{FE514471-E0A0-44D8-A35B-92FF29952FE0}" presName="Name21" presStyleCnt="0"/>
      <dgm:spPr/>
    </dgm:pt>
    <dgm:pt modelId="{C2029F2C-F30D-40AF-A9E0-11F2F47C201D}" type="pres">
      <dgm:prSet presAssocID="{FE514471-E0A0-44D8-A35B-92FF29952FE0}" presName="level2Shape" presStyleLbl="node3" presStyleIdx="2" presStyleCnt="4"/>
      <dgm:spPr/>
    </dgm:pt>
    <dgm:pt modelId="{E2199F51-E351-4AF7-AA19-EE60A1E86ACC}" type="pres">
      <dgm:prSet presAssocID="{FE514471-E0A0-44D8-A35B-92FF29952FE0}" presName="hierChild3" presStyleCnt="0"/>
      <dgm:spPr/>
    </dgm:pt>
    <dgm:pt modelId="{25810CB6-7207-4111-949F-B566A018B1EF}" type="pres">
      <dgm:prSet presAssocID="{74091984-E211-4F20-9385-99B6FBDAC378}" presName="Name19" presStyleLbl="parChTrans1D4" presStyleIdx="0" presStyleCnt="4"/>
      <dgm:spPr/>
    </dgm:pt>
    <dgm:pt modelId="{DD1EF83E-A9F9-471F-9AB2-5E0E0211AF5D}" type="pres">
      <dgm:prSet presAssocID="{202ACDC3-FAC3-46EF-84E2-E67FA36405BE}" presName="Name21" presStyleCnt="0"/>
      <dgm:spPr/>
    </dgm:pt>
    <dgm:pt modelId="{F330D8F2-D187-4715-89A0-4D2852B8B492}" type="pres">
      <dgm:prSet presAssocID="{202ACDC3-FAC3-46EF-84E2-E67FA36405BE}" presName="level2Shape" presStyleLbl="node4" presStyleIdx="0" presStyleCnt="4"/>
      <dgm:spPr/>
    </dgm:pt>
    <dgm:pt modelId="{7D043FCF-C967-42EB-A91C-7AB49C110358}" type="pres">
      <dgm:prSet presAssocID="{202ACDC3-FAC3-46EF-84E2-E67FA36405BE}" presName="hierChild3" presStyleCnt="0"/>
      <dgm:spPr/>
    </dgm:pt>
    <dgm:pt modelId="{DB64FACB-344C-4A00-B0B9-92E11D375D11}" type="pres">
      <dgm:prSet presAssocID="{D0C5D896-EDD2-493E-BFCD-7B7B086E2F8E}" presName="Name19" presStyleLbl="parChTrans1D4" presStyleIdx="1" presStyleCnt="4"/>
      <dgm:spPr/>
    </dgm:pt>
    <dgm:pt modelId="{68915B0F-3B6A-4374-8DE3-A4A916CDDC45}" type="pres">
      <dgm:prSet presAssocID="{747A9F48-BE8E-4BDB-96A1-3C86063CD7F7}" presName="Name21" presStyleCnt="0"/>
      <dgm:spPr/>
    </dgm:pt>
    <dgm:pt modelId="{EDD17DA4-3A49-4B97-96E1-E1A039B17799}" type="pres">
      <dgm:prSet presAssocID="{747A9F48-BE8E-4BDB-96A1-3C86063CD7F7}" presName="level2Shape" presStyleLbl="node4" presStyleIdx="1" presStyleCnt="4"/>
      <dgm:spPr/>
    </dgm:pt>
    <dgm:pt modelId="{5677944C-78D2-4429-B192-387062AC2BB9}" type="pres">
      <dgm:prSet presAssocID="{747A9F48-BE8E-4BDB-96A1-3C86063CD7F7}" presName="hierChild3" presStyleCnt="0"/>
      <dgm:spPr/>
    </dgm:pt>
    <dgm:pt modelId="{78DCEEE8-1DF9-453E-8FBD-46EA55037F26}" type="pres">
      <dgm:prSet presAssocID="{D437ECCB-8AE4-481A-9FBF-CAC97D250210}" presName="Name19" presStyleLbl="parChTrans1D4" presStyleIdx="2" presStyleCnt="4"/>
      <dgm:spPr/>
    </dgm:pt>
    <dgm:pt modelId="{F9915F79-2EA9-44EB-9C98-BB810A84CEB2}" type="pres">
      <dgm:prSet presAssocID="{BCFF1A7D-313D-4E50-865B-9F17CCE5E212}" presName="Name21" presStyleCnt="0"/>
      <dgm:spPr/>
    </dgm:pt>
    <dgm:pt modelId="{6A66E5E9-86FA-4FF1-B205-1EBAACE83193}" type="pres">
      <dgm:prSet presAssocID="{BCFF1A7D-313D-4E50-865B-9F17CCE5E212}" presName="level2Shape" presStyleLbl="node4" presStyleIdx="2" presStyleCnt="4"/>
      <dgm:spPr/>
    </dgm:pt>
    <dgm:pt modelId="{62D39C93-2688-482B-B37C-B58FC98D159C}" type="pres">
      <dgm:prSet presAssocID="{BCFF1A7D-313D-4E50-865B-9F17CCE5E212}" presName="hierChild3" presStyleCnt="0"/>
      <dgm:spPr/>
    </dgm:pt>
    <dgm:pt modelId="{99347487-CC2A-45E1-9C30-7EC056D08628}" type="pres">
      <dgm:prSet presAssocID="{DBBBFF68-7A3B-4F5A-B53B-FDC60824884F}" presName="Name19" presStyleLbl="parChTrans1D4" presStyleIdx="3" presStyleCnt="4"/>
      <dgm:spPr/>
    </dgm:pt>
    <dgm:pt modelId="{7313894F-10C2-4C9D-A800-CF1C436EBDCA}" type="pres">
      <dgm:prSet presAssocID="{8F7515FF-A78A-455C-8634-8463FC33BA60}" presName="Name21" presStyleCnt="0"/>
      <dgm:spPr/>
    </dgm:pt>
    <dgm:pt modelId="{2CFF2A7E-8C58-4A9B-A64A-07C67C82D15E}" type="pres">
      <dgm:prSet presAssocID="{8F7515FF-A78A-455C-8634-8463FC33BA60}" presName="level2Shape" presStyleLbl="node4" presStyleIdx="3" presStyleCnt="4"/>
      <dgm:spPr/>
    </dgm:pt>
    <dgm:pt modelId="{796F9A2D-09EC-4789-B25D-C71B9E75AAE6}" type="pres">
      <dgm:prSet presAssocID="{8F7515FF-A78A-455C-8634-8463FC33BA60}" presName="hierChild3" presStyleCnt="0"/>
      <dgm:spPr/>
    </dgm:pt>
    <dgm:pt modelId="{FC4A441D-5203-4717-B646-E2A0675A9A30}" type="pres">
      <dgm:prSet presAssocID="{20513A2A-8AC8-4FBE-8FAE-078E47B6293B}" presName="Name19" presStyleLbl="parChTrans1D2" presStyleIdx="3" presStyleCnt="4"/>
      <dgm:spPr/>
    </dgm:pt>
    <dgm:pt modelId="{06E91FCD-B05C-4F1C-B56F-E7E303140893}" type="pres">
      <dgm:prSet presAssocID="{B11DAF02-78F9-4815-9330-2D0CE0D72DF5}" presName="Name21" presStyleCnt="0"/>
      <dgm:spPr/>
    </dgm:pt>
    <dgm:pt modelId="{07D9498F-239A-453F-97DC-12CBC0AFDCC3}" type="pres">
      <dgm:prSet presAssocID="{B11DAF02-78F9-4815-9330-2D0CE0D72DF5}" presName="level2Shape" presStyleLbl="node2" presStyleIdx="3" presStyleCnt="4"/>
      <dgm:spPr/>
    </dgm:pt>
    <dgm:pt modelId="{9ED7E2B7-792F-4378-8FB8-AA0AF18D8A5C}" type="pres">
      <dgm:prSet presAssocID="{B11DAF02-78F9-4815-9330-2D0CE0D72DF5}" presName="hierChild3" presStyleCnt="0"/>
      <dgm:spPr/>
    </dgm:pt>
    <dgm:pt modelId="{684E096D-462F-41C3-B4A4-99334F55B20E}" type="pres">
      <dgm:prSet presAssocID="{50EBF4B7-6CBC-48D1-8558-F1697378FDDF}" presName="Name19" presStyleLbl="parChTrans1D3" presStyleIdx="3" presStyleCnt="4"/>
      <dgm:spPr/>
    </dgm:pt>
    <dgm:pt modelId="{AF54C302-6D29-464E-B79E-401831521A6B}" type="pres">
      <dgm:prSet presAssocID="{EE8D7347-DCE2-44F2-AC43-1C44171B4CA9}" presName="Name21" presStyleCnt="0"/>
      <dgm:spPr/>
    </dgm:pt>
    <dgm:pt modelId="{662470CB-C1B3-48F9-9036-0AE98F1EB5C4}" type="pres">
      <dgm:prSet presAssocID="{EE8D7347-DCE2-44F2-AC43-1C44171B4CA9}" presName="level2Shape" presStyleLbl="node3" presStyleIdx="3" presStyleCnt="4"/>
      <dgm:spPr/>
    </dgm:pt>
    <dgm:pt modelId="{D42C19F9-77AE-4375-93FA-4D2E7BFD3A79}" type="pres">
      <dgm:prSet presAssocID="{EE8D7347-DCE2-44F2-AC43-1C44171B4CA9}" presName="hierChild3" presStyleCnt="0"/>
      <dgm:spPr/>
    </dgm:pt>
    <dgm:pt modelId="{A2AF08B6-953E-4155-A2D7-762BE94A1103}" type="pres">
      <dgm:prSet presAssocID="{2C7E53CF-D465-4E32-BA3B-A55229C08A2C}" presName="bgShapesFlow" presStyleCnt="0"/>
      <dgm:spPr/>
    </dgm:pt>
  </dgm:ptLst>
  <dgm:cxnLst>
    <dgm:cxn modelId="{F921B805-6463-47BF-B2F4-1D0EEA5B124A}" type="presOf" srcId="{D0C5D896-EDD2-493E-BFCD-7B7B086E2F8E}" destId="{DB64FACB-344C-4A00-B0B9-92E11D375D11}" srcOrd="0" destOrd="0" presId="urn:microsoft.com/office/officeart/2005/8/layout/hierarchy6"/>
    <dgm:cxn modelId="{BA1B4E0E-036D-48A3-AD44-44A6B343991B}" srcId="{D4818F07-7514-4198-A7CE-9BC8A2FD11A1}" destId="{8CDCE714-57DC-474A-866C-4F27CD27B459}" srcOrd="1" destOrd="0" parTransId="{EAA1D73E-BBF4-4374-8A9A-F90B78BA177B}" sibTransId="{A0B2B03A-0312-4232-A0D0-227DBC54B67B}"/>
    <dgm:cxn modelId="{B9505723-A470-4B38-8784-28D9587B1160}" type="presOf" srcId="{D4818F07-7514-4198-A7CE-9BC8A2FD11A1}" destId="{4C4BD4C2-B540-4387-9E77-0E9D617EDC6B}" srcOrd="0" destOrd="0" presId="urn:microsoft.com/office/officeart/2005/8/layout/hierarchy6"/>
    <dgm:cxn modelId="{DDF5402F-A6A3-473A-AF5B-3D4EFBCD45C6}" srcId="{52FD16EA-4A12-4F56-B4E9-0AA674225693}" destId="{7A508BAC-5AB6-47A9-97D2-20232D08B820}" srcOrd="0" destOrd="0" parTransId="{D33B3AA3-2FCF-4C60-A6C1-24C01CF0FA9E}" sibTransId="{EAAFB135-279A-4D9F-A987-E8FB6202AB6D}"/>
    <dgm:cxn modelId="{6F94FB33-A95C-4FF7-AE15-DA3426EB5DDC}" type="presOf" srcId="{EAA1D73E-BBF4-4374-8A9A-F90B78BA177B}" destId="{145A1CCB-7A5F-424D-94CF-86EDC20548FF}" srcOrd="0" destOrd="0" presId="urn:microsoft.com/office/officeart/2005/8/layout/hierarchy6"/>
    <dgm:cxn modelId="{7A782234-C302-4D64-A5E2-5A57011AB6E9}" type="presOf" srcId="{2C7E53CF-D465-4E32-BA3B-A55229C08A2C}" destId="{9B1D246B-BB56-44B1-A792-33927A2FEF0F}" srcOrd="0" destOrd="0" presId="urn:microsoft.com/office/officeart/2005/8/layout/hierarchy6"/>
    <dgm:cxn modelId="{85A03339-83D1-4489-984C-5AD032755B23}" type="presOf" srcId="{20513A2A-8AC8-4FBE-8FAE-078E47B6293B}" destId="{FC4A441D-5203-4717-B646-E2A0675A9A30}" srcOrd="0" destOrd="0" presId="urn:microsoft.com/office/officeart/2005/8/layout/hierarchy6"/>
    <dgm:cxn modelId="{9612CE5F-C459-4339-9F09-560E78C11FF2}" srcId="{D4818F07-7514-4198-A7CE-9BC8A2FD11A1}" destId="{52FD16EA-4A12-4F56-B4E9-0AA674225693}" srcOrd="0" destOrd="0" parTransId="{DDFBB038-E06C-4157-A844-79F0BE49DFAC}" sibTransId="{9241DF78-5B11-4292-83A9-A783FB519522}"/>
    <dgm:cxn modelId="{87207461-54F0-4A7F-8CA7-F7820902701B}" type="presOf" srcId="{33828F60-6846-482F-8B74-441C686E2785}" destId="{FD74AAA8-C35E-4437-834D-4A00BDBB1469}" srcOrd="0" destOrd="0" presId="urn:microsoft.com/office/officeart/2005/8/layout/hierarchy6"/>
    <dgm:cxn modelId="{22E21C44-B985-41F0-99D7-B00BCA2BF914}" srcId="{8CDCE714-57DC-474A-866C-4F27CD27B459}" destId="{76EFF8E4-830F-4356-A609-D9D5F565BE88}" srcOrd="0" destOrd="0" parTransId="{1BA15DC5-0F8E-47FC-AEFD-5101385546D9}" sibTransId="{B4F7A417-D914-48DB-8369-1F0C34A4F653}"/>
    <dgm:cxn modelId="{1F426565-88F2-4A05-B9BE-254A93ADADFB}" type="presOf" srcId="{50EBF4B7-6CBC-48D1-8558-F1697378FDDF}" destId="{684E096D-462F-41C3-B4A4-99334F55B20E}" srcOrd="0" destOrd="0" presId="urn:microsoft.com/office/officeart/2005/8/layout/hierarchy6"/>
    <dgm:cxn modelId="{CC164B71-EDA5-4B7E-8920-09752ACFB39F}" srcId="{22C7A6B0-80E3-44F5-B191-E0A742C855DA}" destId="{FE514471-E0A0-44D8-A35B-92FF29952FE0}" srcOrd="0" destOrd="0" parTransId="{33828F60-6846-482F-8B74-441C686E2785}" sibTransId="{2E51E682-7BC6-4F44-B7F1-8DFD4FB1945A}"/>
    <dgm:cxn modelId="{E6429F56-2EAD-4AD4-8D18-29A38371C342}" type="presOf" srcId="{747A9F48-BE8E-4BDB-96A1-3C86063CD7F7}" destId="{EDD17DA4-3A49-4B97-96E1-E1A039B17799}" srcOrd="0" destOrd="0" presId="urn:microsoft.com/office/officeart/2005/8/layout/hierarchy6"/>
    <dgm:cxn modelId="{5C303778-0461-43D7-AD7B-A05F2843E821}" type="presOf" srcId="{74091984-E211-4F20-9385-99B6FBDAC378}" destId="{25810CB6-7207-4111-949F-B566A018B1EF}" srcOrd="0" destOrd="0" presId="urn:microsoft.com/office/officeart/2005/8/layout/hierarchy6"/>
    <dgm:cxn modelId="{DB624D85-A694-417A-9DCC-4820455D8FE5}" type="presOf" srcId="{D33B3AA3-2FCF-4C60-A6C1-24C01CF0FA9E}" destId="{B946A570-8A9F-416B-AC8A-F09012398FCA}" srcOrd="0" destOrd="0" presId="urn:microsoft.com/office/officeart/2005/8/layout/hierarchy6"/>
    <dgm:cxn modelId="{2EF5FF85-73BE-4F59-8F42-D32EBAA433C9}" srcId="{FE514471-E0A0-44D8-A35B-92FF29952FE0}" destId="{202ACDC3-FAC3-46EF-84E2-E67FA36405BE}" srcOrd="0" destOrd="0" parTransId="{74091984-E211-4F20-9385-99B6FBDAC378}" sibTransId="{F752F01C-F965-41A9-AE59-134BA7B6FADB}"/>
    <dgm:cxn modelId="{02AD7C86-078C-4867-95EA-2B6B242432E7}" type="presOf" srcId="{22C7A6B0-80E3-44F5-B191-E0A742C855DA}" destId="{0D1F7E9A-9545-4540-9716-955605C600D9}" srcOrd="0" destOrd="0" presId="urn:microsoft.com/office/officeart/2005/8/layout/hierarchy6"/>
    <dgm:cxn modelId="{1F93D98A-B26C-41E6-A4AA-AED92A3B873B}" type="presOf" srcId="{DDFBB038-E06C-4157-A844-79F0BE49DFAC}" destId="{B0A6A2E7-BFB8-43B5-A863-DA2D9B8A237A}" srcOrd="0" destOrd="0" presId="urn:microsoft.com/office/officeart/2005/8/layout/hierarchy6"/>
    <dgm:cxn modelId="{22B1F891-5308-4C90-BE52-A0EDC97CF790}" type="presOf" srcId="{1BA15DC5-0F8E-47FC-AEFD-5101385546D9}" destId="{D61C4C4C-A758-447B-B63A-24ABD112A99F}" srcOrd="0" destOrd="0" presId="urn:microsoft.com/office/officeart/2005/8/layout/hierarchy6"/>
    <dgm:cxn modelId="{653DC096-C0D8-4835-9D6C-F5A312146F98}" type="presOf" srcId="{EE8D7347-DCE2-44F2-AC43-1C44171B4CA9}" destId="{662470CB-C1B3-48F9-9036-0AE98F1EB5C4}" srcOrd="0" destOrd="0" presId="urn:microsoft.com/office/officeart/2005/8/layout/hierarchy6"/>
    <dgm:cxn modelId="{562F9CA0-D3CC-474F-8543-618A3491507D}" type="presOf" srcId="{FE514471-E0A0-44D8-A35B-92FF29952FE0}" destId="{C2029F2C-F30D-40AF-A9E0-11F2F47C201D}" srcOrd="0" destOrd="0" presId="urn:microsoft.com/office/officeart/2005/8/layout/hierarchy6"/>
    <dgm:cxn modelId="{5444B7A6-BD10-4C8B-990C-196BA12EAFB4}" type="presOf" srcId="{8CDCE714-57DC-474A-866C-4F27CD27B459}" destId="{4B5AC6BD-AFFB-4C3C-A36E-F73B8EA76227}" srcOrd="0" destOrd="0" presId="urn:microsoft.com/office/officeart/2005/8/layout/hierarchy6"/>
    <dgm:cxn modelId="{13D069A8-4C3B-48D6-9D00-0A4A05E82EF9}" type="presOf" srcId="{7A508BAC-5AB6-47A9-97D2-20232D08B820}" destId="{BD16A46E-3600-45FC-9778-ECC48BC5F1C3}" srcOrd="0" destOrd="0" presId="urn:microsoft.com/office/officeart/2005/8/layout/hierarchy6"/>
    <dgm:cxn modelId="{6B6384A9-E8AC-4ED8-A650-4125A38356AB}" type="presOf" srcId="{DBBBFF68-7A3B-4F5A-B53B-FDC60824884F}" destId="{99347487-CC2A-45E1-9C30-7EC056D08628}" srcOrd="0" destOrd="0" presId="urn:microsoft.com/office/officeart/2005/8/layout/hierarchy6"/>
    <dgm:cxn modelId="{D57381AE-4C62-4A37-A967-8A99301B2A6A}" type="presOf" srcId="{C3CF58BF-BF30-45CD-B17B-EE30E56488FB}" destId="{A0DA7C08-C26C-4752-8D69-613B681951F9}" srcOrd="0" destOrd="0" presId="urn:microsoft.com/office/officeart/2005/8/layout/hierarchy6"/>
    <dgm:cxn modelId="{4045BAB9-6D27-48E9-B19A-B8144EC30BE6}" type="presOf" srcId="{BCFF1A7D-313D-4E50-865B-9F17CCE5E212}" destId="{6A66E5E9-86FA-4FF1-B205-1EBAACE83193}" srcOrd="0" destOrd="0" presId="urn:microsoft.com/office/officeart/2005/8/layout/hierarchy6"/>
    <dgm:cxn modelId="{55E471BE-F9E7-4C2C-B6EE-0B4E31307907}" type="presOf" srcId="{B11DAF02-78F9-4815-9330-2D0CE0D72DF5}" destId="{07D9498F-239A-453F-97DC-12CBC0AFDCC3}" srcOrd="0" destOrd="0" presId="urn:microsoft.com/office/officeart/2005/8/layout/hierarchy6"/>
    <dgm:cxn modelId="{42E197D3-A783-4916-A6DB-60928FED9030}" srcId="{D4818F07-7514-4198-A7CE-9BC8A2FD11A1}" destId="{22C7A6B0-80E3-44F5-B191-E0A742C855DA}" srcOrd="2" destOrd="0" parTransId="{C3CF58BF-BF30-45CD-B17B-EE30E56488FB}" sibTransId="{D09089E0-F43B-47C2-AC31-F87FF53FBF39}"/>
    <dgm:cxn modelId="{811981D4-78F4-4507-8B52-B05E165C40EC}" type="presOf" srcId="{D437ECCB-8AE4-481A-9FBF-CAC97D250210}" destId="{78DCEEE8-1DF9-453E-8FBD-46EA55037F26}" srcOrd="0" destOrd="0" presId="urn:microsoft.com/office/officeart/2005/8/layout/hierarchy6"/>
    <dgm:cxn modelId="{8EF2F9D5-7DAC-4A5B-85A9-4395B9E4A5A9}" type="presOf" srcId="{8F7515FF-A78A-455C-8634-8463FC33BA60}" destId="{2CFF2A7E-8C58-4A9B-A64A-07C67C82D15E}" srcOrd="0" destOrd="0" presId="urn:microsoft.com/office/officeart/2005/8/layout/hierarchy6"/>
    <dgm:cxn modelId="{CA8315DE-A9A7-4BB0-ABEC-39182ACD861D}" srcId="{2C7E53CF-D465-4E32-BA3B-A55229C08A2C}" destId="{D4818F07-7514-4198-A7CE-9BC8A2FD11A1}" srcOrd="0" destOrd="0" parTransId="{44232729-461F-4E72-B8FF-F3B74F00B27E}" sibTransId="{FF05F32C-C595-48A4-A9AC-345915135F3A}"/>
    <dgm:cxn modelId="{A13165E5-FE7F-468A-A1FA-5CBC751BC6D9}" srcId="{D4818F07-7514-4198-A7CE-9BC8A2FD11A1}" destId="{B11DAF02-78F9-4815-9330-2D0CE0D72DF5}" srcOrd="3" destOrd="0" parTransId="{20513A2A-8AC8-4FBE-8FAE-078E47B6293B}" sibTransId="{0DFC23BA-2EEE-41E6-81DD-642014B6B8EF}"/>
    <dgm:cxn modelId="{76D1A4E6-A3CC-4051-9301-799DC333AC9E}" type="presOf" srcId="{52FD16EA-4A12-4F56-B4E9-0AA674225693}" destId="{13A09836-1C24-4F90-B13A-9704BC8F5F77}" srcOrd="0" destOrd="0" presId="urn:microsoft.com/office/officeart/2005/8/layout/hierarchy6"/>
    <dgm:cxn modelId="{302C13EA-48CD-4003-9C07-BC6A0B812316}" srcId="{FE514471-E0A0-44D8-A35B-92FF29952FE0}" destId="{BCFF1A7D-313D-4E50-865B-9F17CCE5E212}" srcOrd="2" destOrd="0" parTransId="{D437ECCB-8AE4-481A-9FBF-CAC97D250210}" sibTransId="{900AF9BE-AC09-46D9-84E8-45762D58F351}"/>
    <dgm:cxn modelId="{3E3CAFEF-1E2D-4A7A-9FE8-8A14F7B874A9}" srcId="{B11DAF02-78F9-4815-9330-2D0CE0D72DF5}" destId="{EE8D7347-DCE2-44F2-AC43-1C44171B4CA9}" srcOrd="0" destOrd="0" parTransId="{50EBF4B7-6CBC-48D1-8558-F1697378FDDF}" sibTransId="{22C2B864-806A-4C0F-9BF0-4458356DC0DE}"/>
    <dgm:cxn modelId="{8AA229F2-222B-420F-B85E-CFA979D6EA4C}" type="presOf" srcId="{202ACDC3-FAC3-46EF-84E2-E67FA36405BE}" destId="{F330D8F2-D187-4715-89A0-4D2852B8B492}" srcOrd="0" destOrd="0" presId="urn:microsoft.com/office/officeart/2005/8/layout/hierarchy6"/>
    <dgm:cxn modelId="{888426F5-7FD7-4F2B-B8DE-17B54FE195FC}" srcId="{FE514471-E0A0-44D8-A35B-92FF29952FE0}" destId="{8F7515FF-A78A-455C-8634-8463FC33BA60}" srcOrd="3" destOrd="0" parTransId="{DBBBFF68-7A3B-4F5A-B53B-FDC60824884F}" sibTransId="{98B7FF5C-E92B-405A-B687-C0550CBF5284}"/>
    <dgm:cxn modelId="{CEBC03FC-4F74-42D8-8001-DF915999429A}" type="presOf" srcId="{76EFF8E4-830F-4356-A609-D9D5F565BE88}" destId="{B6EB9414-399D-4D08-8005-4E72D5DF4076}" srcOrd="0" destOrd="0" presId="urn:microsoft.com/office/officeart/2005/8/layout/hierarchy6"/>
    <dgm:cxn modelId="{8A783BFF-A217-42F8-808B-D95CCCA3EB12}" srcId="{FE514471-E0A0-44D8-A35B-92FF29952FE0}" destId="{747A9F48-BE8E-4BDB-96A1-3C86063CD7F7}" srcOrd="1" destOrd="0" parTransId="{D0C5D896-EDD2-493E-BFCD-7B7B086E2F8E}" sibTransId="{02B6AE15-F7BE-47C1-8B50-6273DB28F359}"/>
    <dgm:cxn modelId="{67F2C490-0C94-4C93-ACCD-7C19EB3CA5E0}" type="presParOf" srcId="{9B1D246B-BB56-44B1-A792-33927A2FEF0F}" destId="{784F0CAB-1F80-4B30-ACAC-A0C759F05C0C}" srcOrd="0" destOrd="0" presId="urn:microsoft.com/office/officeart/2005/8/layout/hierarchy6"/>
    <dgm:cxn modelId="{A5D26415-08E4-4B4D-B6E9-1F784C9D2595}" type="presParOf" srcId="{784F0CAB-1F80-4B30-ACAC-A0C759F05C0C}" destId="{A2D7EF7F-B564-4CD1-8F5D-417D9250652A}" srcOrd="0" destOrd="0" presId="urn:microsoft.com/office/officeart/2005/8/layout/hierarchy6"/>
    <dgm:cxn modelId="{AFA6639B-260E-424C-82F6-89AF8DE175CA}" type="presParOf" srcId="{A2D7EF7F-B564-4CD1-8F5D-417D9250652A}" destId="{026C16E6-67CB-41B1-A786-749573DE993F}" srcOrd="0" destOrd="0" presId="urn:microsoft.com/office/officeart/2005/8/layout/hierarchy6"/>
    <dgm:cxn modelId="{36B894EC-F238-4B49-A4A6-873660370364}" type="presParOf" srcId="{026C16E6-67CB-41B1-A786-749573DE993F}" destId="{4C4BD4C2-B540-4387-9E77-0E9D617EDC6B}" srcOrd="0" destOrd="0" presId="urn:microsoft.com/office/officeart/2005/8/layout/hierarchy6"/>
    <dgm:cxn modelId="{AD602CAE-5062-4AA6-82A1-8A4E3B2500D9}" type="presParOf" srcId="{026C16E6-67CB-41B1-A786-749573DE993F}" destId="{ADB01517-5FF4-4D3E-8190-E788605DEEE4}" srcOrd="1" destOrd="0" presId="urn:microsoft.com/office/officeart/2005/8/layout/hierarchy6"/>
    <dgm:cxn modelId="{6E7A2F2C-E5ED-4350-BBBE-3A434FAB09C9}" type="presParOf" srcId="{ADB01517-5FF4-4D3E-8190-E788605DEEE4}" destId="{B0A6A2E7-BFB8-43B5-A863-DA2D9B8A237A}" srcOrd="0" destOrd="0" presId="urn:microsoft.com/office/officeart/2005/8/layout/hierarchy6"/>
    <dgm:cxn modelId="{67FF5D1E-DD0A-4AD0-8534-7781C3B0E770}" type="presParOf" srcId="{ADB01517-5FF4-4D3E-8190-E788605DEEE4}" destId="{D1EF6F8A-6684-489A-B7E2-30864AFFF2FB}" srcOrd="1" destOrd="0" presId="urn:microsoft.com/office/officeart/2005/8/layout/hierarchy6"/>
    <dgm:cxn modelId="{B7CBA541-3FDD-4C7C-94EF-582B4E466A4F}" type="presParOf" srcId="{D1EF6F8A-6684-489A-B7E2-30864AFFF2FB}" destId="{13A09836-1C24-4F90-B13A-9704BC8F5F77}" srcOrd="0" destOrd="0" presId="urn:microsoft.com/office/officeart/2005/8/layout/hierarchy6"/>
    <dgm:cxn modelId="{DC388654-E5EA-4D3E-BC01-92A9540843E2}" type="presParOf" srcId="{D1EF6F8A-6684-489A-B7E2-30864AFFF2FB}" destId="{857E9089-4B5D-43DD-A1DE-A7DDB5F22315}" srcOrd="1" destOrd="0" presId="urn:microsoft.com/office/officeart/2005/8/layout/hierarchy6"/>
    <dgm:cxn modelId="{E019E4BC-C936-41C0-8EDD-B2D79FEC746B}" type="presParOf" srcId="{857E9089-4B5D-43DD-A1DE-A7DDB5F22315}" destId="{B946A570-8A9F-416B-AC8A-F09012398FCA}" srcOrd="0" destOrd="0" presId="urn:microsoft.com/office/officeart/2005/8/layout/hierarchy6"/>
    <dgm:cxn modelId="{0CB73826-784C-4E8C-88AB-3B93EFDF3960}" type="presParOf" srcId="{857E9089-4B5D-43DD-A1DE-A7DDB5F22315}" destId="{2B216B6D-C249-4C45-A295-D6606C19A786}" srcOrd="1" destOrd="0" presId="urn:microsoft.com/office/officeart/2005/8/layout/hierarchy6"/>
    <dgm:cxn modelId="{CD50BBDB-8181-47D2-8C0A-813ACFB3FDFE}" type="presParOf" srcId="{2B216B6D-C249-4C45-A295-D6606C19A786}" destId="{BD16A46E-3600-45FC-9778-ECC48BC5F1C3}" srcOrd="0" destOrd="0" presId="urn:microsoft.com/office/officeart/2005/8/layout/hierarchy6"/>
    <dgm:cxn modelId="{1FD310F3-4995-43AD-B12A-32029B9DDFF6}" type="presParOf" srcId="{2B216B6D-C249-4C45-A295-D6606C19A786}" destId="{B5DCFCE7-E0AB-4821-9603-746AFF259C57}" srcOrd="1" destOrd="0" presId="urn:microsoft.com/office/officeart/2005/8/layout/hierarchy6"/>
    <dgm:cxn modelId="{80A01E9D-DB80-4B3D-80E3-A996633F9FF9}" type="presParOf" srcId="{ADB01517-5FF4-4D3E-8190-E788605DEEE4}" destId="{145A1CCB-7A5F-424D-94CF-86EDC20548FF}" srcOrd="2" destOrd="0" presId="urn:microsoft.com/office/officeart/2005/8/layout/hierarchy6"/>
    <dgm:cxn modelId="{1D667A57-407F-41F0-9A56-BE7700517E00}" type="presParOf" srcId="{ADB01517-5FF4-4D3E-8190-E788605DEEE4}" destId="{09724386-615A-4AB7-B191-844D0BB95DDF}" srcOrd="3" destOrd="0" presId="urn:microsoft.com/office/officeart/2005/8/layout/hierarchy6"/>
    <dgm:cxn modelId="{7A0C2375-4D70-41B9-9134-78E59037770D}" type="presParOf" srcId="{09724386-615A-4AB7-B191-844D0BB95DDF}" destId="{4B5AC6BD-AFFB-4C3C-A36E-F73B8EA76227}" srcOrd="0" destOrd="0" presId="urn:microsoft.com/office/officeart/2005/8/layout/hierarchy6"/>
    <dgm:cxn modelId="{B2934B3C-B727-4704-B898-02022BD2C504}" type="presParOf" srcId="{09724386-615A-4AB7-B191-844D0BB95DDF}" destId="{40575100-FA67-4353-85D6-36A201E3A011}" srcOrd="1" destOrd="0" presId="urn:microsoft.com/office/officeart/2005/8/layout/hierarchy6"/>
    <dgm:cxn modelId="{E9DDB8AF-1DC4-4D71-A523-DD2DB69BDDAE}" type="presParOf" srcId="{40575100-FA67-4353-85D6-36A201E3A011}" destId="{D61C4C4C-A758-447B-B63A-24ABD112A99F}" srcOrd="0" destOrd="0" presId="urn:microsoft.com/office/officeart/2005/8/layout/hierarchy6"/>
    <dgm:cxn modelId="{31B14C8D-EECE-4612-87C8-82523B69F6E5}" type="presParOf" srcId="{40575100-FA67-4353-85D6-36A201E3A011}" destId="{1535E256-DFB7-4A05-A3A3-3582E8A8F15B}" srcOrd="1" destOrd="0" presId="urn:microsoft.com/office/officeart/2005/8/layout/hierarchy6"/>
    <dgm:cxn modelId="{0E36A351-2670-4D8D-A3A0-29B3080D0C91}" type="presParOf" srcId="{1535E256-DFB7-4A05-A3A3-3582E8A8F15B}" destId="{B6EB9414-399D-4D08-8005-4E72D5DF4076}" srcOrd="0" destOrd="0" presId="urn:microsoft.com/office/officeart/2005/8/layout/hierarchy6"/>
    <dgm:cxn modelId="{659452F7-1746-4FCC-9C10-620869D963CD}" type="presParOf" srcId="{1535E256-DFB7-4A05-A3A3-3582E8A8F15B}" destId="{2C2D42C2-B831-42D8-9FB0-E3DF94BE0C51}" srcOrd="1" destOrd="0" presId="urn:microsoft.com/office/officeart/2005/8/layout/hierarchy6"/>
    <dgm:cxn modelId="{D2597944-C326-48C1-BA76-21BA1E717015}" type="presParOf" srcId="{ADB01517-5FF4-4D3E-8190-E788605DEEE4}" destId="{A0DA7C08-C26C-4752-8D69-613B681951F9}" srcOrd="4" destOrd="0" presId="urn:microsoft.com/office/officeart/2005/8/layout/hierarchy6"/>
    <dgm:cxn modelId="{0D7CC591-0D44-4CCF-A377-B0F30205B416}" type="presParOf" srcId="{ADB01517-5FF4-4D3E-8190-E788605DEEE4}" destId="{3C9F7FF7-D9E0-4D71-8A79-0594C5B06FC5}" srcOrd="5" destOrd="0" presId="urn:microsoft.com/office/officeart/2005/8/layout/hierarchy6"/>
    <dgm:cxn modelId="{CCDCEBAB-0D4F-4D02-AB8F-B0EA82451233}" type="presParOf" srcId="{3C9F7FF7-D9E0-4D71-8A79-0594C5B06FC5}" destId="{0D1F7E9A-9545-4540-9716-955605C600D9}" srcOrd="0" destOrd="0" presId="urn:microsoft.com/office/officeart/2005/8/layout/hierarchy6"/>
    <dgm:cxn modelId="{A4598199-099E-4993-BC7C-38026ADB26A1}" type="presParOf" srcId="{3C9F7FF7-D9E0-4D71-8A79-0594C5B06FC5}" destId="{A097B44D-890E-4736-B311-A323F78E5892}" srcOrd="1" destOrd="0" presId="urn:microsoft.com/office/officeart/2005/8/layout/hierarchy6"/>
    <dgm:cxn modelId="{5802CA3A-E1A1-463D-8EA5-883CB15BD5A5}" type="presParOf" srcId="{A097B44D-890E-4736-B311-A323F78E5892}" destId="{FD74AAA8-C35E-4437-834D-4A00BDBB1469}" srcOrd="0" destOrd="0" presId="urn:microsoft.com/office/officeart/2005/8/layout/hierarchy6"/>
    <dgm:cxn modelId="{2E5C6FDA-60D9-481E-98B3-3BA1EDBC0E85}" type="presParOf" srcId="{A097B44D-890E-4736-B311-A323F78E5892}" destId="{CC126DD2-2080-460E-A751-580BCF675F97}" srcOrd="1" destOrd="0" presId="urn:microsoft.com/office/officeart/2005/8/layout/hierarchy6"/>
    <dgm:cxn modelId="{8400EA18-7F18-4A8A-9B06-0EEE68F18137}" type="presParOf" srcId="{CC126DD2-2080-460E-A751-580BCF675F97}" destId="{C2029F2C-F30D-40AF-A9E0-11F2F47C201D}" srcOrd="0" destOrd="0" presId="urn:microsoft.com/office/officeart/2005/8/layout/hierarchy6"/>
    <dgm:cxn modelId="{A5E78EDA-3359-4468-B0B4-D2ADFA32719B}" type="presParOf" srcId="{CC126DD2-2080-460E-A751-580BCF675F97}" destId="{E2199F51-E351-4AF7-AA19-EE60A1E86ACC}" srcOrd="1" destOrd="0" presId="urn:microsoft.com/office/officeart/2005/8/layout/hierarchy6"/>
    <dgm:cxn modelId="{7565C46A-6843-4290-BB0C-625A8CBA602E}" type="presParOf" srcId="{E2199F51-E351-4AF7-AA19-EE60A1E86ACC}" destId="{25810CB6-7207-4111-949F-B566A018B1EF}" srcOrd="0" destOrd="0" presId="urn:microsoft.com/office/officeart/2005/8/layout/hierarchy6"/>
    <dgm:cxn modelId="{A74F0438-1503-41FE-A1E6-4112FFEC594F}" type="presParOf" srcId="{E2199F51-E351-4AF7-AA19-EE60A1E86ACC}" destId="{DD1EF83E-A9F9-471F-9AB2-5E0E0211AF5D}" srcOrd="1" destOrd="0" presId="urn:microsoft.com/office/officeart/2005/8/layout/hierarchy6"/>
    <dgm:cxn modelId="{FA0D618D-4F7E-4E60-9E36-020C09D009CF}" type="presParOf" srcId="{DD1EF83E-A9F9-471F-9AB2-5E0E0211AF5D}" destId="{F330D8F2-D187-4715-89A0-4D2852B8B492}" srcOrd="0" destOrd="0" presId="urn:microsoft.com/office/officeart/2005/8/layout/hierarchy6"/>
    <dgm:cxn modelId="{886A9C6F-2DD2-44B3-BD47-1AEBAD045889}" type="presParOf" srcId="{DD1EF83E-A9F9-471F-9AB2-5E0E0211AF5D}" destId="{7D043FCF-C967-42EB-A91C-7AB49C110358}" srcOrd="1" destOrd="0" presId="urn:microsoft.com/office/officeart/2005/8/layout/hierarchy6"/>
    <dgm:cxn modelId="{223A332A-6DFC-4D44-B106-FB8366AB90BA}" type="presParOf" srcId="{E2199F51-E351-4AF7-AA19-EE60A1E86ACC}" destId="{DB64FACB-344C-4A00-B0B9-92E11D375D11}" srcOrd="2" destOrd="0" presId="urn:microsoft.com/office/officeart/2005/8/layout/hierarchy6"/>
    <dgm:cxn modelId="{656CD590-DFE3-4C68-8CF9-7F32BB154B27}" type="presParOf" srcId="{E2199F51-E351-4AF7-AA19-EE60A1E86ACC}" destId="{68915B0F-3B6A-4374-8DE3-A4A916CDDC45}" srcOrd="3" destOrd="0" presId="urn:microsoft.com/office/officeart/2005/8/layout/hierarchy6"/>
    <dgm:cxn modelId="{2763BE5B-061A-4D9F-AECC-BC3D89CBB952}" type="presParOf" srcId="{68915B0F-3B6A-4374-8DE3-A4A916CDDC45}" destId="{EDD17DA4-3A49-4B97-96E1-E1A039B17799}" srcOrd="0" destOrd="0" presId="urn:microsoft.com/office/officeart/2005/8/layout/hierarchy6"/>
    <dgm:cxn modelId="{99DDD293-7EAD-4127-BB2B-B5A9815A8470}" type="presParOf" srcId="{68915B0F-3B6A-4374-8DE3-A4A916CDDC45}" destId="{5677944C-78D2-4429-B192-387062AC2BB9}" srcOrd="1" destOrd="0" presId="urn:microsoft.com/office/officeart/2005/8/layout/hierarchy6"/>
    <dgm:cxn modelId="{97FC2837-9AF0-4EDF-BF2B-B66ABC88D218}" type="presParOf" srcId="{E2199F51-E351-4AF7-AA19-EE60A1E86ACC}" destId="{78DCEEE8-1DF9-453E-8FBD-46EA55037F26}" srcOrd="4" destOrd="0" presId="urn:microsoft.com/office/officeart/2005/8/layout/hierarchy6"/>
    <dgm:cxn modelId="{42919C1E-EFED-4E54-BAC9-569B850D5AC4}" type="presParOf" srcId="{E2199F51-E351-4AF7-AA19-EE60A1E86ACC}" destId="{F9915F79-2EA9-44EB-9C98-BB810A84CEB2}" srcOrd="5" destOrd="0" presId="urn:microsoft.com/office/officeart/2005/8/layout/hierarchy6"/>
    <dgm:cxn modelId="{1B52A5C6-8561-4BE1-A36A-AAA53677030D}" type="presParOf" srcId="{F9915F79-2EA9-44EB-9C98-BB810A84CEB2}" destId="{6A66E5E9-86FA-4FF1-B205-1EBAACE83193}" srcOrd="0" destOrd="0" presId="urn:microsoft.com/office/officeart/2005/8/layout/hierarchy6"/>
    <dgm:cxn modelId="{75BAABD6-17E8-4D50-96CA-0C0AB5AF9836}" type="presParOf" srcId="{F9915F79-2EA9-44EB-9C98-BB810A84CEB2}" destId="{62D39C93-2688-482B-B37C-B58FC98D159C}" srcOrd="1" destOrd="0" presId="urn:microsoft.com/office/officeart/2005/8/layout/hierarchy6"/>
    <dgm:cxn modelId="{5A29C372-B6A6-4B4C-AA05-4A2357D683BA}" type="presParOf" srcId="{E2199F51-E351-4AF7-AA19-EE60A1E86ACC}" destId="{99347487-CC2A-45E1-9C30-7EC056D08628}" srcOrd="6" destOrd="0" presId="urn:microsoft.com/office/officeart/2005/8/layout/hierarchy6"/>
    <dgm:cxn modelId="{1847A018-18FD-4938-9E4B-A8ADEBFA5EF3}" type="presParOf" srcId="{E2199F51-E351-4AF7-AA19-EE60A1E86ACC}" destId="{7313894F-10C2-4C9D-A800-CF1C436EBDCA}" srcOrd="7" destOrd="0" presId="urn:microsoft.com/office/officeart/2005/8/layout/hierarchy6"/>
    <dgm:cxn modelId="{7FA176D3-3843-4B15-977D-76D083016F80}" type="presParOf" srcId="{7313894F-10C2-4C9D-A800-CF1C436EBDCA}" destId="{2CFF2A7E-8C58-4A9B-A64A-07C67C82D15E}" srcOrd="0" destOrd="0" presId="urn:microsoft.com/office/officeart/2005/8/layout/hierarchy6"/>
    <dgm:cxn modelId="{57E1AF24-D587-40FE-92F9-797F34C7AC4E}" type="presParOf" srcId="{7313894F-10C2-4C9D-A800-CF1C436EBDCA}" destId="{796F9A2D-09EC-4789-B25D-C71B9E75AAE6}" srcOrd="1" destOrd="0" presId="urn:microsoft.com/office/officeart/2005/8/layout/hierarchy6"/>
    <dgm:cxn modelId="{249F6C2F-3559-4404-8107-A749C4DF50FB}" type="presParOf" srcId="{ADB01517-5FF4-4D3E-8190-E788605DEEE4}" destId="{FC4A441D-5203-4717-B646-E2A0675A9A30}" srcOrd="6" destOrd="0" presId="urn:microsoft.com/office/officeart/2005/8/layout/hierarchy6"/>
    <dgm:cxn modelId="{4161AE4C-E2FE-4575-AA9A-B18C590C7A34}" type="presParOf" srcId="{ADB01517-5FF4-4D3E-8190-E788605DEEE4}" destId="{06E91FCD-B05C-4F1C-B56F-E7E303140893}" srcOrd="7" destOrd="0" presId="urn:microsoft.com/office/officeart/2005/8/layout/hierarchy6"/>
    <dgm:cxn modelId="{2353132A-2DA5-449F-ABE8-927C4EEB567A}" type="presParOf" srcId="{06E91FCD-B05C-4F1C-B56F-E7E303140893}" destId="{07D9498F-239A-453F-97DC-12CBC0AFDCC3}" srcOrd="0" destOrd="0" presId="urn:microsoft.com/office/officeart/2005/8/layout/hierarchy6"/>
    <dgm:cxn modelId="{2B617245-A91D-44D8-8856-CDCCDF05A3FC}" type="presParOf" srcId="{06E91FCD-B05C-4F1C-B56F-E7E303140893}" destId="{9ED7E2B7-792F-4378-8FB8-AA0AF18D8A5C}" srcOrd="1" destOrd="0" presId="urn:microsoft.com/office/officeart/2005/8/layout/hierarchy6"/>
    <dgm:cxn modelId="{35412EE4-85B4-40BE-91F5-F2F474119A75}" type="presParOf" srcId="{9ED7E2B7-792F-4378-8FB8-AA0AF18D8A5C}" destId="{684E096D-462F-41C3-B4A4-99334F55B20E}" srcOrd="0" destOrd="0" presId="urn:microsoft.com/office/officeart/2005/8/layout/hierarchy6"/>
    <dgm:cxn modelId="{96FD730A-B767-4B97-A456-4B8575ECFBB8}" type="presParOf" srcId="{9ED7E2B7-792F-4378-8FB8-AA0AF18D8A5C}" destId="{AF54C302-6D29-464E-B79E-401831521A6B}" srcOrd="1" destOrd="0" presId="urn:microsoft.com/office/officeart/2005/8/layout/hierarchy6"/>
    <dgm:cxn modelId="{F4E20930-8FB9-4435-A0D0-92E60E372697}" type="presParOf" srcId="{AF54C302-6D29-464E-B79E-401831521A6B}" destId="{662470CB-C1B3-48F9-9036-0AE98F1EB5C4}" srcOrd="0" destOrd="0" presId="urn:microsoft.com/office/officeart/2005/8/layout/hierarchy6"/>
    <dgm:cxn modelId="{7AC517C1-8B2E-4F97-95B2-005A12413C1C}" type="presParOf" srcId="{AF54C302-6D29-464E-B79E-401831521A6B}" destId="{D42C19F9-77AE-4375-93FA-4D2E7BFD3A79}" srcOrd="1" destOrd="0" presId="urn:microsoft.com/office/officeart/2005/8/layout/hierarchy6"/>
    <dgm:cxn modelId="{9CC910F0-F185-4E1D-A57B-F2441D078D09}" type="presParOf" srcId="{9B1D246B-BB56-44B1-A792-33927A2FEF0F}" destId="{A2AF08B6-953E-4155-A2D7-762BE94A1103}"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90C4FBF-8EFC-4F5C-9856-B3ECB1E522B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DZ"/>
        </a:p>
      </dgm:t>
    </dgm:pt>
    <dgm:pt modelId="{8E968F21-E0D0-4657-B90B-2945BFBBB5D4}">
      <dgm:prSet custT="1"/>
      <dgm:spPr/>
      <dgm:t>
        <a:bodyPr/>
        <a:lstStyle/>
        <a:p>
          <a:r>
            <a:rPr lang="ar-MA" sz="2000" b="1"/>
            <a:t>الاساس النفسي :</a:t>
          </a:r>
          <a:endParaRPr lang="fr-DZ" sz="2000"/>
        </a:p>
      </dgm:t>
    </dgm:pt>
    <dgm:pt modelId="{A7AF2D11-75AB-485B-9777-4E544A1459FC}" type="parTrans" cxnId="{9ED66A68-ECC7-4479-B0EA-3E2672177EBF}">
      <dgm:prSet/>
      <dgm:spPr/>
      <dgm:t>
        <a:bodyPr/>
        <a:lstStyle/>
        <a:p>
          <a:endParaRPr lang="fr-DZ"/>
        </a:p>
      </dgm:t>
    </dgm:pt>
    <dgm:pt modelId="{09893A18-3267-4A04-985A-9A2AD07B1765}" type="sibTrans" cxnId="{9ED66A68-ECC7-4479-B0EA-3E2672177EBF}">
      <dgm:prSet/>
      <dgm:spPr/>
      <dgm:t>
        <a:bodyPr/>
        <a:lstStyle/>
        <a:p>
          <a:endParaRPr lang="fr-DZ"/>
        </a:p>
      </dgm:t>
    </dgm:pt>
    <dgm:pt modelId="{4DE19021-313D-4206-BACF-1425421C001B}">
      <dgm:prSet custT="1"/>
      <dgm:spPr/>
      <dgm:t>
        <a:bodyPr/>
        <a:lstStyle/>
        <a:p>
          <a:r>
            <a:rPr lang="ar-DZ" sz="2000" b="1" dirty="0"/>
            <a:t>علم النفس </a:t>
          </a:r>
          <a:r>
            <a:rPr lang="ar-DZ" sz="2000" b="1" dirty="0" err="1"/>
            <a:t>الفارقي</a:t>
          </a:r>
          <a:r>
            <a:rPr lang="ar-DZ" sz="2000" b="1" dirty="0"/>
            <a:t> :</a:t>
          </a:r>
          <a:endParaRPr lang="fr-DZ" sz="2000" dirty="0"/>
        </a:p>
      </dgm:t>
    </dgm:pt>
    <dgm:pt modelId="{36B09469-EC92-4B47-A1F9-38B9540EB6DE}" type="parTrans" cxnId="{F02B1440-7698-42A6-A273-158EE45BCEFC}">
      <dgm:prSet/>
      <dgm:spPr/>
      <dgm:t>
        <a:bodyPr/>
        <a:lstStyle/>
        <a:p>
          <a:endParaRPr lang="fr-DZ" sz="2000"/>
        </a:p>
      </dgm:t>
    </dgm:pt>
    <dgm:pt modelId="{D90F6CB4-5120-44D2-93A2-CEB826028B39}" type="sibTrans" cxnId="{F02B1440-7698-42A6-A273-158EE45BCEFC}">
      <dgm:prSet/>
      <dgm:spPr/>
      <dgm:t>
        <a:bodyPr/>
        <a:lstStyle/>
        <a:p>
          <a:endParaRPr lang="fr-DZ"/>
        </a:p>
      </dgm:t>
    </dgm:pt>
    <dgm:pt modelId="{E552CC76-A462-4232-B73B-7DB0BB2249AA}">
      <dgm:prSet custT="1"/>
      <dgm:spPr/>
      <dgm:t>
        <a:bodyPr/>
        <a:lstStyle/>
        <a:p>
          <a:r>
            <a:rPr lang="ar-DZ" sz="2000" b="1"/>
            <a:t>النظرية البنائية ( علم النفس البنائي ) </a:t>
          </a:r>
          <a:r>
            <a:rPr lang="ar-DZ" sz="2000"/>
            <a:t>بياجيه (1896/1980)  </a:t>
          </a:r>
          <a:endParaRPr lang="fr-DZ" sz="2000"/>
        </a:p>
      </dgm:t>
    </dgm:pt>
    <dgm:pt modelId="{BA75B3FA-729E-488C-AD7A-3A601AC54073}" type="parTrans" cxnId="{83FBE02C-6C5E-4C34-8F43-9EF1F1F15505}">
      <dgm:prSet/>
      <dgm:spPr/>
      <dgm:t>
        <a:bodyPr/>
        <a:lstStyle/>
        <a:p>
          <a:endParaRPr lang="fr-DZ" sz="2000"/>
        </a:p>
      </dgm:t>
    </dgm:pt>
    <dgm:pt modelId="{575593C1-B8FB-417C-A373-84118365FFB8}" type="sibTrans" cxnId="{83FBE02C-6C5E-4C34-8F43-9EF1F1F15505}">
      <dgm:prSet/>
      <dgm:spPr/>
      <dgm:t>
        <a:bodyPr/>
        <a:lstStyle/>
        <a:p>
          <a:endParaRPr lang="fr-DZ"/>
        </a:p>
      </dgm:t>
    </dgm:pt>
    <dgm:pt modelId="{F1A39E0E-38EC-4526-A2A4-E6585D9DE518}">
      <dgm:prSet custT="1"/>
      <dgm:spPr/>
      <dgm:t>
        <a:bodyPr/>
        <a:lstStyle/>
        <a:p>
          <a:r>
            <a:rPr lang="ar-DZ" sz="2000" b="1"/>
            <a:t>نظرية الذكاءات المتعددة (</a:t>
          </a:r>
          <a:r>
            <a:rPr lang="ar-DZ" sz="2000"/>
            <a:t>هوارد غاردنر)1983م </a:t>
          </a:r>
          <a:r>
            <a:rPr lang="ar-DZ" sz="2000" b="1"/>
            <a:t>:</a:t>
          </a:r>
          <a:endParaRPr lang="fr-DZ" sz="2000"/>
        </a:p>
      </dgm:t>
    </dgm:pt>
    <dgm:pt modelId="{05531A56-854B-4E37-906B-B285EC82AC61}" type="parTrans" cxnId="{214A1C93-4CF6-48B8-ADD1-606682C5196C}">
      <dgm:prSet/>
      <dgm:spPr/>
      <dgm:t>
        <a:bodyPr/>
        <a:lstStyle/>
        <a:p>
          <a:endParaRPr lang="fr-DZ" sz="2000"/>
        </a:p>
      </dgm:t>
    </dgm:pt>
    <dgm:pt modelId="{D391183A-40D6-4796-A82D-0184C7C92AC2}" type="sibTrans" cxnId="{214A1C93-4CF6-48B8-ADD1-606682C5196C}">
      <dgm:prSet/>
      <dgm:spPr/>
      <dgm:t>
        <a:bodyPr/>
        <a:lstStyle/>
        <a:p>
          <a:endParaRPr lang="fr-DZ"/>
        </a:p>
      </dgm:t>
    </dgm:pt>
    <dgm:pt modelId="{35FE9CD6-FF9B-4DBD-9321-9272800C16BF}">
      <dgm:prSet custT="1"/>
      <dgm:spPr/>
      <dgm:t>
        <a:bodyPr/>
        <a:lstStyle/>
        <a:p>
          <a:r>
            <a:rPr lang="ar-DZ" sz="2000" dirty="0"/>
            <a:t>موضوعه الفروق الفردية، ودراسة الفروق الفردية تعتبر حجر الأساس في تطبيق البيداغوجيا </a:t>
          </a:r>
          <a:r>
            <a:rPr lang="ar-DZ" sz="2000" dirty="0" err="1"/>
            <a:t>الفارقية</a:t>
          </a:r>
          <a:r>
            <a:rPr lang="ar-DZ" sz="2000" dirty="0"/>
            <a:t>  </a:t>
          </a:r>
          <a:endParaRPr lang="fr-DZ" sz="2000" dirty="0"/>
        </a:p>
      </dgm:t>
    </dgm:pt>
    <dgm:pt modelId="{FC217C81-55F9-4E7B-BEA8-BB0AA9C6437C}" type="parTrans" cxnId="{A88A98A4-9068-4DF4-8E64-5067868EE2D7}">
      <dgm:prSet/>
      <dgm:spPr/>
      <dgm:t>
        <a:bodyPr/>
        <a:lstStyle/>
        <a:p>
          <a:endParaRPr lang="fr-DZ" sz="2000"/>
        </a:p>
      </dgm:t>
    </dgm:pt>
    <dgm:pt modelId="{ADEEA1DB-FAD6-4599-B114-CB7CC113E115}" type="sibTrans" cxnId="{A88A98A4-9068-4DF4-8E64-5067868EE2D7}">
      <dgm:prSet/>
      <dgm:spPr/>
      <dgm:t>
        <a:bodyPr/>
        <a:lstStyle/>
        <a:p>
          <a:endParaRPr lang="fr-DZ"/>
        </a:p>
      </dgm:t>
    </dgm:pt>
    <dgm:pt modelId="{E899DD14-5D2D-4539-B4D3-407CC65598F2}">
      <dgm:prSet custT="1"/>
      <dgm:spPr/>
      <dgm:t>
        <a:bodyPr/>
        <a:lstStyle/>
        <a:p>
          <a:r>
            <a:rPr lang="ar-DZ" sz="2000"/>
            <a:t>العمر الزمني للطفل ليس معيارا مرجعيا كافيا لكي نحكم على قدرات الطفل وحاجاته النمائية</a:t>
          </a:r>
          <a:endParaRPr lang="fr-DZ" sz="2000"/>
        </a:p>
      </dgm:t>
    </dgm:pt>
    <dgm:pt modelId="{5D8F2664-C88F-4543-9FC9-06F120A85DF4}" type="parTrans" cxnId="{3022F0D5-D028-46FB-A596-A16F2E19F32A}">
      <dgm:prSet/>
      <dgm:spPr/>
      <dgm:t>
        <a:bodyPr/>
        <a:lstStyle/>
        <a:p>
          <a:endParaRPr lang="fr-DZ" sz="2000"/>
        </a:p>
      </dgm:t>
    </dgm:pt>
    <dgm:pt modelId="{BE34388F-8A7A-46DF-A7BC-6EF6407D895B}" type="sibTrans" cxnId="{3022F0D5-D028-46FB-A596-A16F2E19F32A}">
      <dgm:prSet/>
      <dgm:spPr/>
      <dgm:t>
        <a:bodyPr/>
        <a:lstStyle/>
        <a:p>
          <a:endParaRPr lang="fr-DZ"/>
        </a:p>
      </dgm:t>
    </dgm:pt>
    <dgm:pt modelId="{F301E49D-CBFC-4703-915F-22EF71BE2F37}">
      <dgm:prSet custT="1"/>
      <dgm:spPr/>
      <dgm:t>
        <a:bodyPr/>
        <a:lstStyle/>
        <a:p>
          <a:r>
            <a:rPr lang="ar-DZ" sz="2000" dirty="0"/>
            <a:t>الخطأ شرط التعلم </a:t>
          </a:r>
          <a:endParaRPr lang="fr-DZ" sz="2000" dirty="0"/>
        </a:p>
      </dgm:t>
    </dgm:pt>
    <dgm:pt modelId="{2252BE0F-7258-441F-A80D-06D4590C1884}" type="parTrans" cxnId="{1514BD24-C865-4B53-B993-D233491640C2}">
      <dgm:prSet/>
      <dgm:spPr/>
      <dgm:t>
        <a:bodyPr/>
        <a:lstStyle/>
        <a:p>
          <a:endParaRPr lang="fr-DZ" sz="2000"/>
        </a:p>
      </dgm:t>
    </dgm:pt>
    <dgm:pt modelId="{3C360867-7F79-4FE6-ABA1-CFBFE0296D36}" type="sibTrans" cxnId="{1514BD24-C865-4B53-B993-D233491640C2}">
      <dgm:prSet/>
      <dgm:spPr/>
      <dgm:t>
        <a:bodyPr/>
        <a:lstStyle/>
        <a:p>
          <a:endParaRPr lang="fr-DZ"/>
        </a:p>
      </dgm:t>
    </dgm:pt>
    <dgm:pt modelId="{D6EC666D-0762-4368-86C2-32A89FE2A84B}">
      <dgm:prSet custT="1"/>
      <dgm:spPr/>
      <dgm:t>
        <a:bodyPr/>
        <a:lstStyle/>
        <a:p>
          <a:r>
            <a:rPr lang="ar-DZ" sz="2000"/>
            <a:t>التعلم يقترن بالتجربة .</a:t>
          </a:r>
          <a:endParaRPr lang="fr-DZ" sz="2000" dirty="0"/>
        </a:p>
      </dgm:t>
    </dgm:pt>
    <dgm:pt modelId="{7E97AE6D-29A6-4386-B3A9-97044B96B6A0}" type="parTrans" cxnId="{4F327B74-116C-44EB-8BB9-87484794B72F}">
      <dgm:prSet/>
      <dgm:spPr/>
      <dgm:t>
        <a:bodyPr/>
        <a:lstStyle/>
        <a:p>
          <a:endParaRPr lang="fr-DZ" sz="2000"/>
        </a:p>
      </dgm:t>
    </dgm:pt>
    <dgm:pt modelId="{133251C6-BF19-4952-8909-592AB3C809E1}" type="sibTrans" cxnId="{4F327B74-116C-44EB-8BB9-87484794B72F}">
      <dgm:prSet/>
      <dgm:spPr/>
      <dgm:t>
        <a:bodyPr/>
        <a:lstStyle/>
        <a:p>
          <a:endParaRPr lang="fr-DZ"/>
        </a:p>
      </dgm:t>
    </dgm:pt>
    <dgm:pt modelId="{50DC9850-EA59-4C0D-A1DA-2770D27BFE5F}">
      <dgm:prSet custT="1"/>
      <dgm:spPr/>
      <dgm:t>
        <a:bodyPr/>
        <a:lstStyle/>
        <a:p>
          <a:r>
            <a:rPr lang="ar-DZ" sz="2000" dirty="0"/>
            <a:t>التعلم الاجتماعي الثقافي ، وكيف يستوعب الطلاب من خلال التفاعل مع الكبار ونظرائهم الأكثر قدرة والأدوات المعرفية " . </a:t>
          </a:r>
          <a:endParaRPr lang="fr-DZ" sz="2000" dirty="0"/>
        </a:p>
      </dgm:t>
    </dgm:pt>
    <dgm:pt modelId="{66316A39-5F01-4BF9-88D3-06144F3BB5CF}" type="parTrans" cxnId="{87CBB06E-FB87-4795-977B-415E4D8D8CA0}">
      <dgm:prSet/>
      <dgm:spPr/>
      <dgm:t>
        <a:bodyPr/>
        <a:lstStyle/>
        <a:p>
          <a:endParaRPr lang="fr-DZ" sz="2000"/>
        </a:p>
      </dgm:t>
    </dgm:pt>
    <dgm:pt modelId="{D0B4D976-C7B8-4F7A-A4C2-E6CB8C13E9EA}" type="sibTrans" cxnId="{87CBB06E-FB87-4795-977B-415E4D8D8CA0}">
      <dgm:prSet/>
      <dgm:spPr/>
      <dgm:t>
        <a:bodyPr/>
        <a:lstStyle/>
        <a:p>
          <a:endParaRPr lang="fr-DZ"/>
        </a:p>
      </dgm:t>
    </dgm:pt>
    <dgm:pt modelId="{93FB7033-11B2-4BEE-9B57-A5A9A78EB3AE}">
      <dgm:prSet custT="1"/>
      <dgm:spPr/>
      <dgm:t>
        <a:bodyPr/>
        <a:lstStyle/>
        <a:p>
          <a:r>
            <a:rPr lang="ar-DZ" sz="2000" dirty="0"/>
            <a:t>لدى الإنسان  </a:t>
          </a:r>
          <a:r>
            <a:rPr lang="ar-DZ" sz="2000" dirty="0" err="1"/>
            <a:t>ذكاءات</a:t>
          </a:r>
          <a:r>
            <a:rPr lang="ar-DZ" sz="2000" dirty="0"/>
            <a:t> متعددة ومتنوعة ومستقلة </a:t>
          </a:r>
          <a:endParaRPr lang="fr-DZ" sz="2000" dirty="0"/>
        </a:p>
      </dgm:t>
    </dgm:pt>
    <dgm:pt modelId="{CA0E39E3-169F-4B35-B262-5F4982FCE5F9}" type="parTrans" cxnId="{229FCC90-C1EC-4A69-8713-CE3A76399AD4}">
      <dgm:prSet/>
      <dgm:spPr/>
      <dgm:t>
        <a:bodyPr/>
        <a:lstStyle/>
        <a:p>
          <a:endParaRPr lang="fr-DZ" sz="2000"/>
        </a:p>
      </dgm:t>
    </dgm:pt>
    <dgm:pt modelId="{A5B75720-4659-41FA-8370-5FAD82DA9E7A}" type="sibTrans" cxnId="{229FCC90-C1EC-4A69-8713-CE3A76399AD4}">
      <dgm:prSet/>
      <dgm:spPr/>
      <dgm:t>
        <a:bodyPr/>
        <a:lstStyle/>
        <a:p>
          <a:endParaRPr lang="fr-DZ"/>
        </a:p>
      </dgm:t>
    </dgm:pt>
    <dgm:pt modelId="{865B22A9-993E-47E6-A006-9674455A5978}">
      <dgm:prSet custT="1"/>
      <dgm:spPr/>
      <dgm:t>
        <a:bodyPr/>
        <a:lstStyle/>
        <a:p>
          <a:r>
            <a:rPr lang="ar-DZ" sz="2000" dirty="0" err="1"/>
            <a:t>الذكاءات</a:t>
          </a:r>
          <a:r>
            <a:rPr lang="ar-DZ" sz="2000" dirty="0"/>
            <a:t> يمكن صقلها وتطويرها عن طريق التعليم والتدريب والتحفيز.</a:t>
          </a:r>
          <a:endParaRPr lang="fr-DZ" sz="2000" dirty="0"/>
        </a:p>
      </dgm:t>
    </dgm:pt>
    <dgm:pt modelId="{95ECF15D-0B2D-459D-87C6-2B7E353B2E14}" type="parTrans" cxnId="{73138CAD-ECD2-48FD-9643-47B53C24E23D}">
      <dgm:prSet/>
      <dgm:spPr/>
      <dgm:t>
        <a:bodyPr/>
        <a:lstStyle/>
        <a:p>
          <a:endParaRPr lang="fr-DZ" sz="2000"/>
        </a:p>
      </dgm:t>
    </dgm:pt>
    <dgm:pt modelId="{E3E3E436-0779-4129-B6A5-357FCC65FDC5}" type="sibTrans" cxnId="{73138CAD-ECD2-48FD-9643-47B53C24E23D}">
      <dgm:prSet/>
      <dgm:spPr/>
      <dgm:t>
        <a:bodyPr/>
        <a:lstStyle/>
        <a:p>
          <a:endParaRPr lang="fr-DZ"/>
        </a:p>
      </dgm:t>
    </dgm:pt>
    <dgm:pt modelId="{CCA70BD7-CCB1-432D-82FB-BE03B903B0F5}">
      <dgm:prSet custT="1"/>
      <dgm:spPr/>
      <dgm:t>
        <a:bodyPr/>
        <a:lstStyle/>
        <a:p>
          <a:r>
            <a:rPr lang="ar-DZ" sz="2000" dirty="0"/>
            <a:t>إيقاعه الخاص وقابليته الذاتية </a:t>
          </a:r>
          <a:endParaRPr lang="fr-DZ" sz="2000" dirty="0"/>
        </a:p>
      </dgm:t>
    </dgm:pt>
    <dgm:pt modelId="{4D56EFE2-F998-43D0-BBAB-C69147240F4D}" type="parTrans" cxnId="{29B908AA-AB85-44D5-8C05-86E810BF4621}">
      <dgm:prSet/>
      <dgm:spPr/>
      <dgm:t>
        <a:bodyPr/>
        <a:lstStyle/>
        <a:p>
          <a:endParaRPr lang="fr-DZ" sz="2000"/>
        </a:p>
      </dgm:t>
    </dgm:pt>
    <dgm:pt modelId="{BDB2C8BB-4BEB-49D6-B251-C3A90122EEBC}" type="sibTrans" cxnId="{29B908AA-AB85-44D5-8C05-86E810BF4621}">
      <dgm:prSet/>
      <dgm:spPr/>
      <dgm:t>
        <a:bodyPr/>
        <a:lstStyle/>
        <a:p>
          <a:endParaRPr lang="fr-DZ"/>
        </a:p>
      </dgm:t>
    </dgm:pt>
    <dgm:pt modelId="{AD4D1D74-67D4-4722-A54B-0B2A72A19E6D}">
      <dgm:prSet custT="1"/>
      <dgm:spPr/>
      <dgm:t>
        <a:bodyPr/>
        <a:lstStyle/>
        <a:p>
          <a:r>
            <a:rPr lang="ar-DZ" sz="2000" dirty="0"/>
            <a:t>الإيقاع الخارجي </a:t>
          </a:r>
          <a:endParaRPr lang="fr-DZ" sz="2000" dirty="0"/>
        </a:p>
      </dgm:t>
    </dgm:pt>
    <dgm:pt modelId="{06CE1981-DB27-4D38-AF8A-9DF8CE7FA7FC}" type="parTrans" cxnId="{CA27C138-0D18-48C7-8BE4-4EE73737BA21}">
      <dgm:prSet/>
      <dgm:spPr/>
      <dgm:t>
        <a:bodyPr/>
        <a:lstStyle/>
        <a:p>
          <a:endParaRPr lang="fr-DZ" sz="2000"/>
        </a:p>
      </dgm:t>
    </dgm:pt>
    <dgm:pt modelId="{2DEB54C2-3DAE-45AC-8F4A-DEA354E08912}" type="sibTrans" cxnId="{CA27C138-0D18-48C7-8BE4-4EE73737BA21}">
      <dgm:prSet/>
      <dgm:spPr/>
      <dgm:t>
        <a:bodyPr/>
        <a:lstStyle/>
        <a:p>
          <a:endParaRPr lang="fr-DZ"/>
        </a:p>
      </dgm:t>
    </dgm:pt>
    <dgm:pt modelId="{6B3F6FFF-0924-4BF0-A5C5-DDCF91A6F9AD}" type="pres">
      <dgm:prSet presAssocID="{790C4FBF-8EFC-4F5C-9856-B3ECB1E522B7}" presName="hierChild1" presStyleCnt="0">
        <dgm:presLayoutVars>
          <dgm:orgChart val="1"/>
          <dgm:chPref val="1"/>
          <dgm:dir/>
          <dgm:animOne val="branch"/>
          <dgm:animLvl val="lvl"/>
          <dgm:resizeHandles/>
        </dgm:presLayoutVars>
      </dgm:prSet>
      <dgm:spPr/>
    </dgm:pt>
    <dgm:pt modelId="{EF5A3FC7-5A18-4BCF-B4CB-CFAF982A7FC7}" type="pres">
      <dgm:prSet presAssocID="{8E968F21-E0D0-4657-B90B-2945BFBBB5D4}" presName="hierRoot1" presStyleCnt="0">
        <dgm:presLayoutVars>
          <dgm:hierBranch val="init"/>
        </dgm:presLayoutVars>
      </dgm:prSet>
      <dgm:spPr/>
    </dgm:pt>
    <dgm:pt modelId="{40F2D111-A35B-416E-BB40-191ABC00D236}" type="pres">
      <dgm:prSet presAssocID="{8E968F21-E0D0-4657-B90B-2945BFBBB5D4}" presName="rootComposite1" presStyleCnt="0"/>
      <dgm:spPr/>
    </dgm:pt>
    <dgm:pt modelId="{183E2B2E-C649-4FB2-AF0B-6127B306CCBA}" type="pres">
      <dgm:prSet presAssocID="{8E968F21-E0D0-4657-B90B-2945BFBBB5D4}" presName="rootText1" presStyleLbl="node0" presStyleIdx="0" presStyleCnt="1" custScaleX="135805" custScaleY="198857">
        <dgm:presLayoutVars>
          <dgm:chPref val="3"/>
        </dgm:presLayoutVars>
      </dgm:prSet>
      <dgm:spPr/>
    </dgm:pt>
    <dgm:pt modelId="{EAC43394-ACD6-4E3F-A367-2EDA479050D8}" type="pres">
      <dgm:prSet presAssocID="{8E968F21-E0D0-4657-B90B-2945BFBBB5D4}" presName="rootConnector1" presStyleLbl="node1" presStyleIdx="0" presStyleCnt="0"/>
      <dgm:spPr/>
    </dgm:pt>
    <dgm:pt modelId="{F0E3151A-7C22-4BE5-BF55-B3AAFE13C01B}" type="pres">
      <dgm:prSet presAssocID="{8E968F21-E0D0-4657-B90B-2945BFBBB5D4}" presName="hierChild2" presStyleCnt="0"/>
      <dgm:spPr/>
    </dgm:pt>
    <dgm:pt modelId="{3C2AA769-CCA4-469B-A120-1D720AE39E89}" type="pres">
      <dgm:prSet presAssocID="{36B09469-EC92-4B47-A1F9-38B9540EB6DE}" presName="Name37" presStyleLbl="parChTrans1D2" presStyleIdx="0" presStyleCnt="3" custSzX="5405473" custSzY="425005"/>
      <dgm:spPr/>
    </dgm:pt>
    <dgm:pt modelId="{5700A5E4-BA8D-4AE5-9FBD-764B9F51A6CC}" type="pres">
      <dgm:prSet presAssocID="{4DE19021-313D-4206-BACF-1425421C001B}" presName="hierRoot2" presStyleCnt="0">
        <dgm:presLayoutVars>
          <dgm:hierBranch val="init"/>
        </dgm:presLayoutVars>
      </dgm:prSet>
      <dgm:spPr/>
    </dgm:pt>
    <dgm:pt modelId="{B0D26606-EC04-40BB-9309-AF60C1A87C58}" type="pres">
      <dgm:prSet presAssocID="{4DE19021-313D-4206-BACF-1425421C001B}" presName="rootComposite" presStyleCnt="0"/>
      <dgm:spPr/>
    </dgm:pt>
    <dgm:pt modelId="{AE8342C9-D0F5-4689-A14F-37055FE86DC0}" type="pres">
      <dgm:prSet presAssocID="{4DE19021-313D-4206-BACF-1425421C001B}" presName="rootText" presStyleLbl="node2" presStyleIdx="0" presStyleCnt="3" custScaleX="135805" custScaleY="198857">
        <dgm:presLayoutVars>
          <dgm:chPref val="3"/>
        </dgm:presLayoutVars>
      </dgm:prSet>
      <dgm:spPr/>
    </dgm:pt>
    <dgm:pt modelId="{0CB2A378-31F5-4719-81B3-8FB1F940BF28}" type="pres">
      <dgm:prSet presAssocID="{4DE19021-313D-4206-BACF-1425421C001B}" presName="rootConnector" presStyleLbl="node2" presStyleIdx="0" presStyleCnt="3"/>
      <dgm:spPr/>
    </dgm:pt>
    <dgm:pt modelId="{8E46581A-38A6-41EA-9D18-CA037C98369C}" type="pres">
      <dgm:prSet presAssocID="{4DE19021-313D-4206-BACF-1425421C001B}" presName="hierChild4" presStyleCnt="0"/>
      <dgm:spPr/>
    </dgm:pt>
    <dgm:pt modelId="{CE35C8AD-DE9D-43C2-9256-80559941471E}" type="pres">
      <dgm:prSet presAssocID="{FC217C81-55F9-4E7B-BEA8-BB0AA9C6437C}" presName="Name37" presStyleLbl="parChTrans1D3" presStyleIdx="0" presStyleCnt="7" custSzX="276094" custSzY="1098807"/>
      <dgm:spPr/>
    </dgm:pt>
    <dgm:pt modelId="{6D869615-5343-4D23-97CC-B0593E44F6D7}" type="pres">
      <dgm:prSet presAssocID="{35FE9CD6-FF9B-4DBD-9321-9272800C16BF}" presName="hierRoot2" presStyleCnt="0">
        <dgm:presLayoutVars>
          <dgm:hierBranch val="init"/>
        </dgm:presLayoutVars>
      </dgm:prSet>
      <dgm:spPr/>
    </dgm:pt>
    <dgm:pt modelId="{AAF51FE2-ABED-4B0C-B5E6-54B3597A9B9A}" type="pres">
      <dgm:prSet presAssocID="{35FE9CD6-FF9B-4DBD-9321-9272800C16BF}" presName="rootComposite" presStyleCnt="0"/>
      <dgm:spPr/>
    </dgm:pt>
    <dgm:pt modelId="{95B98D75-C972-490E-8EFF-4C5141AE5799}" type="pres">
      <dgm:prSet presAssocID="{35FE9CD6-FF9B-4DBD-9321-9272800C16BF}" presName="rootText" presStyleLbl="node3" presStyleIdx="0" presStyleCnt="7" custScaleX="135805" custScaleY="434760">
        <dgm:presLayoutVars>
          <dgm:chPref val="3"/>
        </dgm:presLayoutVars>
      </dgm:prSet>
      <dgm:spPr/>
    </dgm:pt>
    <dgm:pt modelId="{E2394312-A042-4076-AEC0-89973FEE1516}" type="pres">
      <dgm:prSet presAssocID="{35FE9CD6-FF9B-4DBD-9321-9272800C16BF}" presName="rootConnector" presStyleLbl="node3" presStyleIdx="0" presStyleCnt="7"/>
      <dgm:spPr/>
    </dgm:pt>
    <dgm:pt modelId="{A5A03D4B-0520-42F9-8158-7C32903B326B}" type="pres">
      <dgm:prSet presAssocID="{35FE9CD6-FF9B-4DBD-9321-9272800C16BF}" presName="hierChild4" presStyleCnt="0"/>
      <dgm:spPr/>
    </dgm:pt>
    <dgm:pt modelId="{CC1D8460-D6D6-4B7B-83A1-322C58FAC22F}" type="pres">
      <dgm:prSet presAssocID="{35FE9CD6-FF9B-4DBD-9321-9272800C16BF}" presName="hierChild5" presStyleCnt="0"/>
      <dgm:spPr/>
    </dgm:pt>
    <dgm:pt modelId="{B797E8DD-691C-4E86-B903-7F16482AB5A7}" type="pres">
      <dgm:prSet presAssocID="{4DE19021-313D-4206-BACF-1425421C001B}" presName="hierChild5" presStyleCnt="0"/>
      <dgm:spPr/>
    </dgm:pt>
    <dgm:pt modelId="{89BA3400-DC34-4BA0-AD80-1E2D69A0794B}" type="pres">
      <dgm:prSet presAssocID="{BA75B3FA-729E-488C-AD7A-3A601AC54073}" presName="Name37" presStyleLbl="parChTrans1D2" presStyleIdx="1" presStyleCnt="3" custSzX="460157" custSzY="425005"/>
      <dgm:spPr/>
    </dgm:pt>
    <dgm:pt modelId="{0DF5131D-5BC3-4AA1-AB08-912944E8C975}" type="pres">
      <dgm:prSet presAssocID="{E552CC76-A462-4232-B73B-7DB0BB2249AA}" presName="hierRoot2" presStyleCnt="0">
        <dgm:presLayoutVars>
          <dgm:hierBranch val="init"/>
        </dgm:presLayoutVars>
      </dgm:prSet>
      <dgm:spPr/>
    </dgm:pt>
    <dgm:pt modelId="{E61813BE-ABC8-4084-B0FF-9E36CA6FA1F5}" type="pres">
      <dgm:prSet presAssocID="{E552CC76-A462-4232-B73B-7DB0BB2249AA}" presName="rootComposite" presStyleCnt="0"/>
      <dgm:spPr/>
    </dgm:pt>
    <dgm:pt modelId="{C30E045F-853B-409D-A2D5-4ECF29355491}" type="pres">
      <dgm:prSet presAssocID="{E552CC76-A462-4232-B73B-7DB0BB2249AA}" presName="rootText" presStyleLbl="node2" presStyleIdx="1" presStyleCnt="3" custScaleX="135805" custScaleY="198857">
        <dgm:presLayoutVars>
          <dgm:chPref val="3"/>
        </dgm:presLayoutVars>
      </dgm:prSet>
      <dgm:spPr/>
    </dgm:pt>
    <dgm:pt modelId="{D25B077E-6E9C-4A05-A20A-F994A13047CD}" type="pres">
      <dgm:prSet presAssocID="{E552CC76-A462-4232-B73B-7DB0BB2249AA}" presName="rootConnector" presStyleLbl="node2" presStyleIdx="1" presStyleCnt="3"/>
      <dgm:spPr/>
    </dgm:pt>
    <dgm:pt modelId="{C31F2FAF-769A-41E6-AD3A-11A351CE3D50}" type="pres">
      <dgm:prSet presAssocID="{E552CC76-A462-4232-B73B-7DB0BB2249AA}" presName="hierChild4" presStyleCnt="0"/>
      <dgm:spPr/>
    </dgm:pt>
    <dgm:pt modelId="{F0280265-67F9-4890-BE6A-9466BE3493EF}" type="pres">
      <dgm:prSet presAssocID="{5D8F2664-C88F-4543-9FC9-06F120A85DF4}" presName="Name37" presStyleLbl="parChTrans1D3" presStyleIdx="1" presStyleCnt="7" custSzX="3243284" custSzY="425005"/>
      <dgm:spPr/>
    </dgm:pt>
    <dgm:pt modelId="{6F753104-6F66-4AF8-AE51-F9871848D1CB}" type="pres">
      <dgm:prSet presAssocID="{E899DD14-5D2D-4539-B4D3-407CC65598F2}" presName="hierRoot2" presStyleCnt="0">
        <dgm:presLayoutVars>
          <dgm:hierBranch val="init"/>
        </dgm:presLayoutVars>
      </dgm:prSet>
      <dgm:spPr/>
    </dgm:pt>
    <dgm:pt modelId="{F0D4C277-7301-4E72-8A72-3035C3F21A18}" type="pres">
      <dgm:prSet presAssocID="{E899DD14-5D2D-4539-B4D3-407CC65598F2}" presName="rootComposite" presStyleCnt="0"/>
      <dgm:spPr/>
    </dgm:pt>
    <dgm:pt modelId="{021358E9-631E-4083-A8F7-880353B586B3}" type="pres">
      <dgm:prSet presAssocID="{E899DD14-5D2D-4539-B4D3-407CC65598F2}" presName="rootText" presStyleLbl="node3" presStyleIdx="1" presStyleCnt="7" custScaleX="135805" custScaleY="198857">
        <dgm:presLayoutVars>
          <dgm:chPref val="3"/>
        </dgm:presLayoutVars>
      </dgm:prSet>
      <dgm:spPr/>
    </dgm:pt>
    <dgm:pt modelId="{33E6DD9C-21E9-4FE7-95AB-9ABADD9B11AE}" type="pres">
      <dgm:prSet presAssocID="{E899DD14-5D2D-4539-B4D3-407CC65598F2}" presName="rootConnector" presStyleLbl="node3" presStyleIdx="1" presStyleCnt="7"/>
      <dgm:spPr/>
    </dgm:pt>
    <dgm:pt modelId="{3A532FF5-F66E-405D-8BA3-C881AC9EBD31}" type="pres">
      <dgm:prSet presAssocID="{E899DD14-5D2D-4539-B4D3-407CC65598F2}" presName="hierChild4" presStyleCnt="0"/>
      <dgm:spPr/>
    </dgm:pt>
    <dgm:pt modelId="{1F4A342F-4636-4380-B8E7-E27062D4CE10}" type="pres">
      <dgm:prSet presAssocID="{4D56EFE2-F998-43D0-BBAB-C69147240F4D}" presName="Name37" presStyleLbl="parChTrans1D4" presStyleIdx="0" presStyleCnt="2" custSzX="276094" custSzY="1098807"/>
      <dgm:spPr/>
    </dgm:pt>
    <dgm:pt modelId="{AFD80716-9038-4C7B-820F-9C5553E42D30}" type="pres">
      <dgm:prSet presAssocID="{CCA70BD7-CCB1-432D-82FB-BE03B903B0F5}" presName="hierRoot2" presStyleCnt="0">
        <dgm:presLayoutVars>
          <dgm:hierBranch val="init"/>
        </dgm:presLayoutVars>
      </dgm:prSet>
      <dgm:spPr/>
    </dgm:pt>
    <dgm:pt modelId="{30956A97-382E-4EE1-9543-82C0E79E2E90}" type="pres">
      <dgm:prSet presAssocID="{CCA70BD7-CCB1-432D-82FB-BE03B903B0F5}" presName="rootComposite" presStyleCnt="0"/>
      <dgm:spPr/>
    </dgm:pt>
    <dgm:pt modelId="{36BE9678-9154-4513-9643-3042763E19B5}" type="pres">
      <dgm:prSet presAssocID="{CCA70BD7-CCB1-432D-82FB-BE03B903B0F5}" presName="rootText" presStyleLbl="node4" presStyleIdx="0" presStyleCnt="2" custScaleX="228115" custScaleY="198857">
        <dgm:presLayoutVars>
          <dgm:chPref val="3"/>
        </dgm:presLayoutVars>
      </dgm:prSet>
      <dgm:spPr/>
    </dgm:pt>
    <dgm:pt modelId="{1A01013B-8127-483C-90B2-69DB28BA461A}" type="pres">
      <dgm:prSet presAssocID="{CCA70BD7-CCB1-432D-82FB-BE03B903B0F5}" presName="rootConnector" presStyleLbl="node4" presStyleIdx="0" presStyleCnt="2"/>
      <dgm:spPr/>
    </dgm:pt>
    <dgm:pt modelId="{DB38BCB9-B1BF-454C-A82C-0D99178A1CA6}" type="pres">
      <dgm:prSet presAssocID="{CCA70BD7-CCB1-432D-82FB-BE03B903B0F5}" presName="hierChild4" presStyleCnt="0"/>
      <dgm:spPr/>
    </dgm:pt>
    <dgm:pt modelId="{7A57A3A5-0BBE-4D20-A133-63E7EE714CE6}" type="pres">
      <dgm:prSet presAssocID="{CCA70BD7-CCB1-432D-82FB-BE03B903B0F5}" presName="hierChild5" presStyleCnt="0"/>
      <dgm:spPr/>
    </dgm:pt>
    <dgm:pt modelId="{CADEFF9C-9E90-456D-9BF7-ABC97B9CD95B}" type="pres">
      <dgm:prSet presAssocID="{06CE1981-DB27-4D38-AF8A-9DF8CE7FA7FC}" presName="Name37" presStyleLbl="parChTrans1D4" presStyleIdx="1" presStyleCnt="2" custSzX="309735" custSzY="2871415"/>
      <dgm:spPr/>
    </dgm:pt>
    <dgm:pt modelId="{85087F8A-1E7D-4B0C-8850-18EEE9B5B0A9}" type="pres">
      <dgm:prSet presAssocID="{AD4D1D74-67D4-4722-A54B-0B2A72A19E6D}" presName="hierRoot2" presStyleCnt="0">
        <dgm:presLayoutVars>
          <dgm:hierBranch val="init"/>
        </dgm:presLayoutVars>
      </dgm:prSet>
      <dgm:spPr/>
    </dgm:pt>
    <dgm:pt modelId="{ABA947FC-58AE-4778-BC8C-A765DA1749C7}" type="pres">
      <dgm:prSet presAssocID="{AD4D1D74-67D4-4722-A54B-0B2A72A19E6D}" presName="rootComposite" presStyleCnt="0"/>
      <dgm:spPr/>
    </dgm:pt>
    <dgm:pt modelId="{9B7EA55B-0253-4E47-90D8-DFFD256F75D9}" type="pres">
      <dgm:prSet presAssocID="{AD4D1D74-67D4-4722-A54B-0B2A72A19E6D}" presName="rootText" presStyleLbl="node4" presStyleIdx="1" presStyleCnt="2" custScaleX="221429" custScaleY="198857" custLinFactNeighborX="2197">
        <dgm:presLayoutVars>
          <dgm:chPref val="3"/>
        </dgm:presLayoutVars>
      </dgm:prSet>
      <dgm:spPr/>
    </dgm:pt>
    <dgm:pt modelId="{4099A824-DF71-4657-ADB3-963A71252287}" type="pres">
      <dgm:prSet presAssocID="{AD4D1D74-67D4-4722-A54B-0B2A72A19E6D}" presName="rootConnector" presStyleLbl="node4" presStyleIdx="1" presStyleCnt="2"/>
      <dgm:spPr/>
    </dgm:pt>
    <dgm:pt modelId="{C3B70ADC-3C3A-4EE3-B2FD-C43AD6CD16AC}" type="pres">
      <dgm:prSet presAssocID="{AD4D1D74-67D4-4722-A54B-0B2A72A19E6D}" presName="hierChild4" presStyleCnt="0"/>
      <dgm:spPr/>
    </dgm:pt>
    <dgm:pt modelId="{A7FFCB5F-F178-4CB4-810C-A1743307154F}" type="pres">
      <dgm:prSet presAssocID="{AD4D1D74-67D4-4722-A54B-0B2A72A19E6D}" presName="hierChild5" presStyleCnt="0"/>
      <dgm:spPr/>
    </dgm:pt>
    <dgm:pt modelId="{4FF3F027-3E03-4185-AFFF-11E57691DA63}" type="pres">
      <dgm:prSet presAssocID="{E899DD14-5D2D-4539-B4D3-407CC65598F2}" presName="hierChild5" presStyleCnt="0"/>
      <dgm:spPr/>
    </dgm:pt>
    <dgm:pt modelId="{56CBEADA-DD00-45F0-9EBE-984EB61A00B1}" type="pres">
      <dgm:prSet presAssocID="{2252BE0F-7258-441F-A80D-06D4590C1884}" presName="Name37" presStyleLbl="parChTrans1D3" presStyleIdx="2" presStyleCnt="7" custSzX="1081094" custSzY="425005"/>
      <dgm:spPr/>
    </dgm:pt>
    <dgm:pt modelId="{BCA9467C-BFEE-4A32-A365-ED6503DCB260}" type="pres">
      <dgm:prSet presAssocID="{F301E49D-CBFC-4703-915F-22EF71BE2F37}" presName="hierRoot2" presStyleCnt="0">
        <dgm:presLayoutVars>
          <dgm:hierBranch val="init"/>
        </dgm:presLayoutVars>
      </dgm:prSet>
      <dgm:spPr/>
    </dgm:pt>
    <dgm:pt modelId="{2093DD82-8CF1-4D80-BEB7-20220F09EA6F}" type="pres">
      <dgm:prSet presAssocID="{F301E49D-CBFC-4703-915F-22EF71BE2F37}" presName="rootComposite" presStyleCnt="0"/>
      <dgm:spPr/>
    </dgm:pt>
    <dgm:pt modelId="{E10E2AAA-0400-411C-AC4C-E981D4D93068}" type="pres">
      <dgm:prSet presAssocID="{F301E49D-CBFC-4703-915F-22EF71BE2F37}" presName="rootText" presStyleLbl="node3" presStyleIdx="2" presStyleCnt="7" custScaleX="135805" custScaleY="198857">
        <dgm:presLayoutVars>
          <dgm:chPref val="3"/>
        </dgm:presLayoutVars>
      </dgm:prSet>
      <dgm:spPr/>
    </dgm:pt>
    <dgm:pt modelId="{0F3965B7-2F87-42C1-87AB-715CBE9B5A21}" type="pres">
      <dgm:prSet presAssocID="{F301E49D-CBFC-4703-915F-22EF71BE2F37}" presName="rootConnector" presStyleLbl="node3" presStyleIdx="2" presStyleCnt="7"/>
      <dgm:spPr/>
    </dgm:pt>
    <dgm:pt modelId="{D2B656B8-636B-4800-9C33-5D4DEF04341E}" type="pres">
      <dgm:prSet presAssocID="{F301E49D-CBFC-4703-915F-22EF71BE2F37}" presName="hierChild4" presStyleCnt="0"/>
      <dgm:spPr/>
    </dgm:pt>
    <dgm:pt modelId="{E30799CC-3507-4077-B571-835D76CB68ED}" type="pres">
      <dgm:prSet presAssocID="{F301E49D-CBFC-4703-915F-22EF71BE2F37}" presName="hierChild5" presStyleCnt="0"/>
      <dgm:spPr/>
    </dgm:pt>
    <dgm:pt modelId="{D073A3A2-D132-4ED7-8EBE-5FC3C5A71A6C}" type="pres">
      <dgm:prSet presAssocID="{66316A39-5F01-4BF9-88D3-06144F3BB5CF}" presName="Name37" presStyleLbl="parChTrans1D3" presStyleIdx="3" presStyleCnt="7" custSzX="1081094" custSzY="425005"/>
      <dgm:spPr/>
    </dgm:pt>
    <dgm:pt modelId="{F0A6930F-71DC-49F1-B613-42E97A422F15}" type="pres">
      <dgm:prSet presAssocID="{50DC9850-EA59-4C0D-A1DA-2770D27BFE5F}" presName="hierRoot2" presStyleCnt="0">
        <dgm:presLayoutVars>
          <dgm:hierBranch val="init"/>
        </dgm:presLayoutVars>
      </dgm:prSet>
      <dgm:spPr/>
    </dgm:pt>
    <dgm:pt modelId="{839D8C9D-7FAA-47ED-9C30-A3F8195B9144}" type="pres">
      <dgm:prSet presAssocID="{50DC9850-EA59-4C0D-A1DA-2770D27BFE5F}" presName="rootComposite" presStyleCnt="0"/>
      <dgm:spPr/>
    </dgm:pt>
    <dgm:pt modelId="{CE30D80A-F3F2-4DE8-977E-F74ED7879063}" type="pres">
      <dgm:prSet presAssocID="{50DC9850-EA59-4C0D-A1DA-2770D27BFE5F}" presName="rootText" presStyleLbl="node3" presStyleIdx="3" presStyleCnt="7" custScaleX="135805" custScaleY="568097">
        <dgm:presLayoutVars>
          <dgm:chPref val="3"/>
        </dgm:presLayoutVars>
      </dgm:prSet>
      <dgm:spPr/>
    </dgm:pt>
    <dgm:pt modelId="{3414D51A-0E5C-4B99-9BAE-C814C34BCBCD}" type="pres">
      <dgm:prSet presAssocID="{50DC9850-EA59-4C0D-A1DA-2770D27BFE5F}" presName="rootConnector" presStyleLbl="node3" presStyleIdx="3" presStyleCnt="7"/>
      <dgm:spPr/>
    </dgm:pt>
    <dgm:pt modelId="{BC92FF5B-B7BB-4D13-BBC1-0D401B30F4D3}" type="pres">
      <dgm:prSet presAssocID="{50DC9850-EA59-4C0D-A1DA-2770D27BFE5F}" presName="hierChild4" presStyleCnt="0"/>
      <dgm:spPr/>
    </dgm:pt>
    <dgm:pt modelId="{FD896489-E14E-47BE-9B17-E33BCFA57808}" type="pres">
      <dgm:prSet presAssocID="{50DC9850-EA59-4C0D-A1DA-2770D27BFE5F}" presName="hierChild5" presStyleCnt="0"/>
      <dgm:spPr/>
    </dgm:pt>
    <dgm:pt modelId="{7DF6BE02-5616-46CB-A0B3-989D9B95C59C}" type="pres">
      <dgm:prSet presAssocID="{7E97AE6D-29A6-4386-B3A9-97044B96B6A0}" presName="Name37" presStyleLbl="parChTrans1D3" presStyleIdx="4" presStyleCnt="7" custSzX="3243284" custSzY="425005"/>
      <dgm:spPr/>
    </dgm:pt>
    <dgm:pt modelId="{7A5C1D12-394A-48B8-9966-A2FB80257462}" type="pres">
      <dgm:prSet presAssocID="{D6EC666D-0762-4368-86C2-32A89FE2A84B}" presName="hierRoot2" presStyleCnt="0">
        <dgm:presLayoutVars>
          <dgm:hierBranch val="init"/>
        </dgm:presLayoutVars>
      </dgm:prSet>
      <dgm:spPr/>
    </dgm:pt>
    <dgm:pt modelId="{3E606F53-392A-47FB-A8E2-9146D9C4C4C8}" type="pres">
      <dgm:prSet presAssocID="{D6EC666D-0762-4368-86C2-32A89FE2A84B}" presName="rootComposite" presStyleCnt="0"/>
      <dgm:spPr/>
    </dgm:pt>
    <dgm:pt modelId="{B40B6B09-4DDA-4566-A52D-22830A7FB7E8}" type="pres">
      <dgm:prSet presAssocID="{D6EC666D-0762-4368-86C2-32A89FE2A84B}" presName="rootText" presStyleLbl="node3" presStyleIdx="4" presStyleCnt="7" custScaleX="135805" custScaleY="198857">
        <dgm:presLayoutVars>
          <dgm:chPref val="3"/>
        </dgm:presLayoutVars>
      </dgm:prSet>
      <dgm:spPr/>
    </dgm:pt>
    <dgm:pt modelId="{ACD782F9-CAE6-45C3-923E-AF3E6E16491D}" type="pres">
      <dgm:prSet presAssocID="{D6EC666D-0762-4368-86C2-32A89FE2A84B}" presName="rootConnector" presStyleLbl="node3" presStyleIdx="4" presStyleCnt="7"/>
      <dgm:spPr/>
    </dgm:pt>
    <dgm:pt modelId="{3BD6B3F8-54C5-487C-8C9C-BD8568612DDC}" type="pres">
      <dgm:prSet presAssocID="{D6EC666D-0762-4368-86C2-32A89FE2A84B}" presName="hierChild4" presStyleCnt="0"/>
      <dgm:spPr/>
    </dgm:pt>
    <dgm:pt modelId="{6740799C-AA86-41E3-AF78-CA7BAAF8D13D}" type="pres">
      <dgm:prSet presAssocID="{D6EC666D-0762-4368-86C2-32A89FE2A84B}" presName="hierChild5" presStyleCnt="0"/>
      <dgm:spPr/>
    </dgm:pt>
    <dgm:pt modelId="{00F470CF-2989-4296-AAEB-D8FE2B0FB447}" type="pres">
      <dgm:prSet presAssocID="{E552CC76-A462-4232-B73B-7DB0BB2249AA}" presName="hierChild5" presStyleCnt="0"/>
      <dgm:spPr/>
    </dgm:pt>
    <dgm:pt modelId="{F2272DC5-384E-497D-934C-13D42DF5D521}" type="pres">
      <dgm:prSet presAssocID="{05531A56-854B-4E37-906B-B285EC82AC61}" presName="Name37" presStyleLbl="parChTrans1D2" presStyleIdx="2" presStyleCnt="3" custSzX="5405473" custSzY="425005"/>
      <dgm:spPr/>
    </dgm:pt>
    <dgm:pt modelId="{662A81B2-4D37-4DAC-A376-ECD8C7EEBA63}" type="pres">
      <dgm:prSet presAssocID="{F1A39E0E-38EC-4526-A2A4-E6585D9DE518}" presName="hierRoot2" presStyleCnt="0">
        <dgm:presLayoutVars>
          <dgm:hierBranch val="init"/>
        </dgm:presLayoutVars>
      </dgm:prSet>
      <dgm:spPr/>
    </dgm:pt>
    <dgm:pt modelId="{047B94D4-5141-4517-93FC-90A7A2870D25}" type="pres">
      <dgm:prSet presAssocID="{F1A39E0E-38EC-4526-A2A4-E6585D9DE518}" presName="rootComposite" presStyleCnt="0"/>
      <dgm:spPr/>
    </dgm:pt>
    <dgm:pt modelId="{09D39BDE-885C-4C20-8423-7ADA3150BF22}" type="pres">
      <dgm:prSet presAssocID="{F1A39E0E-38EC-4526-A2A4-E6585D9DE518}" presName="rootText" presStyleLbl="node2" presStyleIdx="2" presStyleCnt="3" custScaleX="135805" custScaleY="198857">
        <dgm:presLayoutVars>
          <dgm:chPref val="3"/>
        </dgm:presLayoutVars>
      </dgm:prSet>
      <dgm:spPr/>
    </dgm:pt>
    <dgm:pt modelId="{D1375ED7-FCCB-472C-9072-3358A8A19D05}" type="pres">
      <dgm:prSet presAssocID="{F1A39E0E-38EC-4526-A2A4-E6585D9DE518}" presName="rootConnector" presStyleLbl="node2" presStyleIdx="2" presStyleCnt="3"/>
      <dgm:spPr/>
    </dgm:pt>
    <dgm:pt modelId="{DBECE486-4A73-4352-A5DB-5C51370B9D00}" type="pres">
      <dgm:prSet presAssocID="{F1A39E0E-38EC-4526-A2A4-E6585D9DE518}" presName="hierChild4" presStyleCnt="0"/>
      <dgm:spPr/>
    </dgm:pt>
    <dgm:pt modelId="{F90D2F89-A5EE-48B6-9600-87872BF73BB5}" type="pres">
      <dgm:prSet presAssocID="{CA0E39E3-169F-4B35-B262-5F4982FCE5F9}" presName="Name37" presStyleLbl="parChTrans1D3" presStyleIdx="5" presStyleCnt="7" custSzX="276094" custSzY="1098807"/>
      <dgm:spPr/>
    </dgm:pt>
    <dgm:pt modelId="{2CE5E508-F24C-4170-9EFF-5A2F1A3C7406}" type="pres">
      <dgm:prSet presAssocID="{93FB7033-11B2-4BEE-9B57-A5A9A78EB3AE}" presName="hierRoot2" presStyleCnt="0">
        <dgm:presLayoutVars>
          <dgm:hierBranch val="init"/>
        </dgm:presLayoutVars>
      </dgm:prSet>
      <dgm:spPr/>
    </dgm:pt>
    <dgm:pt modelId="{DA3778C9-FF7B-4983-843B-60FDC233C1C5}" type="pres">
      <dgm:prSet presAssocID="{93FB7033-11B2-4BEE-9B57-A5A9A78EB3AE}" presName="rootComposite" presStyleCnt="0"/>
      <dgm:spPr/>
    </dgm:pt>
    <dgm:pt modelId="{7347A60A-27A3-471D-981D-CD89A4373ABC}" type="pres">
      <dgm:prSet presAssocID="{93FB7033-11B2-4BEE-9B57-A5A9A78EB3AE}" presName="rootText" presStyleLbl="node3" presStyleIdx="5" presStyleCnt="7" custScaleX="135805" custScaleY="198857">
        <dgm:presLayoutVars>
          <dgm:chPref val="3"/>
        </dgm:presLayoutVars>
      </dgm:prSet>
      <dgm:spPr/>
    </dgm:pt>
    <dgm:pt modelId="{B3299084-9556-4753-8915-DE5F9453BC12}" type="pres">
      <dgm:prSet presAssocID="{93FB7033-11B2-4BEE-9B57-A5A9A78EB3AE}" presName="rootConnector" presStyleLbl="node3" presStyleIdx="5" presStyleCnt="7"/>
      <dgm:spPr/>
    </dgm:pt>
    <dgm:pt modelId="{ABA89663-6015-4D07-92AD-6B3040AA42CD}" type="pres">
      <dgm:prSet presAssocID="{93FB7033-11B2-4BEE-9B57-A5A9A78EB3AE}" presName="hierChild4" presStyleCnt="0"/>
      <dgm:spPr/>
    </dgm:pt>
    <dgm:pt modelId="{3D01507A-C0D5-4380-9BD6-2C0DD2E7E54D}" type="pres">
      <dgm:prSet presAssocID="{93FB7033-11B2-4BEE-9B57-A5A9A78EB3AE}" presName="hierChild5" presStyleCnt="0"/>
      <dgm:spPr/>
    </dgm:pt>
    <dgm:pt modelId="{65F702CB-79F0-40EF-B65E-D1213349678F}" type="pres">
      <dgm:prSet presAssocID="{95ECF15D-0B2D-459D-87C6-2B7E353B2E14}" presName="Name37" presStyleLbl="parChTrans1D3" presStyleIdx="6" presStyleCnt="7" custSzX="276094" custSzY="2871415"/>
      <dgm:spPr/>
    </dgm:pt>
    <dgm:pt modelId="{D30F7825-060D-4F4D-B129-CB7E2490A46A}" type="pres">
      <dgm:prSet presAssocID="{865B22A9-993E-47E6-A006-9674455A5978}" presName="hierRoot2" presStyleCnt="0">
        <dgm:presLayoutVars>
          <dgm:hierBranch val="init"/>
        </dgm:presLayoutVars>
      </dgm:prSet>
      <dgm:spPr/>
    </dgm:pt>
    <dgm:pt modelId="{CC43A66A-BED9-4229-831B-1AED4FF759E7}" type="pres">
      <dgm:prSet presAssocID="{865B22A9-993E-47E6-A006-9674455A5978}" presName="rootComposite" presStyleCnt="0"/>
      <dgm:spPr/>
    </dgm:pt>
    <dgm:pt modelId="{A3641F27-6736-4A6D-AA89-3A84E69CBE27}" type="pres">
      <dgm:prSet presAssocID="{865B22A9-993E-47E6-A006-9674455A5978}" presName="rootText" presStyleLbl="node3" presStyleIdx="6" presStyleCnt="7" custScaleX="135805" custScaleY="379847">
        <dgm:presLayoutVars>
          <dgm:chPref val="3"/>
        </dgm:presLayoutVars>
      </dgm:prSet>
      <dgm:spPr/>
    </dgm:pt>
    <dgm:pt modelId="{349E958D-E3B2-4500-9C9E-3E40A110BB4B}" type="pres">
      <dgm:prSet presAssocID="{865B22A9-993E-47E6-A006-9674455A5978}" presName="rootConnector" presStyleLbl="node3" presStyleIdx="6" presStyleCnt="7"/>
      <dgm:spPr/>
    </dgm:pt>
    <dgm:pt modelId="{CE3A88EC-4D72-4BF1-A083-1DDF70F94A56}" type="pres">
      <dgm:prSet presAssocID="{865B22A9-993E-47E6-A006-9674455A5978}" presName="hierChild4" presStyleCnt="0"/>
      <dgm:spPr/>
    </dgm:pt>
    <dgm:pt modelId="{45FE5432-22E2-4CF9-B62B-DBD31731D476}" type="pres">
      <dgm:prSet presAssocID="{865B22A9-993E-47E6-A006-9674455A5978}" presName="hierChild5" presStyleCnt="0"/>
      <dgm:spPr/>
    </dgm:pt>
    <dgm:pt modelId="{00776892-8304-48B7-BA0C-74A0688131C7}" type="pres">
      <dgm:prSet presAssocID="{F1A39E0E-38EC-4526-A2A4-E6585D9DE518}" presName="hierChild5" presStyleCnt="0"/>
      <dgm:spPr/>
    </dgm:pt>
    <dgm:pt modelId="{F2402CE1-A49A-4F96-888F-A0AD2A15FABF}" type="pres">
      <dgm:prSet presAssocID="{8E968F21-E0D0-4657-B90B-2945BFBBB5D4}" presName="hierChild3" presStyleCnt="0"/>
      <dgm:spPr/>
    </dgm:pt>
  </dgm:ptLst>
  <dgm:cxnLst>
    <dgm:cxn modelId="{6729CC02-DB13-482D-B458-1B089B3EE1F5}" type="presOf" srcId="{35FE9CD6-FF9B-4DBD-9321-9272800C16BF}" destId="{95B98D75-C972-490E-8EFF-4C5141AE5799}" srcOrd="0" destOrd="0" presId="urn:microsoft.com/office/officeart/2005/8/layout/orgChart1"/>
    <dgm:cxn modelId="{E8FB760D-F696-43AD-8972-D7F3B039BE31}" type="presOf" srcId="{35FE9CD6-FF9B-4DBD-9321-9272800C16BF}" destId="{E2394312-A042-4076-AEC0-89973FEE1516}" srcOrd="1" destOrd="0" presId="urn:microsoft.com/office/officeart/2005/8/layout/orgChart1"/>
    <dgm:cxn modelId="{1514BD24-C865-4B53-B993-D233491640C2}" srcId="{E552CC76-A462-4232-B73B-7DB0BB2249AA}" destId="{F301E49D-CBFC-4703-915F-22EF71BE2F37}" srcOrd="1" destOrd="0" parTransId="{2252BE0F-7258-441F-A80D-06D4590C1884}" sibTransId="{3C360867-7F79-4FE6-ABA1-CFBFE0296D36}"/>
    <dgm:cxn modelId="{83FBE02C-6C5E-4C34-8F43-9EF1F1F15505}" srcId="{8E968F21-E0D0-4657-B90B-2945BFBBB5D4}" destId="{E552CC76-A462-4232-B73B-7DB0BB2249AA}" srcOrd="1" destOrd="0" parTransId="{BA75B3FA-729E-488C-AD7A-3A601AC54073}" sibTransId="{575593C1-B8FB-417C-A373-84118365FFB8}"/>
    <dgm:cxn modelId="{C6F6432E-221C-4596-B86B-A39D00C7627D}" type="presOf" srcId="{2252BE0F-7258-441F-A80D-06D4590C1884}" destId="{56CBEADA-DD00-45F0-9EBE-984EB61A00B1}" srcOrd="0" destOrd="0" presId="urn:microsoft.com/office/officeart/2005/8/layout/orgChart1"/>
    <dgm:cxn modelId="{C00C0D2F-667D-4478-AE28-7B3FC7950C45}" type="presOf" srcId="{D6EC666D-0762-4368-86C2-32A89FE2A84B}" destId="{B40B6B09-4DDA-4566-A52D-22830A7FB7E8}" srcOrd="0" destOrd="0" presId="urn:microsoft.com/office/officeart/2005/8/layout/orgChart1"/>
    <dgm:cxn modelId="{AFCE0D35-3EC4-467B-81BE-FC4837B74AB4}" type="presOf" srcId="{93FB7033-11B2-4BEE-9B57-A5A9A78EB3AE}" destId="{B3299084-9556-4753-8915-DE5F9453BC12}" srcOrd="1" destOrd="0" presId="urn:microsoft.com/office/officeart/2005/8/layout/orgChart1"/>
    <dgm:cxn modelId="{A4A9BD35-FA50-4C9F-B47D-91A87F63832E}" type="presOf" srcId="{E552CC76-A462-4232-B73B-7DB0BB2249AA}" destId="{D25B077E-6E9C-4A05-A20A-F994A13047CD}" srcOrd="1" destOrd="0" presId="urn:microsoft.com/office/officeart/2005/8/layout/orgChart1"/>
    <dgm:cxn modelId="{CA27C138-0D18-48C7-8BE4-4EE73737BA21}" srcId="{E899DD14-5D2D-4539-B4D3-407CC65598F2}" destId="{AD4D1D74-67D4-4722-A54B-0B2A72A19E6D}" srcOrd="1" destOrd="0" parTransId="{06CE1981-DB27-4D38-AF8A-9DF8CE7FA7FC}" sibTransId="{2DEB54C2-3DAE-45AC-8F4A-DEA354E08912}"/>
    <dgm:cxn modelId="{F02B1440-7698-42A6-A273-158EE45BCEFC}" srcId="{8E968F21-E0D0-4657-B90B-2945BFBBB5D4}" destId="{4DE19021-313D-4206-BACF-1425421C001B}" srcOrd="0" destOrd="0" parTransId="{36B09469-EC92-4B47-A1F9-38B9540EB6DE}" sibTransId="{D90F6CB4-5120-44D2-93A2-CEB826028B39}"/>
    <dgm:cxn modelId="{3F58045F-7B39-4EB1-B2E4-5138EA01F78E}" type="presOf" srcId="{50DC9850-EA59-4C0D-A1DA-2770D27BFE5F}" destId="{3414D51A-0E5C-4B99-9BAE-C814C34BCBCD}" srcOrd="1" destOrd="0" presId="urn:microsoft.com/office/officeart/2005/8/layout/orgChart1"/>
    <dgm:cxn modelId="{38F36964-8236-415C-918E-CC4ED42D1411}" type="presOf" srcId="{50DC9850-EA59-4C0D-A1DA-2770D27BFE5F}" destId="{CE30D80A-F3F2-4DE8-977E-F74ED7879063}" srcOrd="0" destOrd="0" presId="urn:microsoft.com/office/officeart/2005/8/layout/orgChart1"/>
    <dgm:cxn modelId="{9ED66A68-ECC7-4479-B0EA-3E2672177EBF}" srcId="{790C4FBF-8EFC-4F5C-9856-B3ECB1E522B7}" destId="{8E968F21-E0D0-4657-B90B-2945BFBBB5D4}" srcOrd="0" destOrd="0" parTransId="{A7AF2D11-75AB-485B-9777-4E544A1459FC}" sibTransId="{09893A18-3267-4A04-985A-9A2AD07B1765}"/>
    <dgm:cxn modelId="{05AD1969-BC0F-4DFC-B3ED-E6BFC89FBFAD}" type="presOf" srcId="{8E968F21-E0D0-4657-B90B-2945BFBBB5D4}" destId="{183E2B2E-C649-4FB2-AF0B-6127B306CCBA}" srcOrd="0" destOrd="0" presId="urn:microsoft.com/office/officeart/2005/8/layout/orgChart1"/>
    <dgm:cxn modelId="{703FD44A-6729-4889-AEBB-81A0E2A6D939}" type="presOf" srcId="{790C4FBF-8EFC-4F5C-9856-B3ECB1E522B7}" destId="{6B3F6FFF-0924-4BF0-A5C5-DDCF91A6F9AD}" srcOrd="0" destOrd="0" presId="urn:microsoft.com/office/officeart/2005/8/layout/orgChart1"/>
    <dgm:cxn modelId="{409A7F4C-A81C-489C-ABB3-AA996978D0C1}" type="presOf" srcId="{AD4D1D74-67D4-4722-A54B-0B2A72A19E6D}" destId="{9B7EA55B-0253-4E47-90D8-DFFD256F75D9}" srcOrd="0" destOrd="0" presId="urn:microsoft.com/office/officeart/2005/8/layout/orgChart1"/>
    <dgm:cxn modelId="{87CBB06E-FB87-4795-977B-415E4D8D8CA0}" srcId="{E552CC76-A462-4232-B73B-7DB0BB2249AA}" destId="{50DC9850-EA59-4C0D-A1DA-2770D27BFE5F}" srcOrd="2" destOrd="0" parTransId="{66316A39-5F01-4BF9-88D3-06144F3BB5CF}" sibTransId="{D0B4D976-C7B8-4F7A-A4C2-E6CB8C13E9EA}"/>
    <dgm:cxn modelId="{E1D7864F-3A63-47A1-AAD2-1243C88AD8E2}" type="presOf" srcId="{7E97AE6D-29A6-4386-B3A9-97044B96B6A0}" destId="{7DF6BE02-5616-46CB-A0B3-989D9B95C59C}" srcOrd="0" destOrd="0" presId="urn:microsoft.com/office/officeart/2005/8/layout/orgChart1"/>
    <dgm:cxn modelId="{4F327B74-116C-44EB-8BB9-87484794B72F}" srcId="{E552CC76-A462-4232-B73B-7DB0BB2249AA}" destId="{D6EC666D-0762-4368-86C2-32A89FE2A84B}" srcOrd="3" destOrd="0" parTransId="{7E97AE6D-29A6-4386-B3A9-97044B96B6A0}" sibTransId="{133251C6-BF19-4952-8909-592AB3C809E1}"/>
    <dgm:cxn modelId="{5E32D379-3AF4-4978-ABF3-AFFF3A3319E9}" type="presOf" srcId="{36B09469-EC92-4B47-A1F9-38B9540EB6DE}" destId="{3C2AA769-CCA4-469B-A120-1D720AE39E89}" srcOrd="0" destOrd="0" presId="urn:microsoft.com/office/officeart/2005/8/layout/orgChart1"/>
    <dgm:cxn modelId="{53E5807C-4450-43D1-98AE-95A47150B240}" type="presOf" srcId="{4D56EFE2-F998-43D0-BBAB-C69147240F4D}" destId="{1F4A342F-4636-4380-B8E7-E27062D4CE10}" srcOrd="0" destOrd="0" presId="urn:microsoft.com/office/officeart/2005/8/layout/orgChart1"/>
    <dgm:cxn modelId="{F23E1185-D82D-4740-8086-4AA26C5DE42F}" type="presOf" srcId="{865B22A9-993E-47E6-A006-9674455A5978}" destId="{A3641F27-6736-4A6D-AA89-3A84E69CBE27}" srcOrd="0" destOrd="0" presId="urn:microsoft.com/office/officeart/2005/8/layout/orgChart1"/>
    <dgm:cxn modelId="{4B435685-E88E-4394-A588-A3116F7AAE53}" type="presOf" srcId="{06CE1981-DB27-4D38-AF8A-9DF8CE7FA7FC}" destId="{CADEFF9C-9E90-456D-9BF7-ABC97B9CD95B}" srcOrd="0" destOrd="0" presId="urn:microsoft.com/office/officeart/2005/8/layout/orgChart1"/>
    <dgm:cxn modelId="{B446BC85-81F4-47BC-94DB-62004E33327C}" type="presOf" srcId="{5D8F2664-C88F-4543-9FC9-06F120A85DF4}" destId="{F0280265-67F9-4890-BE6A-9466BE3493EF}" srcOrd="0" destOrd="0" presId="urn:microsoft.com/office/officeart/2005/8/layout/orgChart1"/>
    <dgm:cxn modelId="{27948C88-C175-4257-AD21-C68F8BE210E7}" type="presOf" srcId="{D6EC666D-0762-4368-86C2-32A89FE2A84B}" destId="{ACD782F9-CAE6-45C3-923E-AF3E6E16491D}" srcOrd="1" destOrd="0" presId="urn:microsoft.com/office/officeart/2005/8/layout/orgChart1"/>
    <dgm:cxn modelId="{229FCC90-C1EC-4A69-8713-CE3A76399AD4}" srcId="{F1A39E0E-38EC-4526-A2A4-E6585D9DE518}" destId="{93FB7033-11B2-4BEE-9B57-A5A9A78EB3AE}" srcOrd="0" destOrd="0" parTransId="{CA0E39E3-169F-4B35-B262-5F4982FCE5F9}" sibTransId="{A5B75720-4659-41FA-8370-5FAD82DA9E7A}"/>
    <dgm:cxn modelId="{214A1C93-4CF6-48B8-ADD1-606682C5196C}" srcId="{8E968F21-E0D0-4657-B90B-2945BFBBB5D4}" destId="{F1A39E0E-38EC-4526-A2A4-E6585D9DE518}" srcOrd="2" destOrd="0" parTransId="{05531A56-854B-4E37-906B-B285EC82AC61}" sibTransId="{D391183A-40D6-4796-A82D-0184C7C92AC2}"/>
    <dgm:cxn modelId="{A88A98A4-9068-4DF4-8E64-5067868EE2D7}" srcId="{4DE19021-313D-4206-BACF-1425421C001B}" destId="{35FE9CD6-FF9B-4DBD-9321-9272800C16BF}" srcOrd="0" destOrd="0" parTransId="{FC217C81-55F9-4E7B-BEA8-BB0AA9C6437C}" sibTransId="{ADEEA1DB-FAD6-4599-B114-CB7CC113E115}"/>
    <dgm:cxn modelId="{29B908AA-AB85-44D5-8C05-86E810BF4621}" srcId="{E899DD14-5D2D-4539-B4D3-407CC65598F2}" destId="{CCA70BD7-CCB1-432D-82FB-BE03B903B0F5}" srcOrd="0" destOrd="0" parTransId="{4D56EFE2-F998-43D0-BBAB-C69147240F4D}" sibTransId="{BDB2C8BB-4BEB-49D6-B251-C3A90122EEBC}"/>
    <dgm:cxn modelId="{73138CAD-ECD2-48FD-9643-47B53C24E23D}" srcId="{F1A39E0E-38EC-4526-A2A4-E6585D9DE518}" destId="{865B22A9-993E-47E6-A006-9674455A5978}" srcOrd="1" destOrd="0" parTransId="{95ECF15D-0B2D-459D-87C6-2B7E353B2E14}" sibTransId="{E3E3E436-0779-4129-B6A5-357FCC65FDC5}"/>
    <dgm:cxn modelId="{6CF1EBAD-64D1-46D6-9186-348D2ABEA6ED}" type="presOf" srcId="{AD4D1D74-67D4-4722-A54B-0B2A72A19E6D}" destId="{4099A824-DF71-4657-ADB3-963A71252287}" srcOrd="1" destOrd="0" presId="urn:microsoft.com/office/officeart/2005/8/layout/orgChart1"/>
    <dgm:cxn modelId="{F36FACB0-3754-43E7-BED5-A563E0E1B763}" type="presOf" srcId="{E552CC76-A462-4232-B73B-7DB0BB2249AA}" destId="{C30E045F-853B-409D-A2D5-4ECF29355491}" srcOrd="0" destOrd="0" presId="urn:microsoft.com/office/officeart/2005/8/layout/orgChart1"/>
    <dgm:cxn modelId="{5D0E01B3-CA32-4152-9BD0-7B58729482B9}" type="presOf" srcId="{F1A39E0E-38EC-4526-A2A4-E6585D9DE518}" destId="{09D39BDE-885C-4C20-8423-7ADA3150BF22}" srcOrd="0" destOrd="0" presId="urn:microsoft.com/office/officeart/2005/8/layout/orgChart1"/>
    <dgm:cxn modelId="{6535CBB6-14B6-4B4F-8082-093D82C27E0A}" type="presOf" srcId="{4DE19021-313D-4206-BACF-1425421C001B}" destId="{AE8342C9-D0F5-4689-A14F-37055FE86DC0}" srcOrd="0" destOrd="0" presId="urn:microsoft.com/office/officeart/2005/8/layout/orgChart1"/>
    <dgm:cxn modelId="{AB232DBA-3C85-4328-8BC3-2A03A8215B00}" type="presOf" srcId="{CCA70BD7-CCB1-432D-82FB-BE03B903B0F5}" destId="{36BE9678-9154-4513-9643-3042763E19B5}" srcOrd="0" destOrd="0" presId="urn:microsoft.com/office/officeart/2005/8/layout/orgChart1"/>
    <dgm:cxn modelId="{45A621C3-E933-4487-99AE-EB5BC2A304D6}" type="presOf" srcId="{95ECF15D-0B2D-459D-87C6-2B7E353B2E14}" destId="{65F702CB-79F0-40EF-B65E-D1213349678F}" srcOrd="0" destOrd="0" presId="urn:microsoft.com/office/officeart/2005/8/layout/orgChart1"/>
    <dgm:cxn modelId="{205CC2C6-F8A4-4929-8936-9D63AA725AB7}" type="presOf" srcId="{E899DD14-5D2D-4539-B4D3-407CC65598F2}" destId="{021358E9-631E-4083-A8F7-880353B586B3}" srcOrd="0" destOrd="0" presId="urn:microsoft.com/office/officeart/2005/8/layout/orgChart1"/>
    <dgm:cxn modelId="{F0F721C8-1ED3-4450-96EF-6F54D74316D6}" type="presOf" srcId="{8E968F21-E0D0-4657-B90B-2945BFBBB5D4}" destId="{EAC43394-ACD6-4E3F-A367-2EDA479050D8}" srcOrd="1" destOrd="0" presId="urn:microsoft.com/office/officeart/2005/8/layout/orgChart1"/>
    <dgm:cxn modelId="{2EA363D3-FF8D-4AF4-95E5-AADE157DDC75}" type="presOf" srcId="{865B22A9-993E-47E6-A006-9674455A5978}" destId="{349E958D-E3B2-4500-9C9E-3E40A110BB4B}" srcOrd="1" destOrd="0" presId="urn:microsoft.com/office/officeart/2005/8/layout/orgChart1"/>
    <dgm:cxn modelId="{0D6B56D4-B175-47CC-9AEE-09AF3C54ABC4}" type="presOf" srcId="{CCA70BD7-CCB1-432D-82FB-BE03B903B0F5}" destId="{1A01013B-8127-483C-90B2-69DB28BA461A}" srcOrd="1" destOrd="0" presId="urn:microsoft.com/office/officeart/2005/8/layout/orgChart1"/>
    <dgm:cxn modelId="{3022F0D5-D028-46FB-A596-A16F2E19F32A}" srcId="{E552CC76-A462-4232-B73B-7DB0BB2249AA}" destId="{E899DD14-5D2D-4539-B4D3-407CC65598F2}" srcOrd="0" destOrd="0" parTransId="{5D8F2664-C88F-4543-9FC9-06F120A85DF4}" sibTransId="{BE34388F-8A7A-46DF-A7BC-6EF6407D895B}"/>
    <dgm:cxn modelId="{F8046AD6-202F-46BE-BE3E-6FB62E112092}" type="presOf" srcId="{F301E49D-CBFC-4703-915F-22EF71BE2F37}" destId="{0F3965B7-2F87-42C1-87AB-715CBE9B5A21}" srcOrd="1" destOrd="0" presId="urn:microsoft.com/office/officeart/2005/8/layout/orgChart1"/>
    <dgm:cxn modelId="{5C3CD0D9-FBD9-4470-AF8E-9C99A1BF1753}" type="presOf" srcId="{FC217C81-55F9-4E7B-BEA8-BB0AA9C6437C}" destId="{CE35C8AD-DE9D-43C2-9256-80559941471E}" srcOrd="0" destOrd="0" presId="urn:microsoft.com/office/officeart/2005/8/layout/orgChart1"/>
    <dgm:cxn modelId="{DA9AFFDC-1C33-4DA8-869F-91C46C0CCBD9}" type="presOf" srcId="{F1A39E0E-38EC-4526-A2A4-E6585D9DE518}" destId="{D1375ED7-FCCB-472C-9072-3358A8A19D05}" srcOrd="1" destOrd="0" presId="urn:microsoft.com/office/officeart/2005/8/layout/orgChart1"/>
    <dgm:cxn modelId="{79D6C6DD-5BD8-4937-91D1-5F26F09935D4}" type="presOf" srcId="{BA75B3FA-729E-488C-AD7A-3A601AC54073}" destId="{89BA3400-DC34-4BA0-AD80-1E2D69A0794B}" srcOrd="0" destOrd="0" presId="urn:microsoft.com/office/officeart/2005/8/layout/orgChart1"/>
    <dgm:cxn modelId="{B10D58DF-A80E-466B-868B-3D471B3528B1}" type="presOf" srcId="{CA0E39E3-169F-4B35-B262-5F4982FCE5F9}" destId="{F90D2F89-A5EE-48B6-9600-87872BF73BB5}" srcOrd="0" destOrd="0" presId="urn:microsoft.com/office/officeart/2005/8/layout/orgChart1"/>
    <dgm:cxn modelId="{B8EFE9EE-588F-4F36-B793-7E01511A101C}" type="presOf" srcId="{05531A56-854B-4E37-906B-B285EC82AC61}" destId="{F2272DC5-384E-497D-934C-13D42DF5D521}" srcOrd="0" destOrd="0" presId="urn:microsoft.com/office/officeart/2005/8/layout/orgChart1"/>
    <dgm:cxn modelId="{4B5D33EF-AE0E-403E-84FA-F934968B97A1}" type="presOf" srcId="{E899DD14-5D2D-4539-B4D3-407CC65598F2}" destId="{33E6DD9C-21E9-4FE7-95AB-9ABADD9B11AE}" srcOrd="1" destOrd="0" presId="urn:microsoft.com/office/officeart/2005/8/layout/orgChart1"/>
    <dgm:cxn modelId="{337C28F2-160E-4002-A3C5-C0D864DD5E16}" type="presOf" srcId="{66316A39-5F01-4BF9-88D3-06144F3BB5CF}" destId="{D073A3A2-D132-4ED7-8EBE-5FC3C5A71A6C}" srcOrd="0" destOrd="0" presId="urn:microsoft.com/office/officeart/2005/8/layout/orgChart1"/>
    <dgm:cxn modelId="{EF047AF4-4D20-45D1-9E72-45C4A3430945}" type="presOf" srcId="{4DE19021-313D-4206-BACF-1425421C001B}" destId="{0CB2A378-31F5-4719-81B3-8FB1F940BF28}" srcOrd="1" destOrd="0" presId="urn:microsoft.com/office/officeart/2005/8/layout/orgChart1"/>
    <dgm:cxn modelId="{79E91AFA-BF0F-4954-8227-A0E587A627D8}" type="presOf" srcId="{93FB7033-11B2-4BEE-9B57-A5A9A78EB3AE}" destId="{7347A60A-27A3-471D-981D-CD89A4373ABC}" srcOrd="0" destOrd="0" presId="urn:microsoft.com/office/officeart/2005/8/layout/orgChart1"/>
    <dgm:cxn modelId="{986C05FC-4D6D-4A20-9CE8-B2264BFC8260}" type="presOf" srcId="{F301E49D-CBFC-4703-915F-22EF71BE2F37}" destId="{E10E2AAA-0400-411C-AC4C-E981D4D93068}" srcOrd="0" destOrd="0" presId="urn:microsoft.com/office/officeart/2005/8/layout/orgChart1"/>
    <dgm:cxn modelId="{CDDE74F6-76FE-42B0-A522-54C3F51E61DA}" type="presParOf" srcId="{6B3F6FFF-0924-4BF0-A5C5-DDCF91A6F9AD}" destId="{EF5A3FC7-5A18-4BCF-B4CB-CFAF982A7FC7}" srcOrd="0" destOrd="0" presId="urn:microsoft.com/office/officeart/2005/8/layout/orgChart1"/>
    <dgm:cxn modelId="{0CC14EBB-D120-48FE-B244-9263ABC2CD8B}" type="presParOf" srcId="{EF5A3FC7-5A18-4BCF-B4CB-CFAF982A7FC7}" destId="{40F2D111-A35B-416E-BB40-191ABC00D236}" srcOrd="0" destOrd="0" presId="urn:microsoft.com/office/officeart/2005/8/layout/orgChart1"/>
    <dgm:cxn modelId="{3BEDD7F0-174A-491E-9606-2B269F0C8444}" type="presParOf" srcId="{40F2D111-A35B-416E-BB40-191ABC00D236}" destId="{183E2B2E-C649-4FB2-AF0B-6127B306CCBA}" srcOrd="0" destOrd="0" presId="urn:microsoft.com/office/officeart/2005/8/layout/orgChart1"/>
    <dgm:cxn modelId="{32FAFB9D-3B0B-44EB-80B0-252398B55706}" type="presParOf" srcId="{40F2D111-A35B-416E-BB40-191ABC00D236}" destId="{EAC43394-ACD6-4E3F-A367-2EDA479050D8}" srcOrd="1" destOrd="0" presId="urn:microsoft.com/office/officeart/2005/8/layout/orgChart1"/>
    <dgm:cxn modelId="{90C5E8AE-834A-4BF4-8768-06AB41F5C8D3}" type="presParOf" srcId="{EF5A3FC7-5A18-4BCF-B4CB-CFAF982A7FC7}" destId="{F0E3151A-7C22-4BE5-BF55-B3AAFE13C01B}" srcOrd="1" destOrd="0" presId="urn:microsoft.com/office/officeart/2005/8/layout/orgChart1"/>
    <dgm:cxn modelId="{A74B4044-EA43-4668-95CF-28D005062C2A}" type="presParOf" srcId="{F0E3151A-7C22-4BE5-BF55-B3AAFE13C01B}" destId="{3C2AA769-CCA4-469B-A120-1D720AE39E89}" srcOrd="0" destOrd="0" presId="urn:microsoft.com/office/officeart/2005/8/layout/orgChart1"/>
    <dgm:cxn modelId="{D148F4B6-AA52-44FA-A401-ABC682282166}" type="presParOf" srcId="{F0E3151A-7C22-4BE5-BF55-B3AAFE13C01B}" destId="{5700A5E4-BA8D-4AE5-9FBD-764B9F51A6CC}" srcOrd="1" destOrd="0" presId="urn:microsoft.com/office/officeart/2005/8/layout/orgChart1"/>
    <dgm:cxn modelId="{0B48512A-4C4B-4075-A2EB-02ECF85C8D3D}" type="presParOf" srcId="{5700A5E4-BA8D-4AE5-9FBD-764B9F51A6CC}" destId="{B0D26606-EC04-40BB-9309-AF60C1A87C58}" srcOrd="0" destOrd="0" presId="urn:microsoft.com/office/officeart/2005/8/layout/orgChart1"/>
    <dgm:cxn modelId="{F0945F3A-B1B9-4901-9BAF-571893A41728}" type="presParOf" srcId="{B0D26606-EC04-40BB-9309-AF60C1A87C58}" destId="{AE8342C9-D0F5-4689-A14F-37055FE86DC0}" srcOrd="0" destOrd="0" presId="urn:microsoft.com/office/officeart/2005/8/layout/orgChart1"/>
    <dgm:cxn modelId="{D35172C3-23E2-4E95-803A-6D59B3F51780}" type="presParOf" srcId="{B0D26606-EC04-40BB-9309-AF60C1A87C58}" destId="{0CB2A378-31F5-4719-81B3-8FB1F940BF28}" srcOrd="1" destOrd="0" presId="urn:microsoft.com/office/officeart/2005/8/layout/orgChart1"/>
    <dgm:cxn modelId="{E6A9967E-D8B2-4F34-99A6-4F19B9E80630}" type="presParOf" srcId="{5700A5E4-BA8D-4AE5-9FBD-764B9F51A6CC}" destId="{8E46581A-38A6-41EA-9D18-CA037C98369C}" srcOrd="1" destOrd="0" presId="urn:microsoft.com/office/officeart/2005/8/layout/orgChart1"/>
    <dgm:cxn modelId="{4022B007-45BD-4D79-BCB5-C7E4BEE979CD}" type="presParOf" srcId="{8E46581A-38A6-41EA-9D18-CA037C98369C}" destId="{CE35C8AD-DE9D-43C2-9256-80559941471E}" srcOrd="0" destOrd="0" presId="urn:microsoft.com/office/officeart/2005/8/layout/orgChart1"/>
    <dgm:cxn modelId="{2A0F8EF9-A962-4F5B-AE89-AF089505C49D}" type="presParOf" srcId="{8E46581A-38A6-41EA-9D18-CA037C98369C}" destId="{6D869615-5343-4D23-97CC-B0593E44F6D7}" srcOrd="1" destOrd="0" presId="urn:microsoft.com/office/officeart/2005/8/layout/orgChart1"/>
    <dgm:cxn modelId="{63690E88-E622-437F-934C-331182363F1F}" type="presParOf" srcId="{6D869615-5343-4D23-97CC-B0593E44F6D7}" destId="{AAF51FE2-ABED-4B0C-B5E6-54B3597A9B9A}" srcOrd="0" destOrd="0" presId="urn:microsoft.com/office/officeart/2005/8/layout/orgChart1"/>
    <dgm:cxn modelId="{93F806BB-343F-4364-80B5-F3FF92DF2991}" type="presParOf" srcId="{AAF51FE2-ABED-4B0C-B5E6-54B3597A9B9A}" destId="{95B98D75-C972-490E-8EFF-4C5141AE5799}" srcOrd="0" destOrd="0" presId="urn:microsoft.com/office/officeart/2005/8/layout/orgChart1"/>
    <dgm:cxn modelId="{9AD45EE3-AF8E-482E-9BCC-F6FEB4CA08AD}" type="presParOf" srcId="{AAF51FE2-ABED-4B0C-B5E6-54B3597A9B9A}" destId="{E2394312-A042-4076-AEC0-89973FEE1516}" srcOrd="1" destOrd="0" presId="urn:microsoft.com/office/officeart/2005/8/layout/orgChart1"/>
    <dgm:cxn modelId="{DF0DE677-C516-4C35-993C-50FE7D8B61C7}" type="presParOf" srcId="{6D869615-5343-4D23-97CC-B0593E44F6D7}" destId="{A5A03D4B-0520-42F9-8158-7C32903B326B}" srcOrd="1" destOrd="0" presId="urn:microsoft.com/office/officeart/2005/8/layout/orgChart1"/>
    <dgm:cxn modelId="{F8A1A288-1682-4A0D-8D91-B8526E2526A2}" type="presParOf" srcId="{6D869615-5343-4D23-97CC-B0593E44F6D7}" destId="{CC1D8460-D6D6-4B7B-83A1-322C58FAC22F}" srcOrd="2" destOrd="0" presId="urn:microsoft.com/office/officeart/2005/8/layout/orgChart1"/>
    <dgm:cxn modelId="{F2A62943-E386-47E5-B1F7-0AC387C3D762}" type="presParOf" srcId="{5700A5E4-BA8D-4AE5-9FBD-764B9F51A6CC}" destId="{B797E8DD-691C-4E86-B903-7F16482AB5A7}" srcOrd="2" destOrd="0" presId="urn:microsoft.com/office/officeart/2005/8/layout/orgChart1"/>
    <dgm:cxn modelId="{759616D9-6D08-452A-8AFE-DEFF460389D1}" type="presParOf" srcId="{F0E3151A-7C22-4BE5-BF55-B3AAFE13C01B}" destId="{89BA3400-DC34-4BA0-AD80-1E2D69A0794B}" srcOrd="2" destOrd="0" presId="urn:microsoft.com/office/officeart/2005/8/layout/orgChart1"/>
    <dgm:cxn modelId="{72E7313E-B7D4-4A49-98D9-9CED4652D7A1}" type="presParOf" srcId="{F0E3151A-7C22-4BE5-BF55-B3AAFE13C01B}" destId="{0DF5131D-5BC3-4AA1-AB08-912944E8C975}" srcOrd="3" destOrd="0" presId="urn:microsoft.com/office/officeart/2005/8/layout/orgChart1"/>
    <dgm:cxn modelId="{72084BB0-D562-4050-A82A-1F2778614573}" type="presParOf" srcId="{0DF5131D-5BC3-4AA1-AB08-912944E8C975}" destId="{E61813BE-ABC8-4084-B0FF-9E36CA6FA1F5}" srcOrd="0" destOrd="0" presId="urn:microsoft.com/office/officeart/2005/8/layout/orgChart1"/>
    <dgm:cxn modelId="{936A8DB9-3F28-47C9-A9E3-F0FB6A4FE641}" type="presParOf" srcId="{E61813BE-ABC8-4084-B0FF-9E36CA6FA1F5}" destId="{C30E045F-853B-409D-A2D5-4ECF29355491}" srcOrd="0" destOrd="0" presId="urn:microsoft.com/office/officeart/2005/8/layout/orgChart1"/>
    <dgm:cxn modelId="{4F84C8E4-D585-4BF9-8977-0026C1F171A6}" type="presParOf" srcId="{E61813BE-ABC8-4084-B0FF-9E36CA6FA1F5}" destId="{D25B077E-6E9C-4A05-A20A-F994A13047CD}" srcOrd="1" destOrd="0" presId="urn:microsoft.com/office/officeart/2005/8/layout/orgChart1"/>
    <dgm:cxn modelId="{B9A9CEDD-4C51-4D1D-86A0-E7F5882F8349}" type="presParOf" srcId="{0DF5131D-5BC3-4AA1-AB08-912944E8C975}" destId="{C31F2FAF-769A-41E6-AD3A-11A351CE3D50}" srcOrd="1" destOrd="0" presId="urn:microsoft.com/office/officeart/2005/8/layout/orgChart1"/>
    <dgm:cxn modelId="{8FE60667-0C66-47EF-BB93-BE8A237A08EC}" type="presParOf" srcId="{C31F2FAF-769A-41E6-AD3A-11A351CE3D50}" destId="{F0280265-67F9-4890-BE6A-9466BE3493EF}" srcOrd="0" destOrd="0" presId="urn:microsoft.com/office/officeart/2005/8/layout/orgChart1"/>
    <dgm:cxn modelId="{6177F1AD-02CC-4FBE-8AB1-E909C03B3731}" type="presParOf" srcId="{C31F2FAF-769A-41E6-AD3A-11A351CE3D50}" destId="{6F753104-6F66-4AF8-AE51-F9871848D1CB}" srcOrd="1" destOrd="0" presId="urn:microsoft.com/office/officeart/2005/8/layout/orgChart1"/>
    <dgm:cxn modelId="{02CE8B07-3712-4FE8-B01D-61C96B4396A3}" type="presParOf" srcId="{6F753104-6F66-4AF8-AE51-F9871848D1CB}" destId="{F0D4C277-7301-4E72-8A72-3035C3F21A18}" srcOrd="0" destOrd="0" presId="urn:microsoft.com/office/officeart/2005/8/layout/orgChart1"/>
    <dgm:cxn modelId="{C124D692-373B-4F73-B2CB-9AE4F4A273DA}" type="presParOf" srcId="{F0D4C277-7301-4E72-8A72-3035C3F21A18}" destId="{021358E9-631E-4083-A8F7-880353B586B3}" srcOrd="0" destOrd="0" presId="urn:microsoft.com/office/officeart/2005/8/layout/orgChart1"/>
    <dgm:cxn modelId="{FC1114B5-BAF6-48F0-968F-561CE6BF03D9}" type="presParOf" srcId="{F0D4C277-7301-4E72-8A72-3035C3F21A18}" destId="{33E6DD9C-21E9-4FE7-95AB-9ABADD9B11AE}" srcOrd="1" destOrd="0" presId="urn:microsoft.com/office/officeart/2005/8/layout/orgChart1"/>
    <dgm:cxn modelId="{A3795873-2DB5-4AC7-BD14-C98245F46344}" type="presParOf" srcId="{6F753104-6F66-4AF8-AE51-F9871848D1CB}" destId="{3A532FF5-F66E-405D-8BA3-C881AC9EBD31}" srcOrd="1" destOrd="0" presId="urn:microsoft.com/office/officeart/2005/8/layout/orgChart1"/>
    <dgm:cxn modelId="{DE7D6099-8B71-475C-AF40-6434A929AC13}" type="presParOf" srcId="{3A532FF5-F66E-405D-8BA3-C881AC9EBD31}" destId="{1F4A342F-4636-4380-B8E7-E27062D4CE10}" srcOrd="0" destOrd="0" presId="urn:microsoft.com/office/officeart/2005/8/layout/orgChart1"/>
    <dgm:cxn modelId="{19CF158D-7DDB-4E9C-8E3F-DB8F0DFA99F5}" type="presParOf" srcId="{3A532FF5-F66E-405D-8BA3-C881AC9EBD31}" destId="{AFD80716-9038-4C7B-820F-9C5553E42D30}" srcOrd="1" destOrd="0" presId="urn:microsoft.com/office/officeart/2005/8/layout/orgChart1"/>
    <dgm:cxn modelId="{6B1E6D1F-1D76-42F7-B34A-803A17F9AFB3}" type="presParOf" srcId="{AFD80716-9038-4C7B-820F-9C5553E42D30}" destId="{30956A97-382E-4EE1-9543-82C0E79E2E90}" srcOrd="0" destOrd="0" presId="urn:microsoft.com/office/officeart/2005/8/layout/orgChart1"/>
    <dgm:cxn modelId="{FE5AA443-27BA-44B1-B631-9A856E7BD7B8}" type="presParOf" srcId="{30956A97-382E-4EE1-9543-82C0E79E2E90}" destId="{36BE9678-9154-4513-9643-3042763E19B5}" srcOrd="0" destOrd="0" presId="urn:microsoft.com/office/officeart/2005/8/layout/orgChart1"/>
    <dgm:cxn modelId="{61B86E71-C1A9-4C46-A0F6-5A615FBCD489}" type="presParOf" srcId="{30956A97-382E-4EE1-9543-82C0E79E2E90}" destId="{1A01013B-8127-483C-90B2-69DB28BA461A}" srcOrd="1" destOrd="0" presId="urn:microsoft.com/office/officeart/2005/8/layout/orgChart1"/>
    <dgm:cxn modelId="{9A5CA4AD-4134-4AEA-859D-BAA433BF106F}" type="presParOf" srcId="{AFD80716-9038-4C7B-820F-9C5553E42D30}" destId="{DB38BCB9-B1BF-454C-A82C-0D99178A1CA6}" srcOrd="1" destOrd="0" presId="urn:microsoft.com/office/officeart/2005/8/layout/orgChart1"/>
    <dgm:cxn modelId="{97448227-45F8-4B04-BEF2-658CA877E161}" type="presParOf" srcId="{AFD80716-9038-4C7B-820F-9C5553E42D30}" destId="{7A57A3A5-0BBE-4D20-A133-63E7EE714CE6}" srcOrd="2" destOrd="0" presId="urn:microsoft.com/office/officeart/2005/8/layout/orgChart1"/>
    <dgm:cxn modelId="{A5B24E7F-345C-4CA0-900E-703911606F76}" type="presParOf" srcId="{3A532FF5-F66E-405D-8BA3-C881AC9EBD31}" destId="{CADEFF9C-9E90-456D-9BF7-ABC97B9CD95B}" srcOrd="2" destOrd="0" presId="urn:microsoft.com/office/officeart/2005/8/layout/orgChart1"/>
    <dgm:cxn modelId="{A48A5DF5-2596-49D2-A1A6-B8D9693A0862}" type="presParOf" srcId="{3A532FF5-F66E-405D-8BA3-C881AC9EBD31}" destId="{85087F8A-1E7D-4B0C-8850-18EEE9B5B0A9}" srcOrd="3" destOrd="0" presId="urn:microsoft.com/office/officeart/2005/8/layout/orgChart1"/>
    <dgm:cxn modelId="{71E7EA70-E0DC-4391-9ED5-EE543CEF1067}" type="presParOf" srcId="{85087F8A-1E7D-4B0C-8850-18EEE9B5B0A9}" destId="{ABA947FC-58AE-4778-BC8C-A765DA1749C7}" srcOrd="0" destOrd="0" presId="urn:microsoft.com/office/officeart/2005/8/layout/orgChart1"/>
    <dgm:cxn modelId="{E4656BA8-7F5D-4080-B12E-4A9273C118AD}" type="presParOf" srcId="{ABA947FC-58AE-4778-BC8C-A765DA1749C7}" destId="{9B7EA55B-0253-4E47-90D8-DFFD256F75D9}" srcOrd="0" destOrd="0" presId="urn:microsoft.com/office/officeart/2005/8/layout/orgChart1"/>
    <dgm:cxn modelId="{077F3654-921E-4A4E-994A-0992750D37D8}" type="presParOf" srcId="{ABA947FC-58AE-4778-BC8C-A765DA1749C7}" destId="{4099A824-DF71-4657-ADB3-963A71252287}" srcOrd="1" destOrd="0" presId="urn:microsoft.com/office/officeart/2005/8/layout/orgChart1"/>
    <dgm:cxn modelId="{05782B80-8D85-440B-B7A0-9BCBF1B18C15}" type="presParOf" srcId="{85087F8A-1E7D-4B0C-8850-18EEE9B5B0A9}" destId="{C3B70ADC-3C3A-4EE3-B2FD-C43AD6CD16AC}" srcOrd="1" destOrd="0" presId="urn:microsoft.com/office/officeart/2005/8/layout/orgChart1"/>
    <dgm:cxn modelId="{DD467A77-AA7E-4D8B-BD91-4C8C3C3DE1E1}" type="presParOf" srcId="{85087F8A-1E7D-4B0C-8850-18EEE9B5B0A9}" destId="{A7FFCB5F-F178-4CB4-810C-A1743307154F}" srcOrd="2" destOrd="0" presId="urn:microsoft.com/office/officeart/2005/8/layout/orgChart1"/>
    <dgm:cxn modelId="{EC5E99B9-59F0-4686-8B3C-47CC1DD97627}" type="presParOf" srcId="{6F753104-6F66-4AF8-AE51-F9871848D1CB}" destId="{4FF3F027-3E03-4185-AFFF-11E57691DA63}" srcOrd="2" destOrd="0" presId="urn:microsoft.com/office/officeart/2005/8/layout/orgChart1"/>
    <dgm:cxn modelId="{8D8F230B-5CD2-49AB-A061-D957DE9503DB}" type="presParOf" srcId="{C31F2FAF-769A-41E6-AD3A-11A351CE3D50}" destId="{56CBEADA-DD00-45F0-9EBE-984EB61A00B1}" srcOrd="2" destOrd="0" presId="urn:microsoft.com/office/officeart/2005/8/layout/orgChart1"/>
    <dgm:cxn modelId="{FCC8649B-8934-4F10-8B61-E70B521C22F0}" type="presParOf" srcId="{C31F2FAF-769A-41E6-AD3A-11A351CE3D50}" destId="{BCA9467C-BFEE-4A32-A365-ED6503DCB260}" srcOrd="3" destOrd="0" presId="urn:microsoft.com/office/officeart/2005/8/layout/orgChart1"/>
    <dgm:cxn modelId="{EE126DA2-223F-4F4F-B224-0912078D279D}" type="presParOf" srcId="{BCA9467C-BFEE-4A32-A365-ED6503DCB260}" destId="{2093DD82-8CF1-4D80-BEB7-20220F09EA6F}" srcOrd="0" destOrd="0" presId="urn:microsoft.com/office/officeart/2005/8/layout/orgChart1"/>
    <dgm:cxn modelId="{3AA82089-A150-46C5-A9BC-1467CCE0AD5D}" type="presParOf" srcId="{2093DD82-8CF1-4D80-BEB7-20220F09EA6F}" destId="{E10E2AAA-0400-411C-AC4C-E981D4D93068}" srcOrd="0" destOrd="0" presId="urn:microsoft.com/office/officeart/2005/8/layout/orgChart1"/>
    <dgm:cxn modelId="{7C996E44-F642-4DD5-AF0F-51CBB5F40B1A}" type="presParOf" srcId="{2093DD82-8CF1-4D80-BEB7-20220F09EA6F}" destId="{0F3965B7-2F87-42C1-87AB-715CBE9B5A21}" srcOrd="1" destOrd="0" presId="urn:microsoft.com/office/officeart/2005/8/layout/orgChart1"/>
    <dgm:cxn modelId="{A742BAA1-FC6F-4E8E-A709-BB0A1738BC8D}" type="presParOf" srcId="{BCA9467C-BFEE-4A32-A365-ED6503DCB260}" destId="{D2B656B8-636B-4800-9C33-5D4DEF04341E}" srcOrd="1" destOrd="0" presId="urn:microsoft.com/office/officeart/2005/8/layout/orgChart1"/>
    <dgm:cxn modelId="{76F4DD75-8752-47F6-9398-16FEAC42C619}" type="presParOf" srcId="{BCA9467C-BFEE-4A32-A365-ED6503DCB260}" destId="{E30799CC-3507-4077-B571-835D76CB68ED}" srcOrd="2" destOrd="0" presId="urn:microsoft.com/office/officeart/2005/8/layout/orgChart1"/>
    <dgm:cxn modelId="{10CE3818-9618-4372-96F3-C59727476AEC}" type="presParOf" srcId="{C31F2FAF-769A-41E6-AD3A-11A351CE3D50}" destId="{D073A3A2-D132-4ED7-8EBE-5FC3C5A71A6C}" srcOrd="4" destOrd="0" presId="urn:microsoft.com/office/officeart/2005/8/layout/orgChart1"/>
    <dgm:cxn modelId="{5A2E132C-7712-4182-8EC2-33FA6F53F2FD}" type="presParOf" srcId="{C31F2FAF-769A-41E6-AD3A-11A351CE3D50}" destId="{F0A6930F-71DC-49F1-B613-42E97A422F15}" srcOrd="5" destOrd="0" presId="urn:microsoft.com/office/officeart/2005/8/layout/orgChart1"/>
    <dgm:cxn modelId="{5D31E610-20CA-4115-9AE2-B29B611AB0FD}" type="presParOf" srcId="{F0A6930F-71DC-49F1-B613-42E97A422F15}" destId="{839D8C9D-7FAA-47ED-9C30-A3F8195B9144}" srcOrd="0" destOrd="0" presId="urn:microsoft.com/office/officeart/2005/8/layout/orgChart1"/>
    <dgm:cxn modelId="{A91C1A10-DEFB-4068-AF6D-9E983CC9613F}" type="presParOf" srcId="{839D8C9D-7FAA-47ED-9C30-A3F8195B9144}" destId="{CE30D80A-F3F2-4DE8-977E-F74ED7879063}" srcOrd="0" destOrd="0" presId="urn:microsoft.com/office/officeart/2005/8/layout/orgChart1"/>
    <dgm:cxn modelId="{CE2606B1-3E1E-4954-873B-029011D489B8}" type="presParOf" srcId="{839D8C9D-7FAA-47ED-9C30-A3F8195B9144}" destId="{3414D51A-0E5C-4B99-9BAE-C814C34BCBCD}" srcOrd="1" destOrd="0" presId="urn:microsoft.com/office/officeart/2005/8/layout/orgChart1"/>
    <dgm:cxn modelId="{CFE9FE08-EB2A-457F-B0C9-6AC3CC3596A1}" type="presParOf" srcId="{F0A6930F-71DC-49F1-B613-42E97A422F15}" destId="{BC92FF5B-B7BB-4D13-BBC1-0D401B30F4D3}" srcOrd="1" destOrd="0" presId="urn:microsoft.com/office/officeart/2005/8/layout/orgChart1"/>
    <dgm:cxn modelId="{E72A1C93-DB59-42A8-8A57-9ABAB7F88087}" type="presParOf" srcId="{F0A6930F-71DC-49F1-B613-42E97A422F15}" destId="{FD896489-E14E-47BE-9B17-E33BCFA57808}" srcOrd="2" destOrd="0" presId="urn:microsoft.com/office/officeart/2005/8/layout/orgChart1"/>
    <dgm:cxn modelId="{021496E6-ED33-4921-AAED-535893DCBC2B}" type="presParOf" srcId="{C31F2FAF-769A-41E6-AD3A-11A351CE3D50}" destId="{7DF6BE02-5616-46CB-A0B3-989D9B95C59C}" srcOrd="6" destOrd="0" presId="urn:microsoft.com/office/officeart/2005/8/layout/orgChart1"/>
    <dgm:cxn modelId="{4DC3A501-6281-4B22-A14A-6992DCC2A97D}" type="presParOf" srcId="{C31F2FAF-769A-41E6-AD3A-11A351CE3D50}" destId="{7A5C1D12-394A-48B8-9966-A2FB80257462}" srcOrd="7" destOrd="0" presId="urn:microsoft.com/office/officeart/2005/8/layout/orgChart1"/>
    <dgm:cxn modelId="{3A76DA8A-1980-4B62-8E20-29C8B53ED052}" type="presParOf" srcId="{7A5C1D12-394A-48B8-9966-A2FB80257462}" destId="{3E606F53-392A-47FB-A8E2-9146D9C4C4C8}" srcOrd="0" destOrd="0" presId="urn:microsoft.com/office/officeart/2005/8/layout/orgChart1"/>
    <dgm:cxn modelId="{913D85F4-0131-460F-B876-136E6244BC87}" type="presParOf" srcId="{3E606F53-392A-47FB-A8E2-9146D9C4C4C8}" destId="{B40B6B09-4DDA-4566-A52D-22830A7FB7E8}" srcOrd="0" destOrd="0" presId="urn:microsoft.com/office/officeart/2005/8/layout/orgChart1"/>
    <dgm:cxn modelId="{3653B87D-D103-4BBD-9BC4-D37E1506A995}" type="presParOf" srcId="{3E606F53-392A-47FB-A8E2-9146D9C4C4C8}" destId="{ACD782F9-CAE6-45C3-923E-AF3E6E16491D}" srcOrd="1" destOrd="0" presId="urn:microsoft.com/office/officeart/2005/8/layout/orgChart1"/>
    <dgm:cxn modelId="{E4CB8A2D-AC4B-474B-B672-45AAAF19A213}" type="presParOf" srcId="{7A5C1D12-394A-48B8-9966-A2FB80257462}" destId="{3BD6B3F8-54C5-487C-8C9C-BD8568612DDC}" srcOrd="1" destOrd="0" presId="urn:microsoft.com/office/officeart/2005/8/layout/orgChart1"/>
    <dgm:cxn modelId="{F5CE371D-2E06-416D-9012-24DCFE156C89}" type="presParOf" srcId="{7A5C1D12-394A-48B8-9966-A2FB80257462}" destId="{6740799C-AA86-41E3-AF78-CA7BAAF8D13D}" srcOrd="2" destOrd="0" presId="urn:microsoft.com/office/officeart/2005/8/layout/orgChart1"/>
    <dgm:cxn modelId="{BC215E85-5A0A-4126-BE83-7269B721D9E7}" type="presParOf" srcId="{0DF5131D-5BC3-4AA1-AB08-912944E8C975}" destId="{00F470CF-2989-4296-AAEB-D8FE2B0FB447}" srcOrd="2" destOrd="0" presId="urn:microsoft.com/office/officeart/2005/8/layout/orgChart1"/>
    <dgm:cxn modelId="{4FA7B55A-C9BA-4BD9-9DB7-F661175BF276}" type="presParOf" srcId="{F0E3151A-7C22-4BE5-BF55-B3AAFE13C01B}" destId="{F2272DC5-384E-497D-934C-13D42DF5D521}" srcOrd="4" destOrd="0" presId="urn:microsoft.com/office/officeart/2005/8/layout/orgChart1"/>
    <dgm:cxn modelId="{19A6BDA5-5931-481B-8070-AA4B7174BCDD}" type="presParOf" srcId="{F0E3151A-7C22-4BE5-BF55-B3AAFE13C01B}" destId="{662A81B2-4D37-4DAC-A376-ECD8C7EEBA63}" srcOrd="5" destOrd="0" presId="urn:microsoft.com/office/officeart/2005/8/layout/orgChart1"/>
    <dgm:cxn modelId="{2BED90A9-80EC-404B-AE48-1E267CE81690}" type="presParOf" srcId="{662A81B2-4D37-4DAC-A376-ECD8C7EEBA63}" destId="{047B94D4-5141-4517-93FC-90A7A2870D25}" srcOrd="0" destOrd="0" presId="urn:microsoft.com/office/officeart/2005/8/layout/orgChart1"/>
    <dgm:cxn modelId="{D89BAE84-1095-4238-BCD8-E886984D1116}" type="presParOf" srcId="{047B94D4-5141-4517-93FC-90A7A2870D25}" destId="{09D39BDE-885C-4C20-8423-7ADA3150BF22}" srcOrd="0" destOrd="0" presId="urn:microsoft.com/office/officeart/2005/8/layout/orgChart1"/>
    <dgm:cxn modelId="{46B0B910-6492-4F49-84E8-E3630F674994}" type="presParOf" srcId="{047B94D4-5141-4517-93FC-90A7A2870D25}" destId="{D1375ED7-FCCB-472C-9072-3358A8A19D05}" srcOrd="1" destOrd="0" presId="urn:microsoft.com/office/officeart/2005/8/layout/orgChart1"/>
    <dgm:cxn modelId="{907DD315-7489-45F1-ACA7-66BB73B400EE}" type="presParOf" srcId="{662A81B2-4D37-4DAC-A376-ECD8C7EEBA63}" destId="{DBECE486-4A73-4352-A5DB-5C51370B9D00}" srcOrd="1" destOrd="0" presId="urn:microsoft.com/office/officeart/2005/8/layout/orgChart1"/>
    <dgm:cxn modelId="{6E42B2E6-7D12-420B-B60B-D8B64D00FAFC}" type="presParOf" srcId="{DBECE486-4A73-4352-A5DB-5C51370B9D00}" destId="{F90D2F89-A5EE-48B6-9600-87872BF73BB5}" srcOrd="0" destOrd="0" presId="urn:microsoft.com/office/officeart/2005/8/layout/orgChart1"/>
    <dgm:cxn modelId="{64ED4C7C-2A0A-4457-97AA-E5880EAFE007}" type="presParOf" srcId="{DBECE486-4A73-4352-A5DB-5C51370B9D00}" destId="{2CE5E508-F24C-4170-9EFF-5A2F1A3C7406}" srcOrd="1" destOrd="0" presId="urn:microsoft.com/office/officeart/2005/8/layout/orgChart1"/>
    <dgm:cxn modelId="{68F0A43C-F763-43B8-8D2B-7E1B0BC0FF55}" type="presParOf" srcId="{2CE5E508-F24C-4170-9EFF-5A2F1A3C7406}" destId="{DA3778C9-FF7B-4983-843B-60FDC233C1C5}" srcOrd="0" destOrd="0" presId="urn:microsoft.com/office/officeart/2005/8/layout/orgChart1"/>
    <dgm:cxn modelId="{CC355EB4-AFB6-493A-BE2C-81029540030C}" type="presParOf" srcId="{DA3778C9-FF7B-4983-843B-60FDC233C1C5}" destId="{7347A60A-27A3-471D-981D-CD89A4373ABC}" srcOrd="0" destOrd="0" presId="urn:microsoft.com/office/officeart/2005/8/layout/orgChart1"/>
    <dgm:cxn modelId="{F994CF5E-0DBA-48D8-85D9-D7903EF64C86}" type="presParOf" srcId="{DA3778C9-FF7B-4983-843B-60FDC233C1C5}" destId="{B3299084-9556-4753-8915-DE5F9453BC12}" srcOrd="1" destOrd="0" presId="urn:microsoft.com/office/officeart/2005/8/layout/orgChart1"/>
    <dgm:cxn modelId="{04197EED-A536-4C8D-9F04-6782FB7D0F9B}" type="presParOf" srcId="{2CE5E508-F24C-4170-9EFF-5A2F1A3C7406}" destId="{ABA89663-6015-4D07-92AD-6B3040AA42CD}" srcOrd="1" destOrd="0" presId="urn:microsoft.com/office/officeart/2005/8/layout/orgChart1"/>
    <dgm:cxn modelId="{24D13EC3-F910-4130-B4A9-C914E129C689}" type="presParOf" srcId="{2CE5E508-F24C-4170-9EFF-5A2F1A3C7406}" destId="{3D01507A-C0D5-4380-9BD6-2C0DD2E7E54D}" srcOrd="2" destOrd="0" presId="urn:microsoft.com/office/officeart/2005/8/layout/orgChart1"/>
    <dgm:cxn modelId="{4427BE97-87CA-42FC-BE60-976B7CED5EFE}" type="presParOf" srcId="{DBECE486-4A73-4352-A5DB-5C51370B9D00}" destId="{65F702CB-79F0-40EF-B65E-D1213349678F}" srcOrd="2" destOrd="0" presId="urn:microsoft.com/office/officeart/2005/8/layout/orgChart1"/>
    <dgm:cxn modelId="{9245B758-D164-41FC-8BE7-5307A666A209}" type="presParOf" srcId="{DBECE486-4A73-4352-A5DB-5C51370B9D00}" destId="{D30F7825-060D-4F4D-B129-CB7E2490A46A}" srcOrd="3" destOrd="0" presId="urn:microsoft.com/office/officeart/2005/8/layout/orgChart1"/>
    <dgm:cxn modelId="{650DDF1A-0C23-45C3-BBDD-B08D9BDC7DB9}" type="presParOf" srcId="{D30F7825-060D-4F4D-B129-CB7E2490A46A}" destId="{CC43A66A-BED9-4229-831B-1AED4FF759E7}" srcOrd="0" destOrd="0" presId="urn:microsoft.com/office/officeart/2005/8/layout/orgChart1"/>
    <dgm:cxn modelId="{41E13FA8-1C11-4764-A19B-038075750123}" type="presParOf" srcId="{CC43A66A-BED9-4229-831B-1AED4FF759E7}" destId="{A3641F27-6736-4A6D-AA89-3A84E69CBE27}" srcOrd="0" destOrd="0" presId="urn:microsoft.com/office/officeart/2005/8/layout/orgChart1"/>
    <dgm:cxn modelId="{702A10EE-16E5-46A7-ABC1-9C6558C73CF8}" type="presParOf" srcId="{CC43A66A-BED9-4229-831B-1AED4FF759E7}" destId="{349E958D-E3B2-4500-9C9E-3E40A110BB4B}" srcOrd="1" destOrd="0" presId="urn:microsoft.com/office/officeart/2005/8/layout/orgChart1"/>
    <dgm:cxn modelId="{0464410F-D944-46CA-91D8-918D04D6B232}" type="presParOf" srcId="{D30F7825-060D-4F4D-B129-CB7E2490A46A}" destId="{CE3A88EC-4D72-4BF1-A083-1DDF70F94A56}" srcOrd="1" destOrd="0" presId="urn:microsoft.com/office/officeart/2005/8/layout/orgChart1"/>
    <dgm:cxn modelId="{447331F6-2739-49E9-80C0-F461F7560F65}" type="presParOf" srcId="{D30F7825-060D-4F4D-B129-CB7E2490A46A}" destId="{45FE5432-22E2-4CF9-B62B-DBD31731D476}" srcOrd="2" destOrd="0" presId="urn:microsoft.com/office/officeart/2005/8/layout/orgChart1"/>
    <dgm:cxn modelId="{72E23ACE-CC40-4E62-8338-241B5170F409}" type="presParOf" srcId="{662A81B2-4D37-4DAC-A376-ECD8C7EEBA63}" destId="{00776892-8304-48B7-BA0C-74A0688131C7}" srcOrd="2" destOrd="0" presId="urn:microsoft.com/office/officeart/2005/8/layout/orgChart1"/>
    <dgm:cxn modelId="{1A405FA9-D6CC-4B92-BC65-A37EA5396146}" type="presParOf" srcId="{EF5A3FC7-5A18-4BCF-B4CB-CFAF982A7FC7}" destId="{F2402CE1-A49A-4F96-888F-A0AD2A15FAB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42BB55F-FB12-4646-B718-5A5A7277034C}" type="doc">
      <dgm:prSet loTypeId="urn:microsoft.com/office/officeart/2009/3/layout/CircleRelationship" loCatId="relationship" qsTypeId="urn:microsoft.com/office/officeart/2005/8/quickstyle/simple1" qsCatId="simple" csTypeId="urn:microsoft.com/office/officeart/2005/8/colors/accent1_2" csCatId="accent1" phldr="1"/>
      <dgm:spPr/>
      <dgm:t>
        <a:bodyPr/>
        <a:lstStyle/>
        <a:p>
          <a:endParaRPr lang="fr-DZ"/>
        </a:p>
      </dgm:t>
    </dgm:pt>
    <dgm:pt modelId="{5301C2DC-B11C-4BAE-B89B-846DA13FF4FB}">
      <dgm:prSet phldrT="[Texte]"/>
      <dgm:spPr/>
      <dgm:t>
        <a:bodyPr/>
        <a:lstStyle/>
        <a:p>
          <a:r>
            <a:rPr lang="ar-SA" dirty="0"/>
            <a:t>الاساس الاجتماعي </a:t>
          </a:r>
          <a:endParaRPr lang="fr-DZ" dirty="0"/>
        </a:p>
      </dgm:t>
    </dgm:pt>
    <dgm:pt modelId="{12AF9D32-669F-4AA8-AAB6-0F0E737AF7E3}" type="parTrans" cxnId="{C4348092-469D-4F07-8ACA-AE7E6AF822F1}">
      <dgm:prSet/>
      <dgm:spPr/>
      <dgm:t>
        <a:bodyPr/>
        <a:lstStyle/>
        <a:p>
          <a:endParaRPr lang="fr-DZ"/>
        </a:p>
      </dgm:t>
    </dgm:pt>
    <dgm:pt modelId="{DDC0949A-DDC8-452F-8452-32D4CDD0A4E6}" type="sibTrans" cxnId="{C4348092-469D-4F07-8ACA-AE7E6AF822F1}">
      <dgm:prSet/>
      <dgm:spPr/>
      <dgm:t>
        <a:bodyPr/>
        <a:lstStyle/>
        <a:p>
          <a:endParaRPr lang="fr-DZ"/>
        </a:p>
      </dgm:t>
    </dgm:pt>
    <dgm:pt modelId="{5ADFFAE2-47FD-423C-98FE-8404FE70E913}">
      <dgm:prSet phldrT="[Texte]" phldr="1"/>
      <dgm:spPr/>
      <dgm:t>
        <a:bodyPr/>
        <a:lstStyle/>
        <a:p>
          <a:endParaRPr lang="fr-DZ"/>
        </a:p>
      </dgm:t>
    </dgm:pt>
    <dgm:pt modelId="{9F5A6B1B-5593-4408-A5F9-BDA24DC4FEF9}" type="parTrans" cxnId="{946F3916-CF66-4D21-A399-570FA1F96E2B}">
      <dgm:prSet/>
      <dgm:spPr/>
      <dgm:t>
        <a:bodyPr/>
        <a:lstStyle/>
        <a:p>
          <a:endParaRPr lang="fr-DZ"/>
        </a:p>
      </dgm:t>
    </dgm:pt>
    <dgm:pt modelId="{99EEE3B5-EF7F-4D79-805A-62846AF7016C}" type="sibTrans" cxnId="{946F3916-CF66-4D21-A399-570FA1F96E2B}">
      <dgm:prSet/>
      <dgm:spPr/>
      <dgm:t>
        <a:bodyPr/>
        <a:lstStyle/>
        <a:p>
          <a:endParaRPr lang="fr-DZ"/>
        </a:p>
      </dgm:t>
    </dgm:pt>
    <dgm:pt modelId="{F565085E-0240-4F5F-BDB4-644ADB4B7AEB}">
      <dgm:prSet phldrT="[Texte]" phldr="1"/>
      <dgm:spPr/>
      <dgm:t>
        <a:bodyPr/>
        <a:lstStyle/>
        <a:p>
          <a:endParaRPr lang="fr-DZ"/>
        </a:p>
      </dgm:t>
    </dgm:pt>
    <dgm:pt modelId="{7CB8644F-1548-4BBE-A989-A505A1F9C014}" type="parTrans" cxnId="{DA2F6E4E-3E5A-4C66-A07F-A44076649C86}">
      <dgm:prSet/>
      <dgm:spPr/>
      <dgm:t>
        <a:bodyPr/>
        <a:lstStyle/>
        <a:p>
          <a:endParaRPr lang="fr-DZ"/>
        </a:p>
      </dgm:t>
    </dgm:pt>
    <dgm:pt modelId="{C8BE3585-DFAC-4947-BC0A-BBD2008949A2}" type="sibTrans" cxnId="{DA2F6E4E-3E5A-4C66-A07F-A44076649C86}">
      <dgm:prSet/>
      <dgm:spPr/>
      <dgm:t>
        <a:bodyPr/>
        <a:lstStyle/>
        <a:p>
          <a:endParaRPr lang="fr-DZ"/>
        </a:p>
      </dgm:t>
    </dgm:pt>
    <dgm:pt modelId="{ECE0BD1B-3CBD-477F-A031-D49C9BEF5AD2}" type="pres">
      <dgm:prSet presAssocID="{942BB55F-FB12-4646-B718-5A5A7277034C}" presName="Name0" presStyleCnt="0">
        <dgm:presLayoutVars>
          <dgm:chMax val="1"/>
          <dgm:chPref val="1"/>
        </dgm:presLayoutVars>
      </dgm:prSet>
      <dgm:spPr/>
    </dgm:pt>
    <dgm:pt modelId="{BC3C4E84-B155-4DAD-839C-3488376BB441}" type="pres">
      <dgm:prSet presAssocID="{5301C2DC-B11C-4BAE-B89B-846DA13FF4FB}" presName="Parent" presStyleLbl="node0" presStyleIdx="0" presStyleCnt="1">
        <dgm:presLayoutVars>
          <dgm:chMax val="5"/>
          <dgm:chPref val="5"/>
        </dgm:presLayoutVars>
      </dgm:prSet>
      <dgm:spPr/>
    </dgm:pt>
    <dgm:pt modelId="{967A9509-7584-4D26-AFB1-863E7202B14A}" type="pres">
      <dgm:prSet presAssocID="{5301C2DC-B11C-4BAE-B89B-846DA13FF4FB}" presName="Accent1" presStyleLbl="node1" presStyleIdx="0" presStyleCnt="13"/>
      <dgm:spPr/>
    </dgm:pt>
    <dgm:pt modelId="{41BA16B2-5B67-4D22-9CB6-A5C6C05F2174}" type="pres">
      <dgm:prSet presAssocID="{5301C2DC-B11C-4BAE-B89B-846DA13FF4FB}" presName="Accent2" presStyleLbl="node1" presStyleIdx="1" presStyleCnt="13"/>
      <dgm:spPr/>
    </dgm:pt>
    <dgm:pt modelId="{A1431DDB-C5DA-4AF7-BD27-FEA1D7AC7F7D}" type="pres">
      <dgm:prSet presAssocID="{5301C2DC-B11C-4BAE-B89B-846DA13FF4FB}" presName="Accent3" presStyleLbl="node1" presStyleIdx="2" presStyleCnt="13"/>
      <dgm:spPr/>
    </dgm:pt>
    <dgm:pt modelId="{D351B284-C00B-49DD-B5BC-E84419561BC0}" type="pres">
      <dgm:prSet presAssocID="{5301C2DC-B11C-4BAE-B89B-846DA13FF4FB}" presName="Accent4" presStyleLbl="node1" presStyleIdx="3" presStyleCnt="13"/>
      <dgm:spPr/>
    </dgm:pt>
    <dgm:pt modelId="{CBBC586D-E56F-4468-9A35-3116A9F7DF0E}" type="pres">
      <dgm:prSet presAssocID="{5301C2DC-B11C-4BAE-B89B-846DA13FF4FB}" presName="Accent5" presStyleLbl="node1" presStyleIdx="4" presStyleCnt="13"/>
      <dgm:spPr/>
    </dgm:pt>
    <dgm:pt modelId="{3ACF70CD-46D2-4FCB-BA40-8AC63BE8C262}" type="pres">
      <dgm:prSet presAssocID="{5301C2DC-B11C-4BAE-B89B-846DA13FF4FB}" presName="Accent6" presStyleLbl="node1" presStyleIdx="5" presStyleCnt="13"/>
      <dgm:spPr/>
    </dgm:pt>
    <dgm:pt modelId="{125A5EC6-7BBE-4A5A-B339-320FE860955E}" type="pres">
      <dgm:prSet presAssocID="{5ADFFAE2-47FD-423C-98FE-8404FE70E913}" presName="Child1" presStyleLbl="node1" presStyleIdx="6" presStyleCnt="13">
        <dgm:presLayoutVars>
          <dgm:chMax val="0"/>
          <dgm:chPref val="0"/>
        </dgm:presLayoutVars>
      </dgm:prSet>
      <dgm:spPr/>
    </dgm:pt>
    <dgm:pt modelId="{73813D16-23E8-4109-99A3-941D8DD79310}" type="pres">
      <dgm:prSet presAssocID="{5ADFFAE2-47FD-423C-98FE-8404FE70E913}" presName="Accent7" presStyleCnt="0"/>
      <dgm:spPr/>
    </dgm:pt>
    <dgm:pt modelId="{952E0BE5-F78C-4819-9CF3-368344FE80F5}" type="pres">
      <dgm:prSet presAssocID="{5ADFFAE2-47FD-423C-98FE-8404FE70E913}" presName="AccentHold1" presStyleLbl="node1" presStyleIdx="7" presStyleCnt="13"/>
      <dgm:spPr/>
    </dgm:pt>
    <dgm:pt modelId="{504475C0-4937-4662-B7F7-5CDB6843E7AA}" type="pres">
      <dgm:prSet presAssocID="{5ADFFAE2-47FD-423C-98FE-8404FE70E913}" presName="Accent8" presStyleCnt="0"/>
      <dgm:spPr/>
    </dgm:pt>
    <dgm:pt modelId="{D291BD91-2C13-4C90-8F5E-018D133914B7}" type="pres">
      <dgm:prSet presAssocID="{5ADFFAE2-47FD-423C-98FE-8404FE70E913}" presName="AccentHold2" presStyleLbl="node1" presStyleIdx="8" presStyleCnt="13"/>
      <dgm:spPr/>
    </dgm:pt>
    <dgm:pt modelId="{00539739-6B80-445E-8894-EAFB6F952DB6}" type="pres">
      <dgm:prSet presAssocID="{F565085E-0240-4F5F-BDB4-644ADB4B7AEB}" presName="Child2" presStyleLbl="node1" presStyleIdx="9" presStyleCnt="13">
        <dgm:presLayoutVars>
          <dgm:chMax val="0"/>
          <dgm:chPref val="0"/>
        </dgm:presLayoutVars>
      </dgm:prSet>
      <dgm:spPr/>
    </dgm:pt>
    <dgm:pt modelId="{BF5B2AA5-A2AC-4A07-BA6E-C1C66059EBD0}" type="pres">
      <dgm:prSet presAssocID="{F565085E-0240-4F5F-BDB4-644ADB4B7AEB}" presName="Accent9" presStyleCnt="0"/>
      <dgm:spPr/>
    </dgm:pt>
    <dgm:pt modelId="{698A3EBD-F924-4283-BB96-56F32075B7A8}" type="pres">
      <dgm:prSet presAssocID="{F565085E-0240-4F5F-BDB4-644ADB4B7AEB}" presName="AccentHold1" presStyleLbl="node1" presStyleIdx="10" presStyleCnt="13"/>
      <dgm:spPr/>
    </dgm:pt>
    <dgm:pt modelId="{93D4BB7A-7AAC-4A5B-85DF-7A02A64FA6DF}" type="pres">
      <dgm:prSet presAssocID="{F565085E-0240-4F5F-BDB4-644ADB4B7AEB}" presName="Accent10" presStyleCnt="0"/>
      <dgm:spPr/>
    </dgm:pt>
    <dgm:pt modelId="{288537D2-F1AA-48EE-B5F5-AA6D33468117}" type="pres">
      <dgm:prSet presAssocID="{F565085E-0240-4F5F-BDB4-644ADB4B7AEB}" presName="AccentHold2" presStyleLbl="node1" presStyleIdx="11" presStyleCnt="13"/>
      <dgm:spPr/>
    </dgm:pt>
    <dgm:pt modelId="{A36F8B48-9D32-4E95-B0BF-FF9AB501976D}" type="pres">
      <dgm:prSet presAssocID="{F565085E-0240-4F5F-BDB4-644ADB4B7AEB}" presName="Accent11" presStyleCnt="0"/>
      <dgm:spPr/>
    </dgm:pt>
    <dgm:pt modelId="{C50D2F0E-886C-4632-A0B2-61F18455D591}" type="pres">
      <dgm:prSet presAssocID="{F565085E-0240-4F5F-BDB4-644ADB4B7AEB}" presName="AccentHold3" presStyleLbl="node1" presStyleIdx="12" presStyleCnt="13"/>
      <dgm:spPr/>
    </dgm:pt>
  </dgm:ptLst>
  <dgm:cxnLst>
    <dgm:cxn modelId="{946F3916-CF66-4D21-A399-570FA1F96E2B}" srcId="{5301C2DC-B11C-4BAE-B89B-846DA13FF4FB}" destId="{5ADFFAE2-47FD-423C-98FE-8404FE70E913}" srcOrd="0" destOrd="0" parTransId="{9F5A6B1B-5593-4408-A5F9-BDA24DC4FEF9}" sibTransId="{99EEE3B5-EF7F-4D79-805A-62846AF7016C}"/>
    <dgm:cxn modelId="{4F429A2F-A334-4360-884B-09DCB8CF3371}" type="presOf" srcId="{5301C2DC-B11C-4BAE-B89B-846DA13FF4FB}" destId="{BC3C4E84-B155-4DAD-839C-3488376BB441}" srcOrd="0" destOrd="0" presId="urn:microsoft.com/office/officeart/2009/3/layout/CircleRelationship"/>
    <dgm:cxn modelId="{DA2F6E4E-3E5A-4C66-A07F-A44076649C86}" srcId="{5301C2DC-B11C-4BAE-B89B-846DA13FF4FB}" destId="{F565085E-0240-4F5F-BDB4-644ADB4B7AEB}" srcOrd="1" destOrd="0" parTransId="{7CB8644F-1548-4BBE-A989-A505A1F9C014}" sibTransId="{C8BE3585-DFAC-4947-BC0A-BBD2008949A2}"/>
    <dgm:cxn modelId="{66045A50-B2D7-4BA2-BF0D-037E830C4221}" type="presOf" srcId="{5ADFFAE2-47FD-423C-98FE-8404FE70E913}" destId="{125A5EC6-7BBE-4A5A-B339-320FE860955E}" srcOrd="0" destOrd="0" presId="urn:microsoft.com/office/officeart/2009/3/layout/CircleRelationship"/>
    <dgm:cxn modelId="{C4348092-469D-4F07-8ACA-AE7E6AF822F1}" srcId="{942BB55F-FB12-4646-B718-5A5A7277034C}" destId="{5301C2DC-B11C-4BAE-B89B-846DA13FF4FB}" srcOrd="0" destOrd="0" parTransId="{12AF9D32-669F-4AA8-AAB6-0F0E737AF7E3}" sibTransId="{DDC0949A-DDC8-452F-8452-32D4CDD0A4E6}"/>
    <dgm:cxn modelId="{E22B5C93-3015-4E23-9C1F-60E204271275}" type="presOf" srcId="{F565085E-0240-4F5F-BDB4-644ADB4B7AEB}" destId="{00539739-6B80-445E-8894-EAFB6F952DB6}" srcOrd="0" destOrd="0" presId="urn:microsoft.com/office/officeart/2009/3/layout/CircleRelationship"/>
    <dgm:cxn modelId="{659903A4-5060-4668-A24A-B4303FD73B00}" type="presOf" srcId="{942BB55F-FB12-4646-B718-5A5A7277034C}" destId="{ECE0BD1B-3CBD-477F-A031-D49C9BEF5AD2}" srcOrd="0" destOrd="0" presId="urn:microsoft.com/office/officeart/2009/3/layout/CircleRelationship"/>
    <dgm:cxn modelId="{C8BBE8F5-B51D-4B5C-99BE-E9D6BD7295EB}" type="presParOf" srcId="{ECE0BD1B-3CBD-477F-A031-D49C9BEF5AD2}" destId="{BC3C4E84-B155-4DAD-839C-3488376BB441}" srcOrd="0" destOrd="0" presId="urn:microsoft.com/office/officeart/2009/3/layout/CircleRelationship"/>
    <dgm:cxn modelId="{195B6DFC-B1D9-4115-8F24-6298EB69CFD1}" type="presParOf" srcId="{ECE0BD1B-3CBD-477F-A031-D49C9BEF5AD2}" destId="{967A9509-7584-4D26-AFB1-863E7202B14A}" srcOrd="1" destOrd="0" presId="urn:microsoft.com/office/officeart/2009/3/layout/CircleRelationship"/>
    <dgm:cxn modelId="{47B8BC3B-9CEE-4252-946D-41892109B5C8}" type="presParOf" srcId="{ECE0BD1B-3CBD-477F-A031-D49C9BEF5AD2}" destId="{41BA16B2-5B67-4D22-9CB6-A5C6C05F2174}" srcOrd="2" destOrd="0" presId="urn:microsoft.com/office/officeart/2009/3/layout/CircleRelationship"/>
    <dgm:cxn modelId="{ADF20B70-3AB6-4E78-9127-92A34EF36376}" type="presParOf" srcId="{ECE0BD1B-3CBD-477F-A031-D49C9BEF5AD2}" destId="{A1431DDB-C5DA-4AF7-BD27-FEA1D7AC7F7D}" srcOrd="3" destOrd="0" presId="urn:microsoft.com/office/officeart/2009/3/layout/CircleRelationship"/>
    <dgm:cxn modelId="{84F684F8-90B9-4E7A-8022-2E57AA107781}" type="presParOf" srcId="{ECE0BD1B-3CBD-477F-A031-D49C9BEF5AD2}" destId="{D351B284-C00B-49DD-B5BC-E84419561BC0}" srcOrd="4" destOrd="0" presId="urn:microsoft.com/office/officeart/2009/3/layout/CircleRelationship"/>
    <dgm:cxn modelId="{28654F1E-A9E4-4F31-91BC-D7ABC16047C7}" type="presParOf" srcId="{ECE0BD1B-3CBD-477F-A031-D49C9BEF5AD2}" destId="{CBBC586D-E56F-4468-9A35-3116A9F7DF0E}" srcOrd="5" destOrd="0" presId="urn:microsoft.com/office/officeart/2009/3/layout/CircleRelationship"/>
    <dgm:cxn modelId="{287CF78E-BA3A-4ECD-9674-025327E43D35}" type="presParOf" srcId="{ECE0BD1B-3CBD-477F-A031-D49C9BEF5AD2}" destId="{3ACF70CD-46D2-4FCB-BA40-8AC63BE8C262}" srcOrd="6" destOrd="0" presId="urn:microsoft.com/office/officeart/2009/3/layout/CircleRelationship"/>
    <dgm:cxn modelId="{7024B5CC-75DA-47A2-B3E1-E2711ED3AC22}" type="presParOf" srcId="{ECE0BD1B-3CBD-477F-A031-D49C9BEF5AD2}" destId="{125A5EC6-7BBE-4A5A-B339-320FE860955E}" srcOrd="7" destOrd="0" presId="urn:microsoft.com/office/officeart/2009/3/layout/CircleRelationship"/>
    <dgm:cxn modelId="{6D99C45A-E2FA-41B6-8FC4-FAAD0946525C}" type="presParOf" srcId="{ECE0BD1B-3CBD-477F-A031-D49C9BEF5AD2}" destId="{73813D16-23E8-4109-99A3-941D8DD79310}" srcOrd="8" destOrd="0" presId="urn:microsoft.com/office/officeart/2009/3/layout/CircleRelationship"/>
    <dgm:cxn modelId="{44AE75A5-193A-485E-AD52-A02AF91926A6}" type="presParOf" srcId="{73813D16-23E8-4109-99A3-941D8DD79310}" destId="{952E0BE5-F78C-4819-9CF3-368344FE80F5}" srcOrd="0" destOrd="0" presId="urn:microsoft.com/office/officeart/2009/3/layout/CircleRelationship"/>
    <dgm:cxn modelId="{0211F544-8E1F-47C6-9221-818A6B759EED}" type="presParOf" srcId="{ECE0BD1B-3CBD-477F-A031-D49C9BEF5AD2}" destId="{504475C0-4937-4662-B7F7-5CDB6843E7AA}" srcOrd="9" destOrd="0" presId="urn:microsoft.com/office/officeart/2009/3/layout/CircleRelationship"/>
    <dgm:cxn modelId="{04527DE6-FD5A-460C-8474-5FB87B0868D7}" type="presParOf" srcId="{504475C0-4937-4662-B7F7-5CDB6843E7AA}" destId="{D291BD91-2C13-4C90-8F5E-018D133914B7}" srcOrd="0" destOrd="0" presId="urn:microsoft.com/office/officeart/2009/3/layout/CircleRelationship"/>
    <dgm:cxn modelId="{F3A33C4C-9766-4572-9E54-1D299F912AF8}" type="presParOf" srcId="{ECE0BD1B-3CBD-477F-A031-D49C9BEF5AD2}" destId="{00539739-6B80-445E-8894-EAFB6F952DB6}" srcOrd="10" destOrd="0" presId="urn:microsoft.com/office/officeart/2009/3/layout/CircleRelationship"/>
    <dgm:cxn modelId="{3BB0B5C3-7322-42D7-9AFA-34565EFBCC86}" type="presParOf" srcId="{ECE0BD1B-3CBD-477F-A031-D49C9BEF5AD2}" destId="{BF5B2AA5-A2AC-4A07-BA6E-C1C66059EBD0}" srcOrd="11" destOrd="0" presId="urn:microsoft.com/office/officeart/2009/3/layout/CircleRelationship"/>
    <dgm:cxn modelId="{AF58CD26-5709-49F8-9D02-03A454FBA022}" type="presParOf" srcId="{BF5B2AA5-A2AC-4A07-BA6E-C1C66059EBD0}" destId="{698A3EBD-F924-4283-BB96-56F32075B7A8}" srcOrd="0" destOrd="0" presId="urn:microsoft.com/office/officeart/2009/3/layout/CircleRelationship"/>
    <dgm:cxn modelId="{F0BBEBA2-C18D-4E7A-BF64-26FAAAF5BD19}" type="presParOf" srcId="{ECE0BD1B-3CBD-477F-A031-D49C9BEF5AD2}" destId="{93D4BB7A-7AAC-4A5B-85DF-7A02A64FA6DF}" srcOrd="12" destOrd="0" presId="urn:microsoft.com/office/officeart/2009/3/layout/CircleRelationship"/>
    <dgm:cxn modelId="{2A81F006-0CC4-46E2-BDF0-0C9B6431F4D3}" type="presParOf" srcId="{93D4BB7A-7AAC-4A5B-85DF-7A02A64FA6DF}" destId="{288537D2-F1AA-48EE-B5F5-AA6D33468117}" srcOrd="0" destOrd="0" presId="urn:microsoft.com/office/officeart/2009/3/layout/CircleRelationship"/>
    <dgm:cxn modelId="{32DF2B64-BFDB-4ADF-AD93-728F543330FC}" type="presParOf" srcId="{ECE0BD1B-3CBD-477F-A031-D49C9BEF5AD2}" destId="{A36F8B48-9D32-4E95-B0BF-FF9AB501976D}" srcOrd="13" destOrd="0" presId="urn:microsoft.com/office/officeart/2009/3/layout/CircleRelationship"/>
    <dgm:cxn modelId="{A9DC2AF5-E4AF-4CC2-A4D8-7E2764AD6590}" type="presParOf" srcId="{A36F8B48-9D32-4E95-B0BF-FF9AB501976D}" destId="{C50D2F0E-886C-4632-A0B2-61F18455D591}"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CD09533-C869-429B-8279-888F13503565}" type="doc">
      <dgm:prSet loTypeId="urn:microsoft.com/office/officeart/2005/8/layout/gear1" loCatId="process" qsTypeId="urn:microsoft.com/office/officeart/2005/8/quickstyle/3d1" qsCatId="3D" csTypeId="urn:microsoft.com/office/officeart/2005/8/colors/accent1_2" csCatId="accent1" phldr="1"/>
      <dgm:spPr/>
      <dgm:t>
        <a:bodyPr/>
        <a:lstStyle/>
        <a:p>
          <a:endParaRPr lang="fr-DZ"/>
        </a:p>
      </dgm:t>
    </dgm:pt>
    <dgm:pt modelId="{02802818-C1A2-4C72-9FAF-48530335917F}">
      <dgm:prSet custT="1"/>
      <dgm:spPr/>
      <dgm:t>
        <a:bodyPr/>
        <a:lstStyle/>
        <a:p>
          <a:r>
            <a:rPr lang="ar-SA" sz="2400" dirty="0"/>
            <a:t>المدرسة من مؤسسة تابعة للقطاع الخدماتي </a:t>
          </a:r>
          <a:endParaRPr lang="fr-DZ" sz="2400" dirty="0"/>
        </a:p>
      </dgm:t>
    </dgm:pt>
    <dgm:pt modelId="{B5559A7A-9F35-47FB-8087-3A7361E2705D}" type="parTrans" cxnId="{88FCB5F4-D0D4-47F8-ABD9-56D0DBDB447B}">
      <dgm:prSet/>
      <dgm:spPr/>
      <dgm:t>
        <a:bodyPr/>
        <a:lstStyle/>
        <a:p>
          <a:endParaRPr lang="fr-DZ"/>
        </a:p>
      </dgm:t>
    </dgm:pt>
    <dgm:pt modelId="{CEEA95A2-D311-4330-9983-A84FE104F3D4}" type="sibTrans" cxnId="{88FCB5F4-D0D4-47F8-ABD9-56D0DBDB447B}">
      <dgm:prSet/>
      <dgm:spPr/>
      <dgm:t>
        <a:bodyPr/>
        <a:lstStyle/>
        <a:p>
          <a:endParaRPr lang="fr-DZ" sz="2400"/>
        </a:p>
      </dgm:t>
    </dgm:pt>
    <dgm:pt modelId="{9D40B8F7-4791-449E-B0D7-37868BA25828}">
      <dgm:prSet custT="1"/>
      <dgm:spPr/>
      <dgm:t>
        <a:bodyPr/>
        <a:lstStyle/>
        <a:p>
          <a:r>
            <a:rPr lang="ar-SA" sz="2400"/>
            <a:t>الى </a:t>
          </a:r>
          <a:endParaRPr lang="fr-DZ" sz="2400"/>
        </a:p>
      </dgm:t>
    </dgm:pt>
    <dgm:pt modelId="{9E455DFB-D28E-4EC5-AE5A-A92C73B3E96C}" type="parTrans" cxnId="{839F36DC-88B4-4FFC-B65D-FE2384FABA4F}">
      <dgm:prSet/>
      <dgm:spPr/>
      <dgm:t>
        <a:bodyPr/>
        <a:lstStyle/>
        <a:p>
          <a:endParaRPr lang="fr-DZ"/>
        </a:p>
      </dgm:t>
    </dgm:pt>
    <dgm:pt modelId="{4460604F-0E72-4ABD-9B94-859E48640040}" type="sibTrans" cxnId="{839F36DC-88B4-4FFC-B65D-FE2384FABA4F}">
      <dgm:prSet/>
      <dgm:spPr/>
      <dgm:t>
        <a:bodyPr/>
        <a:lstStyle/>
        <a:p>
          <a:endParaRPr lang="fr-DZ" sz="2400"/>
        </a:p>
      </dgm:t>
    </dgm:pt>
    <dgm:pt modelId="{17DFAD53-B4A4-45C0-AAFD-993AD51B634A}">
      <dgm:prSet custT="1"/>
      <dgm:spPr/>
      <dgm:t>
        <a:bodyPr/>
        <a:lstStyle/>
        <a:p>
          <a:r>
            <a:rPr lang="ar-SA" sz="2400"/>
            <a:t>مؤسسةتابعة للقطاع المنتج </a:t>
          </a:r>
          <a:endParaRPr lang="fr-DZ" sz="2400"/>
        </a:p>
      </dgm:t>
    </dgm:pt>
    <dgm:pt modelId="{847CC093-0551-4186-A8A1-BBFE2A9DC95F}" type="parTrans" cxnId="{C6ACA161-8442-42AF-82BF-970181DFC8B7}">
      <dgm:prSet/>
      <dgm:spPr/>
      <dgm:t>
        <a:bodyPr/>
        <a:lstStyle/>
        <a:p>
          <a:endParaRPr lang="fr-DZ"/>
        </a:p>
      </dgm:t>
    </dgm:pt>
    <dgm:pt modelId="{ADDAD940-32B9-4743-9796-7C023C81D9F4}" type="sibTrans" cxnId="{C6ACA161-8442-42AF-82BF-970181DFC8B7}">
      <dgm:prSet/>
      <dgm:spPr/>
      <dgm:t>
        <a:bodyPr/>
        <a:lstStyle/>
        <a:p>
          <a:endParaRPr lang="fr-DZ" sz="2400"/>
        </a:p>
      </dgm:t>
    </dgm:pt>
    <dgm:pt modelId="{6124BEA6-2A48-4150-A902-90E7AB9562EE}" type="pres">
      <dgm:prSet presAssocID="{1CD09533-C869-429B-8279-888F13503565}" presName="composite" presStyleCnt="0">
        <dgm:presLayoutVars>
          <dgm:chMax val="3"/>
          <dgm:animLvl val="lvl"/>
          <dgm:resizeHandles val="exact"/>
        </dgm:presLayoutVars>
      </dgm:prSet>
      <dgm:spPr/>
    </dgm:pt>
    <dgm:pt modelId="{58918B2D-58A0-4535-902B-0DEE8490FED2}" type="pres">
      <dgm:prSet presAssocID="{02802818-C1A2-4C72-9FAF-48530335917F}" presName="gear1" presStyleLbl="node1" presStyleIdx="0" presStyleCnt="3" custScaleX="109008" custScaleY="103370" custLinFactNeighborX="1586" custLinFactNeighborY="14272">
        <dgm:presLayoutVars>
          <dgm:chMax val="1"/>
          <dgm:bulletEnabled val="1"/>
        </dgm:presLayoutVars>
      </dgm:prSet>
      <dgm:spPr/>
    </dgm:pt>
    <dgm:pt modelId="{566D79F1-9921-4389-A72F-46855236AC95}" type="pres">
      <dgm:prSet presAssocID="{02802818-C1A2-4C72-9FAF-48530335917F}" presName="gear1srcNode" presStyleLbl="node1" presStyleIdx="0" presStyleCnt="3"/>
      <dgm:spPr/>
    </dgm:pt>
    <dgm:pt modelId="{0300BDDF-B2A5-437F-BEF2-D369F9BD64AF}" type="pres">
      <dgm:prSet presAssocID="{02802818-C1A2-4C72-9FAF-48530335917F}" presName="gear1dstNode" presStyleLbl="node1" presStyleIdx="0" presStyleCnt="3"/>
      <dgm:spPr/>
    </dgm:pt>
    <dgm:pt modelId="{0C87A55A-860E-4CE2-BB8D-7ED15D5FC6CF}" type="pres">
      <dgm:prSet presAssocID="{9D40B8F7-4791-449E-B0D7-37868BA25828}" presName="gear2" presStyleLbl="node1" presStyleIdx="1" presStyleCnt="3" custScaleX="137773" custScaleY="114091" custLinFactNeighborX="-11993" custLinFactNeighborY="10313">
        <dgm:presLayoutVars>
          <dgm:chMax val="1"/>
          <dgm:bulletEnabled val="1"/>
        </dgm:presLayoutVars>
      </dgm:prSet>
      <dgm:spPr/>
    </dgm:pt>
    <dgm:pt modelId="{B554ECE2-5D5A-4080-8C11-DB3BD17721F5}" type="pres">
      <dgm:prSet presAssocID="{9D40B8F7-4791-449E-B0D7-37868BA25828}" presName="gear2srcNode" presStyleLbl="node1" presStyleIdx="1" presStyleCnt="3"/>
      <dgm:spPr/>
    </dgm:pt>
    <dgm:pt modelId="{43251927-06B2-4CD3-9B47-9F3B29D3E887}" type="pres">
      <dgm:prSet presAssocID="{9D40B8F7-4791-449E-B0D7-37868BA25828}" presName="gear2dstNode" presStyleLbl="node1" presStyleIdx="1" presStyleCnt="3"/>
      <dgm:spPr/>
    </dgm:pt>
    <dgm:pt modelId="{FAF51DB6-A48B-40C9-845D-D50F880CA34D}" type="pres">
      <dgm:prSet presAssocID="{17DFAD53-B4A4-45C0-AAFD-993AD51B634A}" presName="gear3" presStyleLbl="node1" presStyleIdx="2" presStyleCnt="3" custScaleX="128528" custScaleY="119056" custLinFactNeighborX="2271" custLinFactNeighborY="-4543"/>
      <dgm:spPr/>
    </dgm:pt>
    <dgm:pt modelId="{1C909837-81EA-40B6-8D2D-C20F32185554}" type="pres">
      <dgm:prSet presAssocID="{17DFAD53-B4A4-45C0-AAFD-993AD51B634A}" presName="gear3tx" presStyleLbl="node1" presStyleIdx="2" presStyleCnt="3">
        <dgm:presLayoutVars>
          <dgm:chMax val="1"/>
          <dgm:bulletEnabled val="1"/>
        </dgm:presLayoutVars>
      </dgm:prSet>
      <dgm:spPr/>
    </dgm:pt>
    <dgm:pt modelId="{4CE702A6-63BB-41F5-9797-56144EEC1E11}" type="pres">
      <dgm:prSet presAssocID="{17DFAD53-B4A4-45C0-AAFD-993AD51B634A}" presName="gear3srcNode" presStyleLbl="node1" presStyleIdx="2" presStyleCnt="3"/>
      <dgm:spPr/>
    </dgm:pt>
    <dgm:pt modelId="{22914183-397F-42B3-9A7A-F65C70A2EBED}" type="pres">
      <dgm:prSet presAssocID="{17DFAD53-B4A4-45C0-AAFD-993AD51B634A}" presName="gear3dstNode" presStyleLbl="node1" presStyleIdx="2" presStyleCnt="3"/>
      <dgm:spPr/>
    </dgm:pt>
    <dgm:pt modelId="{F447A08A-3E61-4A80-9948-BC6A4C9FF983}" type="pres">
      <dgm:prSet presAssocID="{CEEA95A2-D311-4330-9983-A84FE104F3D4}" presName="connector1" presStyleLbl="sibTrans2D1" presStyleIdx="0" presStyleCnt="3"/>
      <dgm:spPr/>
    </dgm:pt>
    <dgm:pt modelId="{1BAC9B99-BB28-4756-AD5B-B322BD612FB3}" type="pres">
      <dgm:prSet presAssocID="{4460604F-0E72-4ABD-9B94-859E48640040}" presName="connector2" presStyleLbl="sibTrans2D1" presStyleIdx="1" presStyleCnt="3"/>
      <dgm:spPr/>
    </dgm:pt>
    <dgm:pt modelId="{69263B7D-D870-4653-9205-4228C6361491}" type="pres">
      <dgm:prSet presAssocID="{ADDAD940-32B9-4743-9796-7C023C81D9F4}" presName="connector3" presStyleLbl="sibTrans2D1" presStyleIdx="2" presStyleCnt="3"/>
      <dgm:spPr/>
    </dgm:pt>
  </dgm:ptLst>
  <dgm:cxnLst>
    <dgm:cxn modelId="{68A68E0A-0379-40B6-B1EF-D8547A3ED02F}" type="presOf" srcId="{CEEA95A2-D311-4330-9983-A84FE104F3D4}" destId="{F447A08A-3E61-4A80-9948-BC6A4C9FF983}" srcOrd="0" destOrd="0" presId="urn:microsoft.com/office/officeart/2005/8/layout/gear1"/>
    <dgm:cxn modelId="{36A76117-F918-4795-A80D-C1C86B81A6C8}" type="presOf" srcId="{17DFAD53-B4A4-45C0-AAFD-993AD51B634A}" destId="{22914183-397F-42B3-9A7A-F65C70A2EBED}" srcOrd="3" destOrd="0" presId="urn:microsoft.com/office/officeart/2005/8/layout/gear1"/>
    <dgm:cxn modelId="{2B476B34-6153-481D-9968-7749B9D4836F}" type="presOf" srcId="{17DFAD53-B4A4-45C0-AAFD-993AD51B634A}" destId="{4CE702A6-63BB-41F5-9797-56144EEC1E11}" srcOrd="2" destOrd="0" presId="urn:microsoft.com/office/officeart/2005/8/layout/gear1"/>
    <dgm:cxn modelId="{D8DA265F-7DBB-4902-9728-D51DD10DB8B3}" type="presOf" srcId="{9D40B8F7-4791-449E-B0D7-37868BA25828}" destId="{B554ECE2-5D5A-4080-8C11-DB3BD17721F5}" srcOrd="1" destOrd="0" presId="urn:microsoft.com/office/officeart/2005/8/layout/gear1"/>
    <dgm:cxn modelId="{C6ACA161-8442-42AF-82BF-970181DFC8B7}" srcId="{1CD09533-C869-429B-8279-888F13503565}" destId="{17DFAD53-B4A4-45C0-AAFD-993AD51B634A}" srcOrd="2" destOrd="0" parTransId="{847CC093-0551-4186-A8A1-BBFE2A9DC95F}" sibTransId="{ADDAD940-32B9-4743-9796-7C023C81D9F4}"/>
    <dgm:cxn modelId="{E9DB6858-927A-46E2-B7C1-40E7CF9130BE}" type="presOf" srcId="{ADDAD940-32B9-4743-9796-7C023C81D9F4}" destId="{69263B7D-D870-4653-9205-4228C6361491}" srcOrd="0" destOrd="0" presId="urn:microsoft.com/office/officeart/2005/8/layout/gear1"/>
    <dgm:cxn modelId="{6F4C4D83-894C-4EDD-AC74-5F636E0318B6}" type="presOf" srcId="{9D40B8F7-4791-449E-B0D7-37868BA25828}" destId="{43251927-06B2-4CD3-9B47-9F3B29D3E887}" srcOrd="2" destOrd="0" presId="urn:microsoft.com/office/officeart/2005/8/layout/gear1"/>
    <dgm:cxn modelId="{C6DE8190-20FF-4953-8CD6-8646102D87B8}" type="presOf" srcId="{02802818-C1A2-4C72-9FAF-48530335917F}" destId="{58918B2D-58A0-4535-902B-0DEE8490FED2}" srcOrd="0" destOrd="0" presId="urn:microsoft.com/office/officeart/2005/8/layout/gear1"/>
    <dgm:cxn modelId="{B3D404A2-5398-4B5C-A7BE-7A9B7477F6B5}" type="presOf" srcId="{4460604F-0E72-4ABD-9B94-859E48640040}" destId="{1BAC9B99-BB28-4756-AD5B-B322BD612FB3}" srcOrd="0" destOrd="0" presId="urn:microsoft.com/office/officeart/2005/8/layout/gear1"/>
    <dgm:cxn modelId="{C24648A9-0183-4FD3-B8DF-B9E5A3056669}" type="presOf" srcId="{1CD09533-C869-429B-8279-888F13503565}" destId="{6124BEA6-2A48-4150-A902-90E7AB9562EE}" srcOrd="0" destOrd="0" presId="urn:microsoft.com/office/officeart/2005/8/layout/gear1"/>
    <dgm:cxn modelId="{88D411B7-1A9B-4E5B-B936-E4FF04947803}" type="presOf" srcId="{02802818-C1A2-4C72-9FAF-48530335917F}" destId="{566D79F1-9921-4389-A72F-46855236AC95}" srcOrd="1" destOrd="0" presId="urn:microsoft.com/office/officeart/2005/8/layout/gear1"/>
    <dgm:cxn modelId="{03E85DB7-AC10-4AF1-891B-A67BE4FDC87F}" type="presOf" srcId="{17DFAD53-B4A4-45C0-AAFD-993AD51B634A}" destId="{1C909837-81EA-40B6-8D2D-C20F32185554}" srcOrd="1" destOrd="0" presId="urn:microsoft.com/office/officeart/2005/8/layout/gear1"/>
    <dgm:cxn modelId="{EF0F4CBC-36F2-4363-8F82-16CABF13ECE3}" type="presOf" srcId="{17DFAD53-B4A4-45C0-AAFD-993AD51B634A}" destId="{FAF51DB6-A48B-40C9-845D-D50F880CA34D}" srcOrd="0" destOrd="0" presId="urn:microsoft.com/office/officeart/2005/8/layout/gear1"/>
    <dgm:cxn modelId="{EFBAB5C1-F982-4135-8624-83E4E3B52316}" type="presOf" srcId="{9D40B8F7-4791-449E-B0D7-37868BA25828}" destId="{0C87A55A-860E-4CE2-BB8D-7ED15D5FC6CF}" srcOrd="0" destOrd="0" presId="urn:microsoft.com/office/officeart/2005/8/layout/gear1"/>
    <dgm:cxn modelId="{839F36DC-88B4-4FFC-B65D-FE2384FABA4F}" srcId="{1CD09533-C869-429B-8279-888F13503565}" destId="{9D40B8F7-4791-449E-B0D7-37868BA25828}" srcOrd="1" destOrd="0" parTransId="{9E455DFB-D28E-4EC5-AE5A-A92C73B3E96C}" sibTransId="{4460604F-0E72-4ABD-9B94-859E48640040}"/>
    <dgm:cxn modelId="{88FCB5F4-D0D4-47F8-ABD9-56D0DBDB447B}" srcId="{1CD09533-C869-429B-8279-888F13503565}" destId="{02802818-C1A2-4C72-9FAF-48530335917F}" srcOrd="0" destOrd="0" parTransId="{B5559A7A-9F35-47FB-8087-3A7361E2705D}" sibTransId="{CEEA95A2-D311-4330-9983-A84FE104F3D4}"/>
    <dgm:cxn modelId="{ACAE8EFF-C560-450A-A8AC-E933C39461A0}" type="presOf" srcId="{02802818-C1A2-4C72-9FAF-48530335917F}" destId="{0300BDDF-B2A5-437F-BEF2-D369F9BD64AF}" srcOrd="2" destOrd="0" presId="urn:microsoft.com/office/officeart/2005/8/layout/gear1"/>
    <dgm:cxn modelId="{6F65D82E-00C2-4ED6-BE70-3CD01E02685F}" type="presParOf" srcId="{6124BEA6-2A48-4150-A902-90E7AB9562EE}" destId="{58918B2D-58A0-4535-902B-0DEE8490FED2}" srcOrd="0" destOrd="0" presId="urn:microsoft.com/office/officeart/2005/8/layout/gear1"/>
    <dgm:cxn modelId="{28C3F08C-F3E7-4868-A98F-48E53938A309}" type="presParOf" srcId="{6124BEA6-2A48-4150-A902-90E7AB9562EE}" destId="{566D79F1-9921-4389-A72F-46855236AC95}" srcOrd="1" destOrd="0" presId="urn:microsoft.com/office/officeart/2005/8/layout/gear1"/>
    <dgm:cxn modelId="{C4BB7554-04EE-4593-9A04-2CCDF77173AA}" type="presParOf" srcId="{6124BEA6-2A48-4150-A902-90E7AB9562EE}" destId="{0300BDDF-B2A5-437F-BEF2-D369F9BD64AF}" srcOrd="2" destOrd="0" presId="urn:microsoft.com/office/officeart/2005/8/layout/gear1"/>
    <dgm:cxn modelId="{F420E79B-E06B-4F1F-9F3C-7D96B08D4228}" type="presParOf" srcId="{6124BEA6-2A48-4150-A902-90E7AB9562EE}" destId="{0C87A55A-860E-4CE2-BB8D-7ED15D5FC6CF}" srcOrd="3" destOrd="0" presId="urn:microsoft.com/office/officeart/2005/8/layout/gear1"/>
    <dgm:cxn modelId="{7C47FACD-25A8-49A5-ADFA-844C7B772B56}" type="presParOf" srcId="{6124BEA6-2A48-4150-A902-90E7AB9562EE}" destId="{B554ECE2-5D5A-4080-8C11-DB3BD17721F5}" srcOrd="4" destOrd="0" presId="urn:microsoft.com/office/officeart/2005/8/layout/gear1"/>
    <dgm:cxn modelId="{04E74929-7F14-441E-8455-3AE643C93A32}" type="presParOf" srcId="{6124BEA6-2A48-4150-A902-90E7AB9562EE}" destId="{43251927-06B2-4CD3-9B47-9F3B29D3E887}" srcOrd="5" destOrd="0" presId="urn:microsoft.com/office/officeart/2005/8/layout/gear1"/>
    <dgm:cxn modelId="{1583C79E-E573-4C75-996F-0C7EA0EEC1B2}" type="presParOf" srcId="{6124BEA6-2A48-4150-A902-90E7AB9562EE}" destId="{FAF51DB6-A48B-40C9-845D-D50F880CA34D}" srcOrd="6" destOrd="0" presId="urn:microsoft.com/office/officeart/2005/8/layout/gear1"/>
    <dgm:cxn modelId="{36553CA3-5DA6-4BA9-A0D4-593B29CBD5DF}" type="presParOf" srcId="{6124BEA6-2A48-4150-A902-90E7AB9562EE}" destId="{1C909837-81EA-40B6-8D2D-C20F32185554}" srcOrd="7" destOrd="0" presId="urn:microsoft.com/office/officeart/2005/8/layout/gear1"/>
    <dgm:cxn modelId="{1947B3EB-E266-4261-B77D-3CF46D586617}" type="presParOf" srcId="{6124BEA6-2A48-4150-A902-90E7AB9562EE}" destId="{4CE702A6-63BB-41F5-9797-56144EEC1E11}" srcOrd="8" destOrd="0" presId="urn:microsoft.com/office/officeart/2005/8/layout/gear1"/>
    <dgm:cxn modelId="{E55B8E0D-E819-48F8-83AF-5F35AC1747D0}" type="presParOf" srcId="{6124BEA6-2A48-4150-A902-90E7AB9562EE}" destId="{22914183-397F-42B3-9A7A-F65C70A2EBED}" srcOrd="9" destOrd="0" presId="urn:microsoft.com/office/officeart/2005/8/layout/gear1"/>
    <dgm:cxn modelId="{1D15D43A-9E60-4C19-B726-BCC83B964A29}" type="presParOf" srcId="{6124BEA6-2A48-4150-A902-90E7AB9562EE}" destId="{F447A08A-3E61-4A80-9948-BC6A4C9FF983}" srcOrd="10" destOrd="0" presId="urn:microsoft.com/office/officeart/2005/8/layout/gear1"/>
    <dgm:cxn modelId="{9E3EBC37-07AC-4E32-8FB2-C9D9C8353832}" type="presParOf" srcId="{6124BEA6-2A48-4150-A902-90E7AB9562EE}" destId="{1BAC9B99-BB28-4756-AD5B-B322BD612FB3}" srcOrd="11" destOrd="0" presId="urn:microsoft.com/office/officeart/2005/8/layout/gear1"/>
    <dgm:cxn modelId="{321C4F5B-5965-43DD-B13B-18E8F6381619}" type="presParOf" srcId="{6124BEA6-2A48-4150-A902-90E7AB9562EE}" destId="{69263B7D-D870-4653-9205-4228C6361491}"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3A635-5604-4AF5-B1AA-13FA8642B53C}">
      <dsp:nvSpPr>
        <dsp:cNvPr id="0" name=""/>
        <dsp:cNvSpPr/>
      </dsp:nvSpPr>
      <dsp:spPr>
        <a:xfrm>
          <a:off x="2817807" y="675697"/>
          <a:ext cx="2528594" cy="3655932"/>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63576" rIns="163576" bIns="163576" numCol="1" spcCol="1270" anchor="ctr" anchorCtr="0">
          <a:noAutofit/>
        </a:bodyPr>
        <a:lstStyle/>
        <a:p>
          <a:pPr marL="0" lvl="0" indent="0" algn="l" defTabSz="1022350">
            <a:lnSpc>
              <a:spcPct val="90000"/>
            </a:lnSpc>
            <a:spcBef>
              <a:spcPct val="0"/>
            </a:spcBef>
            <a:spcAft>
              <a:spcPct val="35000"/>
            </a:spcAft>
            <a:buNone/>
          </a:pPr>
          <a:r>
            <a:rPr lang="ar-DZ" sz="2300" kern="1200" dirty="0"/>
            <a:t>هي كلمة من أصل يوناني تتكون من مقطعين (بيدا) </a:t>
          </a:r>
          <a:r>
            <a:rPr lang="fr-FR" sz="2300" kern="1200" dirty="0"/>
            <a:t>béda</a:t>
          </a:r>
          <a:r>
            <a:rPr lang="ar-DZ" sz="2300" kern="1200" dirty="0"/>
            <a:t> و تعني الطفل (</a:t>
          </a:r>
          <a:r>
            <a:rPr lang="ar-DZ" sz="2300" kern="1200" dirty="0" err="1"/>
            <a:t>غوجيا</a:t>
          </a:r>
          <a:r>
            <a:rPr lang="ar-DZ" sz="2300" kern="1200" dirty="0"/>
            <a:t> ) </a:t>
          </a:r>
          <a:r>
            <a:rPr lang="fr-FR" sz="2300" kern="1200" dirty="0" err="1"/>
            <a:t>agogé</a:t>
          </a:r>
          <a:r>
            <a:rPr lang="ar-DZ" sz="2300" kern="1200" dirty="0"/>
            <a:t> و تعني القيادة و التوجيه، فالمصطلح " بيداغوجيا قيادة الطفل وتوجيهه .</a:t>
          </a:r>
          <a:endParaRPr lang="fr-DZ" sz="2300" kern="1200" dirty="0"/>
        </a:p>
      </dsp:txBody>
      <dsp:txXfrm>
        <a:off x="3222382" y="675697"/>
        <a:ext cx="2124019" cy="3655932"/>
      </dsp:txXfrm>
    </dsp:sp>
    <dsp:sp modelId="{674EC63D-BA2B-4061-ADD6-1B008AAE42EF}">
      <dsp:nvSpPr>
        <dsp:cNvPr id="0" name=""/>
        <dsp:cNvSpPr/>
      </dsp:nvSpPr>
      <dsp:spPr>
        <a:xfrm>
          <a:off x="1469223" y="1405"/>
          <a:ext cx="1685729" cy="1685729"/>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555750">
            <a:lnSpc>
              <a:spcPct val="90000"/>
            </a:lnSpc>
            <a:spcBef>
              <a:spcPct val="0"/>
            </a:spcBef>
            <a:spcAft>
              <a:spcPct val="35000"/>
            </a:spcAft>
            <a:buNone/>
          </a:pPr>
          <a:r>
            <a:rPr lang="ar-SA" sz="3500" kern="1200" dirty="0"/>
            <a:t>لغة </a:t>
          </a:r>
          <a:endParaRPr lang="fr-DZ" sz="3500" kern="1200" dirty="0"/>
        </a:p>
      </dsp:txBody>
      <dsp:txXfrm>
        <a:off x="1716092" y="248274"/>
        <a:ext cx="1191991" cy="1191991"/>
      </dsp:txXfrm>
    </dsp:sp>
    <dsp:sp modelId="{FCE6A25A-FC71-4244-A8D0-534323E27944}">
      <dsp:nvSpPr>
        <dsp:cNvPr id="0" name=""/>
        <dsp:cNvSpPr/>
      </dsp:nvSpPr>
      <dsp:spPr>
        <a:xfrm>
          <a:off x="7032131" y="675697"/>
          <a:ext cx="2528594" cy="3685346"/>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63576" rIns="163576" bIns="163576" numCol="1" spcCol="1270" anchor="ctr" anchorCtr="0">
          <a:noAutofit/>
        </a:bodyPr>
        <a:lstStyle/>
        <a:p>
          <a:pPr marL="0" lvl="0" indent="0" algn="l" defTabSz="1022350">
            <a:lnSpc>
              <a:spcPct val="90000"/>
            </a:lnSpc>
            <a:spcBef>
              <a:spcPct val="0"/>
            </a:spcBef>
            <a:spcAft>
              <a:spcPct val="35000"/>
            </a:spcAft>
            <a:buNone/>
          </a:pPr>
          <a:r>
            <a:rPr lang="ar-DZ" sz="2300" kern="1200"/>
            <a:t>فالبيداغوجيا هي علم تطبيقي يعمل على تصميم الوضعيات التعلمية الأكثر فعالية ، من خلال تحديد خصائص المتعلم ومكونات الموقف التعليمي .</a:t>
          </a:r>
          <a:endParaRPr lang="fr-DZ" sz="2300" kern="1200"/>
        </a:p>
      </dsp:txBody>
      <dsp:txXfrm>
        <a:off x="7436706" y="675697"/>
        <a:ext cx="2124019" cy="3685346"/>
      </dsp:txXfrm>
    </dsp:sp>
    <dsp:sp modelId="{13D20D55-80DA-4AC7-A21A-C898627B3691}">
      <dsp:nvSpPr>
        <dsp:cNvPr id="0" name=""/>
        <dsp:cNvSpPr/>
      </dsp:nvSpPr>
      <dsp:spPr>
        <a:xfrm>
          <a:off x="5683547" y="1405"/>
          <a:ext cx="1685729" cy="1685729"/>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555750">
            <a:lnSpc>
              <a:spcPct val="90000"/>
            </a:lnSpc>
            <a:spcBef>
              <a:spcPct val="0"/>
            </a:spcBef>
            <a:spcAft>
              <a:spcPct val="35000"/>
            </a:spcAft>
            <a:buNone/>
          </a:pPr>
          <a:r>
            <a:rPr lang="ar-SA" sz="3500" kern="1200" dirty="0"/>
            <a:t>اصطلاحا </a:t>
          </a:r>
          <a:endParaRPr lang="fr-DZ" sz="3500" kern="1200" dirty="0"/>
        </a:p>
      </dsp:txBody>
      <dsp:txXfrm>
        <a:off x="5930416" y="248274"/>
        <a:ext cx="1191991" cy="119199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572F17-62AC-4ADE-9CD9-BB01685A16B8}">
      <dsp:nvSpPr>
        <dsp:cNvPr id="0" name=""/>
        <dsp:cNvSpPr/>
      </dsp:nvSpPr>
      <dsp:spPr>
        <a:xfrm>
          <a:off x="3456193" y="163848"/>
          <a:ext cx="3595987" cy="3596273"/>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ar-SA" sz="4500" kern="1200" dirty="0"/>
            <a:t>مبادئ البيداغوجيا </a:t>
          </a:r>
          <a:r>
            <a:rPr lang="ar-SA" sz="4500" kern="1200" dirty="0" err="1"/>
            <a:t>الفارقية</a:t>
          </a:r>
          <a:r>
            <a:rPr lang="ar-SA" sz="4500" kern="1200" dirty="0"/>
            <a:t> </a:t>
          </a:r>
          <a:endParaRPr lang="fr-DZ" sz="4500" kern="1200" dirty="0"/>
        </a:p>
      </dsp:txBody>
      <dsp:txXfrm>
        <a:off x="3982813" y="690510"/>
        <a:ext cx="2542747" cy="2542949"/>
      </dsp:txXfrm>
    </dsp:sp>
    <dsp:sp modelId="{E69B4DB6-363A-4A73-86FD-475EDDC22B35}">
      <dsp:nvSpPr>
        <dsp:cNvPr id="0" name=""/>
        <dsp:cNvSpPr/>
      </dsp:nvSpPr>
      <dsp:spPr>
        <a:xfrm>
          <a:off x="5508219" y="0"/>
          <a:ext cx="400194" cy="399959"/>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629EAC8-9AB7-4820-8005-3D127BB2AFC6}">
      <dsp:nvSpPr>
        <dsp:cNvPr id="0" name=""/>
        <dsp:cNvSpPr/>
      </dsp:nvSpPr>
      <dsp:spPr>
        <a:xfrm>
          <a:off x="4561257" y="3492922"/>
          <a:ext cx="289852" cy="289886"/>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C4115AF-2A9B-4623-98DD-E0F8CDC77233}">
      <dsp:nvSpPr>
        <dsp:cNvPr id="0" name=""/>
        <dsp:cNvSpPr/>
      </dsp:nvSpPr>
      <dsp:spPr>
        <a:xfrm>
          <a:off x="7283569" y="1623364"/>
          <a:ext cx="289852" cy="289886"/>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1AF8EF8-650D-41EB-B37B-F9E64A0FF296}">
      <dsp:nvSpPr>
        <dsp:cNvPr id="0" name=""/>
        <dsp:cNvSpPr/>
      </dsp:nvSpPr>
      <dsp:spPr>
        <a:xfrm>
          <a:off x="5898121" y="3801294"/>
          <a:ext cx="400194" cy="399959"/>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7F582D5-9D2E-455A-B7B1-7DFC185D9AD5}">
      <dsp:nvSpPr>
        <dsp:cNvPr id="0" name=""/>
        <dsp:cNvSpPr/>
      </dsp:nvSpPr>
      <dsp:spPr>
        <a:xfrm>
          <a:off x="4643190" y="568429"/>
          <a:ext cx="289852" cy="289886"/>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EB2B280-0414-48D8-B4B4-9BE1DF85350C}">
      <dsp:nvSpPr>
        <dsp:cNvPr id="0" name=""/>
        <dsp:cNvSpPr/>
      </dsp:nvSpPr>
      <dsp:spPr>
        <a:xfrm>
          <a:off x="3730400" y="2226664"/>
          <a:ext cx="289852" cy="289886"/>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3C14F4-AC95-4B7E-93A7-E7052B6666EA}">
      <dsp:nvSpPr>
        <dsp:cNvPr id="0" name=""/>
        <dsp:cNvSpPr/>
      </dsp:nvSpPr>
      <dsp:spPr>
        <a:xfrm>
          <a:off x="2949" y="58193"/>
          <a:ext cx="899723" cy="88965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a:t>مبدأ الاختلاف :</a:t>
          </a:r>
          <a:endParaRPr lang="fr-DZ" sz="1200" b="1" kern="1200"/>
        </a:p>
      </dsp:txBody>
      <dsp:txXfrm>
        <a:off x="29006" y="84250"/>
        <a:ext cx="847609" cy="837545"/>
      </dsp:txXfrm>
    </dsp:sp>
    <dsp:sp modelId="{700E0324-FA58-4435-8BB8-2F9B48D5D668}">
      <dsp:nvSpPr>
        <dsp:cNvPr id="0" name=""/>
        <dsp:cNvSpPr/>
      </dsp:nvSpPr>
      <dsp:spPr>
        <a:xfrm>
          <a:off x="47201" y="947852"/>
          <a:ext cx="91440" cy="1584375"/>
        </a:xfrm>
        <a:custGeom>
          <a:avLst/>
          <a:gdLst/>
          <a:ahLst/>
          <a:cxnLst/>
          <a:rect l="0" t="0" r="0" b="0"/>
          <a:pathLst>
            <a:path>
              <a:moveTo>
                <a:pt x="45720" y="0"/>
              </a:moveTo>
              <a:lnTo>
                <a:pt x="45720" y="1584375"/>
              </a:lnTo>
              <a:lnTo>
                <a:pt x="135692" y="158437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F9557B-D20C-4934-9A02-802A0E8370AD}">
      <dsp:nvSpPr>
        <dsp:cNvPr id="0" name=""/>
        <dsp:cNvSpPr/>
      </dsp:nvSpPr>
      <dsp:spPr>
        <a:xfrm>
          <a:off x="182893" y="1029728"/>
          <a:ext cx="719778" cy="300499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الاختلاف </a:t>
          </a:r>
          <a:r>
            <a:rPr lang="ar-SA" sz="1200" b="1" kern="1200" dirty="0"/>
            <a:t>بين المتعلمين</a:t>
          </a:r>
          <a:r>
            <a:rPr lang="ar-DZ" sz="1200" b="1" kern="1200" dirty="0"/>
            <a:t>قائم بالضرورة الطبيعية، وتجاوز هذا الاختلاف ليحقق المعلم الهدف المخطط له هو ما ترمي إليه البيداغوجيا </a:t>
          </a:r>
          <a:r>
            <a:rPr lang="ar-DZ" sz="1200" b="1" kern="1200" dirty="0" err="1"/>
            <a:t>الفارقية</a:t>
          </a:r>
          <a:r>
            <a:rPr lang="ar-DZ" sz="1200" b="1" kern="1200" dirty="0"/>
            <a:t> بشكل أساس .</a:t>
          </a:r>
          <a:endParaRPr lang="fr-DZ" sz="1200" b="1" kern="1200" dirty="0"/>
        </a:p>
      </dsp:txBody>
      <dsp:txXfrm>
        <a:off x="203975" y="1050810"/>
        <a:ext cx="677614" cy="2962835"/>
      </dsp:txXfrm>
    </dsp:sp>
    <dsp:sp modelId="{F095A659-A126-463F-8D8A-C99B8CB81C0C}">
      <dsp:nvSpPr>
        <dsp:cNvPr id="0" name=""/>
        <dsp:cNvSpPr/>
      </dsp:nvSpPr>
      <dsp:spPr>
        <a:xfrm>
          <a:off x="1059572" y="51345"/>
          <a:ext cx="899723" cy="834504"/>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a:t>مبدأ التفريد :</a:t>
          </a:r>
          <a:endParaRPr lang="fr-DZ" sz="1200" b="1" kern="1200"/>
        </a:p>
      </dsp:txBody>
      <dsp:txXfrm>
        <a:off x="1084014" y="75787"/>
        <a:ext cx="850839" cy="785620"/>
      </dsp:txXfrm>
    </dsp:sp>
    <dsp:sp modelId="{4F60BACB-1A0F-43E9-B255-04942011DA89}">
      <dsp:nvSpPr>
        <dsp:cNvPr id="0" name=""/>
        <dsp:cNvSpPr/>
      </dsp:nvSpPr>
      <dsp:spPr>
        <a:xfrm>
          <a:off x="1149545" y="885849"/>
          <a:ext cx="96823" cy="1641154"/>
        </a:xfrm>
        <a:custGeom>
          <a:avLst/>
          <a:gdLst/>
          <a:ahLst/>
          <a:cxnLst/>
          <a:rect l="0" t="0" r="0" b="0"/>
          <a:pathLst>
            <a:path>
              <a:moveTo>
                <a:pt x="0" y="0"/>
              </a:moveTo>
              <a:lnTo>
                <a:pt x="0" y="1641154"/>
              </a:lnTo>
              <a:lnTo>
                <a:pt x="96823" y="1641154"/>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3CB1EB-6161-4B50-B076-47F6F30D045F}">
      <dsp:nvSpPr>
        <dsp:cNvPr id="0" name=""/>
        <dsp:cNvSpPr/>
      </dsp:nvSpPr>
      <dsp:spPr>
        <a:xfrm>
          <a:off x="1246368" y="974573"/>
          <a:ext cx="1024854" cy="3104861"/>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الإيمان بخصوصية كل متعلم وضرورة توفير لكل متعلم ما يناسبه ليحقق الهدف المنتظر من الدرس. شرط أن لا يكون ذلك بعزله عن غيره من المتعلمين </a:t>
          </a:r>
          <a:endParaRPr lang="fr-DZ" sz="1200" b="1" kern="1200" dirty="0"/>
        </a:p>
      </dsp:txBody>
      <dsp:txXfrm>
        <a:off x="1276385" y="1004590"/>
        <a:ext cx="964820" cy="3044827"/>
      </dsp:txXfrm>
    </dsp:sp>
    <dsp:sp modelId="{5B1BEB07-8D36-46C0-90F5-1DF65F7A459C}">
      <dsp:nvSpPr>
        <dsp:cNvPr id="0" name=""/>
        <dsp:cNvSpPr/>
      </dsp:nvSpPr>
      <dsp:spPr>
        <a:xfrm>
          <a:off x="2255030" y="58193"/>
          <a:ext cx="899723" cy="849834"/>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a:t>مبدأ التعلم الذاتي : </a:t>
          </a:r>
          <a:endParaRPr lang="fr-DZ" sz="1200" b="1" kern="1200"/>
        </a:p>
      </dsp:txBody>
      <dsp:txXfrm>
        <a:off x="2279921" y="83084"/>
        <a:ext cx="849941" cy="800052"/>
      </dsp:txXfrm>
    </dsp:sp>
    <dsp:sp modelId="{4EFB812A-BA72-4A8D-8F62-BA85653F4203}">
      <dsp:nvSpPr>
        <dsp:cNvPr id="0" name=""/>
        <dsp:cNvSpPr/>
      </dsp:nvSpPr>
      <dsp:spPr>
        <a:xfrm>
          <a:off x="2299282" y="908028"/>
          <a:ext cx="91440" cy="2020475"/>
        </a:xfrm>
        <a:custGeom>
          <a:avLst/>
          <a:gdLst/>
          <a:ahLst/>
          <a:cxnLst/>
          <a:rect l="0" t="0" r="0" b="0"/>
          <a:pathLst>
            <a:path>
              <a:moveTo>
                <a:pt x="45720" y="0"/>
              </a:moveTo>
              <a:lnTo>
                <a:pt x="45720" y="2020475"/>
              </a:lnTo>
              <a:lnTo>
                <a:pt x="135692" y="202047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125607-D153-4FF9-8A34-AA6C9B0C7522}">
      <dsp:nvSpPr>
        <dsp:cNvPr id="0" name=""/>
        <dsp:cNvSpPr/>
      </dsp:nvSpPr>
      <dsp:spPr>
        <a:xfrm>
          <a:off x="2434975" y="989904"/>
          <a:ext cx="1050357" cy="387719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التعلم الذاتي والعمل الشخصي، والاستقلالية في تناول المقررات الدراسية والتعلم، من أهم ما تعمل البيداغوجيا </a:t>
          </a:r>
          <a:r>
            <a:rPr lang="ar-DZ" sz="1200" b="1" kern="1200" dirty="0" err="1"/>
            <a:t>الفارقية</a:t>
          </a:r>
          <a:r>
            <a:rPr lang="ar-DZ" sz="1200" b="1" kern="1200" dirty="0"/>
            <a:t> على تجسيده في المتعلم</a:t>
          </a:r>
          <a:r>
            <a:rPr lang="ar-SA" sz="1200" b="1" kern="1200" dirty="0"/>
            <a:t>،</a:t>
          </a:r>
          <a:r>
            <a:rPr lang="ar-DZ" sz="1200" b="1" kern="1200" dirty="0"/>
            <a:t> فهي تدرب المتعلم على الاعتماد على نفسه في الاستكشاف والاستذكار والمشاركة داخل القسم وأداء التمارين والواجبات والاختبارات</a:t>
          </a:r>
          <a:endParaRPr lang="fr-DZ" sz="1200" b="1" kern="1200" dirty="0"/>
        </a:p>
      </dsp:txBody>
      <dsp:txXfrm>
        <a:off x="2465739" y="1020668"/>
        <a:ext cx="988829" cy="3815671"/>
      </dsp:txXfrm>
    </dsp:sp>
    <dsp:sp modelId="{870A53F5-1A74-46EA-9B5B-EFFC6D3D8CDF}">
      <dsp:nvSpPr>
        <dsp:cNvPr id="0" name=""/>
        <dsp:cNvSpPr/>
      </dsp:nvSpPr>
      <dsp:spPr>
        <a:xfrm>
          <a:off x="3469139" y="58193"/>
          <a:ext cx="899723" cy="849834"/>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a:t>مبدأ التنوع: </a:t>
          </a:r>
          <a:endParaRPr lang="fr-DZ" sz="1200" b="1" kern="1200"/>
        </a:p>
      </dsp:txBody>
      <dsp:txXfrm>
        <a:off x="3494030" y="83084"/>
        <a:ext cx="849941" cy="800052"/>
      </dsp:txXfrm>
    </dsp:sp>
    <dsp:sp modelId="{B0FA0648-A18A-4085-91F5-E275CF97A986}">
      <dsp:nvSpPr>
        <dsp:cNvPr id="0" name=""/>
        <dsp:cNvSpPr/>
      </dsp:nvSpPr>
      <dsp:spPr>
        <a:xfrm>
          <a:off x="3513392" y="908028"/>
          <a:ext cx="91440" cy="2054537"/>
        </a:xfrm>
        <a:custGeom>
          <a:avLst/>
          <a:gdLst/>
          <a:ahLst/>
          <a:cxnLst/>
          <a:rect l="0" t="0" r="0" b="0"/>
          <a:pathLst>
            <a:path>
              <a:moveTo>
                <a:pt x="45720" y="0"/>
              </a:moveTo>
              <a:lnTo>
                <a:pt x="45720" y="2054537"/>
              </a:lnTo>
              <a:lnTo>
                <a:pt x="135692" y="2054537"/>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C42AE8-F798-4607-B430-8CCD5475CDD8}">
      <dsp:nvSpPr>
        <dsp:cNvPr id="0" name=""/>
        <dsp:cNvSpPr/>
      </dsp:nvSpPr>
      <dsp:spPr>
        <a:xfrm>
          <a:off x="3649084" y="989904"/>
          <a:ext cx="1082715" cy="394532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تنوع محتويات البرامج التعليمية وطرائق التدريس والوسائل التعليمية وطرق التقويم والاستدراك وذلك تبعا للاختلاف </a:t>
          </a:r>
          <a:r>
            <a:rPr lang="ar-SA" sz="1200" b="1" kern="1200" dirty="0"/>
            <a:t>واستجابة للتفريد </a:t>
          </a:r>
          <a:endParaRPr lang="fr-DZ" sz="1200" b="1" kern="1200" dirty="0"/>
        </a:p>
      </dsp:txBody>
      <dsp:txXfrm>
        <a:off x="3680796" y="1021616"/>
        <a:ext cx="1019291" cy="3881899"/>
      </dsp:txXfrm>
    </dsp:sp>
    <dsp:sp modelId="{F1DBF219-7930-4880-B82F-D288FF923096}">
      <dsp:nvSpPr>
        <dsp:cNvPr id="0" name=""/>
        <dsp:cNvSpPr/>
      </dsp:nvSpPr>
      <dsp:spPr>
        <a:xfrm>
          <a:off x="4895551" y="58193"/>
          <a:ext cx="899723" cy="93406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a:t>مبدأ التفريق :</a:t>
          </a:r>
          <a:endParaRPr lang="fr-DZ" sz="1200" b="1" kern="1200"/>
        </a:p>
      </dsp:txBody>
      <dsp:txXfrm>
        <a:off x="4921903" y="84545"/>
        <a:ext cx="847019" cy="881361"/>
      </dsp:txXfrm>
    </dsp:sp>
    <dsp:sp modelId="{1AAAA66B-E027-464D-920D-B591F18A3867}">
      <dsp:nvSpPr>
        <dsp:cNvPr id="0" name=""/>
        <dsp:cNvSpPr/>
      </dsp:nvSpPr>
      <dsp:spPr>
        <a:xfrm>
          <a:off x="4939803" y="992259"/>
          <a:ext cx="91440" cy="2216297"/>
        </a:xfrm>
        <a:custGeom>
          <a:avLst/>
          <a:gdLst/>
          <a:ahLst/>
          <a:cxnLst/>
          <a:rect l="0" t="0" r="0" b="0"/>
          <a:pathLst>
            <a:path>
              <a:moveTo>
                <a:pt x="45720" y="0"/>
              </a:moveTo>
              <a:lnTo>
                <a:pt x="45720" y="2216297"/>
              </a:lnTo>
              <a:lnTo>
                <a:pt x="135692" y="2216297"/>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2FADA4-3553-4CDE-B03A-8FC4EB7BA870}">
      <dsp:nvSpPr>
        <dsp:cNvPr id="0" name=""/>
        <dsp:cNvSpPr/>
      </dsp:nvSpPr>
      <dsp:spPr>
        <a:xfrm>
          <a:off x="5075496" y="1074134"/>
          <a:ext cx="985884" cy="4268844"/>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بتوفير التنويع نستطيع أن نعمل بالتفريق بين مجموعات صغيرة من المتعلمين داخل الفوج التربوي أو بين الأفراد حسب ما نريد تحقيقه والوقت اللازم لكل منهم والوسائل والطريقة المناسبة لكل فرد أو لكل فوج مصغر ودور كل منهم في الانجاز والتنفيذ . </a:t>
          </a:r>
          <a:endParaRPr lang="fr-DZ" sz="1200" b="1" kern="1200" dirty="0"/>
        </a:p>
      </dsp:txBody>
      <dsp:txXfrm>
        <a:off x="5104372" y="1103010"/>
        <a:ext cx="928132" cy="4211092"/>
      </dsp:txXfrm>
    </dsp:sp>
    <dsp:sp modelId="{3F0AE3C8-C18E-4D13-AD61-E54CE5010009}">
      <dsp:nvSpPr>
        <dsp:cNvPr id="0" name=""/>
        <dsp:cNvSpPr/>
      </dsp:nvSpPr>
      <dsp:spPr>
        <a:xfrm>
          <a:off x="6045187" y="58193"/>
          <a:ext cx="899723" cy="86975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a:t>مبدأ التنشيط: </a:t>
          </a:r>
          <a:endParaRPr lang="fr-DZ" sz="1200" b="1" kern="1200"/>
        </a:p>
      </dsp:txBody>
      <dsp:txXfrm>
        <a:off x="6070661" y="83667"/>
        <a:ext cx="848775" cy="818802"/>
      </dsp:txXfrm>
    </dsp:sp>
    <dsp:sp modelId="{AEDCF363-B1D9-4F4F-9FE5-40CE599E0826}">
      <dsp:nvSpPr>
        <dsp:cNvPr id="0" name=""/>
        <dsp:cNvSpPr/>
      </dsp:nvSpPr>
      <dsp:spPr>
        <a:xfrm>
          <a:off x="6089439" y="927943"/>
          <a:ext cx="91440" cy="1900964"/>
        </a:xfrm>
        <a:custGeom>
          <a:avLst/>
          <a:gdLst/>
          <a:ahLst/>
          <a:cxnLst/>
          <a:rect l="0" t="0" r="0" b="0"/>
          <a:pathLst>
            <a:path>
              <a:moveTo>
                <a:pt x="45720" y="0"/>
              </a:moveTo>
              <a:lnTo>
                <a:pt x="45720" y="1900964"/>
              </a:lnTo>
              <a:lnTo>
                <a:pt x="135692" y="1900964"/>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BDA042-B07D-4FAC-9B0B-9CF678BDE6D9}">
      <dsp:nvSpPr>
        <dsp:cNvPr id="0" name=""/>
        <dsp:cNvSpPr/>
      </dsp:nvSpPr>
      <dsp:spPr>
        <a:xfrm>
          <a:off x="6225132" y="1009819"/>
          <a:ext cx="1087116" cy="3638177"/>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تعتمد البيداغوجيا </a:t>
          </a:r>
          <a:r>
            <a:rPr lang="ar-DZ" sz="1200" b="1" kern="1200" dirty="0" err="1"/>
            <a:t>الفارقية</a:t>
          </a:r>
          <a:r>
            <a:rPr lang="ar-DZ" sz="1200" b="1" kern="1200" dirty="0"/>
            <a:t> على تنشيط المتعلم عن طريق توزيع الأدوار ومشاركة كل متعلم في الموقف التعليمي ، والعمل الجماعي ، ذلك أن عمل الفريق والمشاركة ترفع من المكاسب الثقافية وتخفض من </a:t>
          </a:r>
          <a:r>
            <a:rPr lang="ar-DZ" sz="1200" b="1" kern="1200" dirty="0" err="1"/>
            <a:t>السلوكات</a:t>
          </a:r>
          <a:r>
            <a:rPr lang="ar-DZ" sz="1200" b="1" kern="1200" dirty="0"/>
            <a:t> المضادة للجماعة وبالتالي المجتمع لدى المتعلم . </a:t>
          </a:r>
          <a:endParaRPr lang="fr-DZ" sz="1200" b="1" kern="1200" dirty="0"/>
        </a:p>
      </dsp:txBody>
      <dsp:txXfrm>
        <a:off x="6256973" y="1041660"/>
        <a:ext cx="1023434" cy="3574495"/>
      </dsp:txXfrm>
    </dsp:sp>
    <dsp:sp modelId="{27350A42-7662-4214-B7A6-9812EE365B20}">
      <dsp:nvSpPr>
        <dsp:cNvPr id="0" name=""/>
        <dsp:cNvSpPr/>
      </dsp:nvSpPr>
      <dsp:spPr>
        <a:xfrm>
          <a:off x="7296055" y="58193"/>
          <a:ext cx="899723" cy="849834"/>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a:t>مبدأ النجاح : </a:t>
          </a:r>
          <a:endParaRPr lang="fr-DZ" sz="1200" b="1" kern="1200"/>
        </a:p>
      </dsp:txBody>
      <dsp:txXfrm>
        <a:off x="7320946" y="83084"/>
        <a:ext cx="849941" cy="800052"/>
      </dsp:txXfrm>
    </dsp:sp>
    <dsp:sp modelId="{58A1C029-0EFE-425D-B9D5-A00695BE9C61}">
      <dsp:nvSpPr>
        <dsp:cNvPr id="0" name=""/>
        <dsp:cNvSpPr/>
      </dsp:nvSpPr>
      <dsp:spPr>
        <a:xfrm>
          <a:off x="7340308" y="908028"/>
          <a:ext cx="91440" cy="1044042"/>
        </a:xfrm>
        <a:custGeom>
          <a:avLst/>
          <a:gdLst/>
          <a:ahLst/>
          <a:cxnLst/>
          <a:rect l="0" t="0" r="0" b="0"/>
          <a:pathLst>
            <a:path>
              <a:moveTo>
                <a:pt x="45720" y="0"/>
              </a:moveTo>
              <a:lnTo>
                <a:pt x="45720" y="1044042"/>
              </a:lnTo>
              <a:lnTo>
                <a:pt x="135692" y="104404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CABA2E-1669-4FA8-98D9-339BB7EC5243}">
      <dsp:nvSpPr>
        <dsp:cNvPr id="0" name=""/>
        <dsp:cNvSpPr/>
      </dsp:nvSpPr>
      <dsp:spPr>
        <a:xfrm>
          <a:off x="7476000" y="989904"/>
          <a:ext cx="1030833" cy="192433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إن العمل وفق المبادئ السابقة يجعل من مخرجات المنظومة تربوية تحقق نجاحا دراسيا و مهنيا</a:t>
          </a:r>
          <a:r>
            <a:rPr lang="ar-SA" sz="1200" b="1" kern="1200" dirty="0"/>
            <a:t>واتزانا انفعاليا</a:t>
          </a:r>
          <a:r>
            <a:rPr lang="ar-DZ" sz="1200" b="1" kern="1200" dirty="0"/>
            <a:t> وبالتالي اجتماعيا، </a:t>
          </a:r>
          <a:r>
            <a:rPr lang="ar-SA" sz="1200" b="1" kern="1200" dirty="0"/>
            <a:t>حيث </a:t>
          </a:r>
          <a:r>
            <a:rPr lang="ar-DZ" sz="1200" b="1" kern="1200" dirty="0"/>
            <a:t>فيتمكن من</a:t>
          </a:r>
          <a:r>
            <a:rPr lang="ar-SA" sz="1200" b="1" kern="1200" dirty="0"/>
            <a:t>:</a:t>
          </a:r>
          <a:r>
            <a:rPr lang="ar-DZ" sz="1200" b="1" kern="1200" dirty="0"/>
            <a:t> </a:t>
          </a:r>
          <a:endParaRPr lang="fr-DZ" sz="1200" b="1" kern="1200" dirty="0"/>
        </a:p>
      </dsp:txBody>
      <dsp:txXfrm>
        <a:off x="7506192" y="1020096"/>
        <a:ext cx="970449" cy="1863949"/>
      </dsp:txXfrm>
    </dsp:sp>
    <dsp:sp modelId="{71E0A060-927E-4CC6-9699-6FB035D271DD}">
      <dsp:nvSpPr>
        <dsp:cNvPr id="0" name=""/>
        <dsp:cNvSpPr/>
      </dsp:nvSpPr>
      <dsp:spPr>
        <a:xfrm>
          <a:off x="7340308" y="908028"/>
          <a:ext cx="91440" cy="2497035"/>
        </a:xfrm>
        <a:custGeom>
          <a:avLst/>
          <a:gdLst/>
          <a:ahLst/>
          <a:cxnLst/>
          <a:rect l="0" t="0" r="0" b="0"/>
          <a:pathLst>
            <a:path>
              <a:moveTo>
                <a:pt x="45720" y="0"/>
              </a:moveTo>
              <a:lnTo>
                <a:pt x="45720" y="2497035"/>
              </a:lnTo>
              <a:lnTo>
                <a:pt x="135692" y="249703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AD870F-FAF4-467B-8DBE-50F24F26E3D5}">
      <dsp:nvSpPr>
        <dsp:cNvPr id="0" name=""/>
        <dsp:cNvSpPr/>
      </dsp:nvSpPr>
      <dsp:spPr>
        <a:xfrm>
          <a:off x="7476000" y="2996113"/>
          <a:ext cx="974282" cy="81790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تحقيق التقدم في المسار الدراسي بشكل </a:t>
          </a:r>
          <a:endParaRPr lang="fr-DZ" sz="1200" b="1" kern="1200" dirty="0"/>
        </a:p>
      </dsp:txBody>
      <dsp:txXfrm>
        <a:off x="7499955" y="3020068"/>
        <a:ext cx="926372" cy="769990"/>
      </dsp:txXfrm>
    </dsp:sp>
    <dsp:sp modelId="{2C3C6377-1D8F-43DE-9400-7FBE0300C868}">
      <dsp:nvSpPr>
        <dsp:cNvPr id="0" name=""/>
        <dsp:cNvSpPr/>
      </dsp:nvSpPr>
      <dsp:spPr>
        <a:xfrm>
          <a:off x="7340308" y="908028"/>
          <a:ext cx="91440" cy="3540686"/>
        </a:xfrm>
        <a:custGeom>
          <a:avLst/>
          <a:gdLst/>
          <a:ahLst/>
          <a:cxnLst/>
          <a:rect l="0" t="0" r="0" b="0"/>
          <a:pathLst>
            <a:path>
              <a:moveTo>
                <a:pt x="45720" y="0"/>
              </a:moveTo>
              <a:lnTo>
                <a:pt x="45720" y="3540686"/>
              </a:lnTo>
              <a:lnTo>
                <a:pt x="135692" y="3540686"/>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5F1380-986A-4E05-BAB0-0A98C6E0EA4F}">
      <dsp:nvSpPr>
        <dsp:cNvPr id="0" name=""/>
        <dsp:cNvSpPr/>
      </dsp:nvSpPr>
      <dsp:spPr>
        <a:xfrm>
          <a:off x="7476000" y="3895889"/>
          <a:ext cx="1012928" cy="110565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a:t>يحقق تحصيلا معرفيا وخبراتيا كافيا لان ينخرط في المجال المهني .</a:t>
          </a:r>
          <a:endParaRPr lang="fr-DZ" sz="1200" b="1" kern="1200"/>
        </a:p>
      </dsp:txBody>
      <dsp:txXfrm>
        <a:off x="7505668" y="3925557"/>
        <a:ext cx="953592" cy="1046314"/>
      </dsp:txXfrm>
    </dsp:sp>
    <dsp:sp modelId="{1880E63C-52BA-4F30-BDE5-0458CFA80E1F}">
      <dsp:nvSpPr>
        <dsp:cNvPr id="0" name=""/>
        <dsp:cNvSpPr/>
      </dsp:nvSpPr>
      <dsp:spPr>
        <a:xfrm>
          <a:off x="7340308" y="908028"/>
          <a:ext cx="91440" cy="4695002"/>
        </a:xfrm>
        <a:custGeom>
          <a:avLst/>
          <a:gdLst/>
          <a:ahLst/>
          <a:cxnLst/>
          <a:rect l="0" t="0" r="0" b="0"/>
          <a:pathLst>
            <a:path>
              <a:moveTo>
                <a:pt x="45720" y="0"/>
              </a:moveTo>
              <a:lnTo>
                <a:pt x="45720" y="4695002"/>
              </a:lnTo>
              <a:lnTo>
                <a:pt x="135692" y="469500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D5C28B-9E21-40C0-A1B5-B9E8469E8E11}">
      <dsp:nvSpPr>
        <dsp:cNvPr id="0" name=""/>
        <dsp:cNvSpPr/>
      </dsp:nvSpPr>
      <dsp:spPr>
        <a:xfrm>
          <a:off x="7476000" y="5111548"/>
          <a:ext cx="1128853" cy="982964"/>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a:t>الثقة بالنفس وفعالية الذات وتقديرها</a:t>
          </a:r>
          <a:r>
            <a:rPr lang="ar-SA" sz="1200" b="1" kern="1200"/>
            <a:t> كانعكاس للتمدرس في ظل مناخ تعليمي خالي من الاحباط </a:t>
          </a:r>
          <a:r>
            <a:rPr lang="ar-DZ" sz="1200" b="1" kern="1200"/>
            <a:t>.  </a:t>
          </a:r>
          <a:endParaRPr lang="fr-DZ" sz="1200" b="1" kern="1200"/>
        </a:p>
      </dsp:txBody>
      <dsp:txXfrm>
        <a:off x="7504790" y="5140338"/>
        <a:ext cx="1071273" cy="925384"/>
      </dsp:txXfrm>
    </dsp:sp>
    <dsp:sp modelId="{59A186F5-659A-4C8E-AB7B-D822E0D7CBD1}">
      <dsp:nvSpPr>
        <dsp:cNvPr id="0" name=""/>
        <dsp:cNvSpPr/>
      </dsp:nvSpPr>
      <dsp:spPr>
        <a:xfrm>
          <a:off x="8490640" y="58193"/>
          <a:ext cx="899723" cy="90957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مبدأ تكافؤ الفرص : </a:t>
          </a:r>
          <a:endParaRPr lang="fr-DZ" sz="1200" b="1" kern="1200" dirty="0"/>
        </a:p>
      </dsp:txBody>
      <dsp:txXfrm>
        <a:off x="8516992" y="84545"/>
        <a:ext cx="847019" cy="856867"/>
      </dsp:txXfrm>
    </dsp:sp>
    <dsp:sp modelId="{2E58BB82-FED8-434D-8279-9964FEB77B00}">
      <dsp:nvSpPr>
        <dsp:cNvPr id="0" name=""/>
        <dsp:cNvSpPr/>
      </dsp:nvSpPr>
      <dsp:spPr>
        <a:xfrm>
          <a:off x="8534893" y="967765"/>
          <a:ext cx="91440" cy="1341708"/>
        </a:xfrm>
        <a:custGeom>
          <a:avLst/>
          <a:gdLst/>
          <a:ahLst/>
          <a:cxnLst/>
          <a:rect l="0" t="0" r="0" b="0"/>
          <a:pathLst>
            <a:path>
              <a:moveTo>
                <a:pt x="45720" y="0"/>
              </a:moveTo>
              <a:lnTo>
                <a:pt x="45720" y="1341708"/>
              </a:lnTo>
              <a:lnTo>
                <a:pt x="135692" y="1341708"/>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420D18-601F-46CC-802D-99E9F950773E}">
      <dsp:nvSpPr>
        <dsp:cNvPr id="0" name=""/>
        <dsp:cNvSpPr/>
      </dsp:nvSpPr>
      <dsp:spPr>
        <a:xfrm>
          <a:off x="8670585" y="1049640"/>
          <a:ext cx="719778" cy="251966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SA" sz="1200" b="1" kern="1200" dirty="0"/>
            <a:t>ان تحقيق الجميع النجاح والخبرة ي</a:t>
          </a:r>
          <a:r>
            <a:rPr lang="ar-DZ" sz="1200" b="1" kern="1200" dirty="0"/>
            <a:t>ضع المتعلمين أمام فرص متماثلة في يقدم الجميع </a:t>
          </a:r>
          <a:r>
            <a:rPr lang="ar-SA" sz="1200" b="1" kern="1200" dirty="0"/>
            <a:t>ك</a:t>
          </a:r>
          <a:r>
            <a:rPr lang="ar-DZ" sz="1200" b="1" kern="1200" dirty="0"/>
            <a:t>مرشحين لسوق العمل بفرص متساوية .</a:t>
          </a:r>
          <a:endParaRPr lang="fr-DZ" sz="1200" b="1" kern="1200" dirty="0"/>
        </a:p>
      </dsp:txBody>
      <dsp:txXfrm>
        <a:off x="8691667" y="1070722"/>
        <a:ext cx="677614" cy="2477501"/>
      </dsp:txXfrm>
    </dsp:sp>
    <dsp:sp modelId="{16FB055C-2F14-4DAF-BCE4-00AD004481F8}">
      <dsp:nvSpPr>
        <dsp:cNvPr id="0" name=""/>
        <dsp:cNvSpPr/>
      </dsp:nvSpPr>
      <dsp:spPr>
        <a:xfrm>
          <a:off x="9554115" y="58193"/>
          <a:ext cx="992367" cy="89339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مبدأ الإنتاجية</a:t>
          </a:r>
          <a:endParaRPr lang="fr-DZ" sz="1200" b="1" kern="1200" dirty="0"/>
        </a:p>
      </dsp:txBody>
      <dsp:txXfrm>
        <a:off x="9580282" y="84360"/>
        <a:ext cx="940033" cy="841065"/>
      </dsp:txXfrm>
    </dsp:sp>
    <dsp:sp modelId="{B5EF6305-6892-4ABF-868A-23C010E386C5}">
      <dsp:nvSpPr>
        <dsp:cNvPr id="0" name=""/>
        <dsp:cNvSpPr/>
      </dsp:nvSpPr>
      <dsp:spPr>
        <a:xfrm>
          <a:off x="9653352" y="951592"/>
          <a:ext cx="99236" cy="2253795"/>
        </a:xfrm>
        <a:custGeom>
          <a:avLst/>
          <a:gdLst/>
          <a:ahLst/>
          <a:cxnLst/>
          <a:rect l="0" t="0" r="0" b="0"/>
          <a:pathLst>
            <a:path>
              <a:moveTo>
                <a:pt x="0" y="0"/>
              </a:moveTo>
              <a:lnTo>
                <a:pt x="0" y="2253795"/>
              </a:lnTo>
              <a:lnTo>
                <a:pt x="99236" y="225379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E97AE1-2F44-495F-9F71-C5B61028E096}">
      <dsp:nvSpPr>
        <dsp:cNvPr id="0" name=""/>
        <dsp:cNvSpPr/>
      </dsp:nvSpPr>
      <dsp:spPr>
        <a:xfrm>
          <a:off x="9752589" y="1033468"/>
          <a:ext cx="840027" cy="434383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تسعى إلى تنمية القدرات وتطوير الكفايات </a:t>
          </a:r>
          <a:r>
            <a:rPr lang="ar-DZ" sz="1200" b="1" kern="1200" dirty="0" err="1"/>
            <a:t>والذكاءات</a:t>
          </a:r>
          <a:r>
            <a:rPr lang="ar-DZ" sz="1200" b="1" kern="1200" dirty="0"/>
            <a:t> المتعددة وتسليح المتعلم بمختلف المعارف والمهارات التي تجعل منه فردا منتجا مطورا توافق</a:t>
          </a:r>
          <a:r>
            <a:rPr lang="ar-SA" sz="1200" b="1" kern="1200" dirty="0"/>
            <a:t>ا</a:t>
          </a:r>
          <a:r>
            <a:rPr lang="ar-DZ" sz="1200" b="1" kern="1200" dirty="0"/>
            <a:t> مع معطيات واقعه و مستجدات عصره مهما كانت خصائصه ، وبذلك تكون المدرسة منتجة  </a:t>
          </a:r>
          <a:endParaRPr lang="fr-DZ" sz="1200" b="1" kern="1200" dirty="0"/>
        </a:p>
      </dsp:txBody>
      <dsp:txXfrm>
        <a:off x="9777193" y="1058072"/>
        <a:ext cx="790819" cy="4294631"/>
      </dsp:txXfrm>
    </dsp:sp>
    <dsp:sp modelId="{B02939FD-0EBD-4D81-95BB-C4E923E53EAE}">
      <dsp:nvSpPr>
        <dsp:cNvPr id="0" name=""/>
        <dsp:cNvSpPr/>
      </dsp:nvSpPr>
      <dsp:spPr>
        <a:xfrm>
          <a:off x="10710235" y="58193"/>
          <a:ext cx="899723" cy="86975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مبدأ دمقرطة </a:t>
          </a:r>
          <a:endParaRPr lang="fr-DZ" sz="1200" b="1" kern="1200" dirty="0"/>
        </a:p>
      </dsp:txBody>
      <dsp:txXfrm>
        <a:off x="10735709" y="83667"/>
        <a:ext cx="848775" cy="818802"/>
      </dsp:txXfrm>
    </dsp:sp>
    <dsp:sp modelId="{89E19163-174B-4382-9E6E-B32B8AFF30A7}">
      <dsp:nvSpPr>
        <dsp:cNvPr id="0" name=""/>
        <dsp:cNvSpPr/>
      </dsp:nvSpPr>
      <dsp:spPr>
        <a:xfrm>
          <a:off x="10754487" y="927943"/>
          <a:ext cx="91440" cy="2302110"/>
        </a:xfrm>
        <a:custGeom>
          <a:avLst/>
          <a:gdLst/>
          <a:ahLst/>
          <a:cxnLst/>
          <a:rect l="0" t="0" r="0" b="0"/>
          <a:pathLst>
            <a:path>
              <a:moveTo>
                <a:pt x="45720" y="0"/>
              </a:moveTo>
              <a:lnTo>
                <a:pt x="45720" y="2302110"/>
              </a:lnTo>
              <a:lnTo>
                <a:pt x="135692" y="230211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3AE977-5EA2-4983-B2CE-993C22F3C9CE}">
      <dsp:nvSpPr>
        <dsp:cNvPr id="0" name=""/>
        <dsp:cNvSpPr/>
      </dsp:nvSpPr>
      <dsp:spPr>
        <a:xfrm>
          <a:off x="10890179" y="1009819"/>
          <a:ext cx="822620" cy="444046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ar-DZ" sz="1200" b="1" kern="1200" dirty="0"/>
            <a:t>تعمل على تأهيل الجميع بمختلف المعارف والمهارات اللازمة لخوض غمار العمل والتطوير الاجتماعي .</a:t>
          </a:r>
          <a:r>
            <a:rPr lang="ar-SA" sz="1200" b="1" kern="1200" dirty="0"/>
            <a:t> </a:t>
          </a:r>
          <a:r>
            <a:rPr lang="ar-DZ" sz="1200" b="1" kern="1200" dirty="0"/>
            <a:t>ليكون الناتج مجتمعا يعيش فيه أفراد متقاربين ويسودهم التعايش ( الابتعاد عن الطبقية والعنصرية على أساس الاختلاف الطبيعي بين البشر). </a:t>
          </a:r>
          <a:endParaRPr lang="fr-DZ" sz="1200" b="1" kern="1200" dirty="0"/>
        </a:p>
      </dsp:txBody>
      <dsp:txXfrm>
        <a:off x="10914273" y="1033913"/>
        <a:ext cx="774432" cy="439228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572F17-62AC-4ADE-9CD9-BB01685A16B8}">
      <dsp:nvSpPr>
        <dsp:cNvPr id="0" name=""/>
        <dsp:cNvSpPr/>
      </dsp:nvSpPr>
      <dsp:spPr>
        <a:xfrm>
          <a:off x="3456193" y="163848"/>
          <a:ext cx="3595987" cy="3596273"/>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6220" tIns="236220" rIns="236220" bIns="236220" numCol="1" spcCol="1270" anchor="ctr" anchorCtr="0">
          <a:noAutofit/>
        </a:bodyPr>
        <a:lstStyle/>
        <a:p>
          <a:pPr marL="0" lvl="0" indent="0" algn="ctr" defTabSz="2755900">
            <a:lnSpc>
              <a:spcPct val="90000"/>
            </a:lnSpc>
            <a:spcBef>
              <a:spcPct val="0"/>
            </a:spcBef>
            <a:spcAft>
              <a:spcPct val="35000"/>
            </a:spcAft>
            <a:buNone/>
          </a:pPr>
          <a:r>
            <a:rPr lang="ar-SA" sz="6200" kern="1200" dirty="0"/>
            <a:t>الفروق الفردية </a:t>
          </a:r>
          <a:endParaRPr lang="fr-DZ" sz="6200" kern="1200" dirty="0"/>
        </a:p>
      </dsp:txBody>
      <dsp:txXfrm>
        <a:off x="3982813" y="690510"/>
        <a:ext cx="2542747" cy="2542949"/>
      </dsp:txXfrm>
    </dsp:sp>
    <dsp:sp modelId="{E69B4DB6-363A-4A73-86FD-475EDDC22B35}">
      <dsp:nvSpPr>
        <dsp:cNvPr id="0" name=""/>
        <dsp:cNvSpPr/>
      </dsp:nvSpPr>
      <dsp:spPr>
        <a:xfrm>
          <a:off x="5508219" y="0"/>
          <a:ext cx="400194" cy="399959"/>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629EAC8-9AB7-4820-8005-3D127BB2AFC6}">
      <dsp:nvSpPr>
        <dsp:cNvPr id="0" name=""/>
        <dsp:cNvSpPr/>
      </dsp:nvSpPr>
      <dsp:spPr>
        <a:xfrm>
          <a:off x="4561257" y="3492922"/>
          <a:ext cx="289852" cy="289886"/>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C4115AF-2A9B-4623-98DD-E0F8CDC77233}">
      <dsp:nvSpPr>
        <dsp:cNvPr id="0" name=""/>
        <dsp:cNvSpPr/>
      </dsp:nvSpPr>
      <dsp:spPr>
        <a:xfrm>
          <a:off x="7283569" y="1623364"/>
          <a:ext cx="289852" cy="289886"/>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1AF8EF8-650D-41EB-B37B-F9E64A0FF296}">
      <dsp:nvSpPr>
        <dsp:cNvPr id="0" name=""/>
        <dsp:cNvSpPr/>
      </dsp:nvSpPr>
      <dsp:spPr>
        <a:xfrm>
          <a:off x="5898121" y="3801294"/>
          <a:ext cx="400194" cy="399959"/>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7F582D5-9D2E-455A-B7B1-7DFC185D9AD5}">
      <dsp:nvSpPr>
        <dsp:cNvPr id="0" name=""/>
        <dsp:cNvSpPr/>
      </dsp:nvSpPr>
      <dsp:spPr>
        <a:xfrm>
          <a:off x="4643190" y="568429"/>
          <a:ext cx="289852" cy="289886"/>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EB2B280-0414-48D8-B4B4-9BE1DF85350C}">
      <dsp:nvSpPr>
        <dsp:cNvPr id="0" name=""/>
        <dsp:cNvSpPr/>
      </dsp:nvSpPr>
      <dsp:spPr>
        <a:xfrm>
          <a:off x="3730400" y="2226664"/>
          <a:ext cx="289852" cy="289886"/>
        </a:xfrm>
        <a:prstGeom prst="ellipse">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2A5778-B0F6-4EB4-9662-D4BE42FABA05}">
      <dsp:nvSpPr>
        <dsp:cNvPr id="0" name=""/>
        <dsp:cNvSpPr/>
      </dsp:nvSpPr>
      <dsp:spPr>
        <a:xfrm>
          <a:off x="2154" y="1274548"/>
          <a:ext cx="4593877" cy="275632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ar-SA" sz="4800" kern="1200" dirty="0"/>
            <a:t>تعريف الفروق الفردية </a:t>
          </a:r>
          <a:endParaRPr lang="fr-DZ" sz="4800" kern="1200" dirty="0"/>
        </a:p>
      </dsp:txBody>
      <dsp:txXfrm>
        <a:off x="82884" y="1355278"/>
        <a:ext cx="4432417" cy="2594866"/>
      </dsp:txXfrm>
    </dsp:sp>
    <dsp:sp modelId="{1C93C30A-DFEF-4311-B190-BBA3DD74653F}">
      <dsp:nvSpPr>
        <dsp:cNvPr id="0" name=""/>
        <dsp:cNvSpPr/>
      </dsp:nvSpPr>
      <dsp:spPr>
        <a:xfrm>
          <a:off x="5055419" y="2083071"/>
          <a:ext cx="973902" cy="113928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fr-DZ" sz="2300" kern="1200"/>
        </a:p>
      </dsp:txBody>
      <dsp:txXfrm>
        <a:off x="5055419" y="2310927"/>
        <a:ext cx="681731" cy="683569"/>
      </dsp:txXfrm>
    </dsp:sp>
    <dsp:sp modelId="{A9B94951-16AA-4DE1-AF7C-2185A7638419}">
      <dsp:nvSpPr>
        <dsp:cNvPr id="0" name=""/>
        <dsp:cNvSpPr/>
      </dsp:nvSpPr>
      <dsp:spPr>
        <a:xfrm>
          <a:off x="6433583" y="1274548"/>
          <a:ext cx="4593877" cy="275632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ar-DZ" sz="2900" kern="1200"/>
            <a:t>هي " الاختلاف القائم بين البشر في الصفات المشتركة حيث يكون ذلك في التشابه النوعي في وجود الصفة  و الاختلاف الكمي في درجات و مستويات هذا الوجود ".</a:t>
          </a:r>
          <a:endParaRPr lang="fr-DZ" sz="2900" kern="1200"/>
        </a:p>
      </dsp:txBody>
      <dsp:txXfrm>
        <a:off x="6514313" y="1355278"/>
        <a:ext cx="4432417" cy="259486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D43739-E001-4961-B37E-BFD978A032F3}">
      <dsp:nvSpPr>
        <dsp:cNvPr id="0" name=""/>
        <dsp:cNvSpPr/>
      </dsp:nvSpPr>
      <dsp:spPr>
        <a:xfrm>
          <a:off x="4657184" y="2432620"/>
          <a:ext cx="1715580" cy="1623682"/>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b="1" kern="1200"/>
            <a:t>خصائص الفروق الفردية </a:t>
          </a:r>
          <a:endParaRPr lang="fr-DZ" sz="2000" kern="1200"/>
        </a:p>
      </dsp:txBody>
      <dsp:txXfrm>
        <a:off x="4908425" y="2670403"/>
        <a:ext cx="1213098" cy="1148116"/>
      </dsp:txXfrm>
    </dsp:sp>
    <dsp:sp modelId="{1060EC86-6DC6-48EC-B4B8-CF079EEBB442}">
      <dsp:nvSpPr>
        <dsp:cNvPr id="0" name=""/>
        <dsp:cNvSpPr/>
      </dsp:nvSpPr>
      <dsp:spPr>
        <a:xfrm rot="15156540">
          <a:off x="4764765" y="1633409"/>
          <a:ext cx="722354" cy="737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DZ" sz="2000" kern="1200"/>
        </a:p>
      </dsp:txBody>
      <dsp:txXfrm rot="10800000">
        <a:off x="4905504" y="1884395"/>
        <a:ext cx="505648" cy="442756"/>
      </dsp:txXfrm>
    </dsp:sp>
    <dsp:sp modelId="{C7D2B7BE-390A-448C-9A42-B059D5BE27F8}">
      <dsp:nvSpPr>
        <dsp:cNvPr id="0" name=""/>
        <dsp:cNvSpPr/>
      </dsp:nvSpPr>
      <dsp:spPr>
        <a:xfrm>
          <a:off x="3793731" y="-190524"/>
          <a:ext cx="1834572" cy="173628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kern="1200"/>
            <a:t>تكمن الفروق الفردية في كل نواحي الشخصية </a:t>
          </a:r>
          <a:endParaRPr lang="fr-DZ" sz="2000" kern="1200"/>
        </a:p>
      </dsp:txBody>
      <dsp:txXfrm>
        <a:off x="4062398" y="63749"/>
        <a:ext cx="1297238" cy="1227742"/>
      </dsp:txXfrm>
    </dsp:sp>
    <dsp:sp modelId="{2CE1B0A5-9204-4407-8F6E-70BC4B59087D}">
      <dsp:nvSpPr>
        <dsp:cNvPr id="0" name=""/>
        <dsp:cNvSpPr/>
      </dsp:nvSpPr>
      <dsp:spPr>
        <a:xfrm rot="18653589">
          <a:off x="5997485" y="1725267"/>
          <a:ext cx="1027219" cy="737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DZ" sz="2000" kern="1200"/>
        </a:p>
      </dsp:txBody>
      <dsp:txXfrm>
        <a:off x="6035711" y="1956526"/>
        <a:ext cx="805841" cy="442756"/>
      </dsp:txXfrm>
    </dsp:sp>
    <dsp:sp modelId="{03C9DDDB-2F89-4EDF-AA65-51808AF5C114}">
      <dsp:nvSpPr>
        <dsp:cNvPr id="0" name=""/>
        <dsp:cNvSpPr/>
      </dsp:nvSpPr>
      <dsp:spPr>
        <a:xfrm>
          <a:off x="6655622" y="0"/>
          <a:ext cx="1834572" cy="173628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kern="1200"/>
            <a:t>كمية وليست نوعية </a:t>
          </a:r>
          <a:endParaRPr lang="fr-DZ" sz="2000" kern="1200"/>
        </a:p>
      </dsp:txBody>
      <dsp:txXfrm>
        <a:off x="6924289" y="254273"/>
        <a:ext cx="1297238" cy="1227742"/>
      </dsp:txXfrm>
    </dsp:sp>
    <dsp:sp modelId="{9B8AC7AB-9732-4E6D-A7C5-447C0EF25171}">
      <dsp:nvSpPr>
        <dsp:cNvPr id="0" name=""/>
        <dsp:cNvSpPr/>
      </dsp:nvSpPr>
      <dsp:spPr>
        <a:xfrm rot="20539089">
          <a:off x="6638764" y="2165574"/>
          <a:ext cx="2206262" cy="737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DZ" sz="2000" kern="1200"/>
        </a:p>
      </dsp:txBody>
      <dsp:txXfrm>
        <a:off x="6643993" y="2346780"/>
        <a:ext cx="1984884" cy="442756"/>
      </dsp:txXfrm>
    </dsp:sp>
    <dsp:sp modelId="{536AE116-D385-4D74-8FF9-AE883D5AF105}">
      <dsp:nvSpPr>
        <dsp:cNvPr id="0" name=""/>
        <dsp:cNvSpPr/>
      </dsp:nvSpPr>
      <dsp:spPr>
        <a:xfrm>
          <a:off x="9195377" y="910613"/>
          <a:ext cx="1834572" cy="173628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SA" sz="2000" kern="1200"/>
            <a:t>عامة لا يتشابه اثنان في صفة ما </a:t>
          </a:r>
          <a:endParaRPr lang="fr-DZ" sz="2000" kern="1200"/>
        </a:p>
      </dsp:txBody>
      <dsp:txXfrm>
        <a:off x="9464044" y="1164886"/>
        <a:ext cx="1297238" cy="1227742"/>
      </dsp:txXfrm>
    </dsp:sp>
    <dsp:sp modelId="{0AB277C2-785A-4FCB-B366-1521E19709FA}">
      <dsp:nvSpPr>
        <dsp:cNvPr id="0" name=""/>
        <dsp:cNvSpPr/>
      </dsp:nvSpPr>
      <dsp:spPr>
        <a:xfrm rot="466464">
          <a:off x="6708168" y="3179517"/>
          <a:ext cx="2067190" cy="737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DZ" sz="2000" kern="1200"/>
        </a:p>
      </dsp:txBody>
      <dsp:txXfrm>
        <a:off x="6709185" y="3312130"/>
        <a:ext cx="1845812" cy="442756"/>
      </dsp:txXfrm>
    </dsp:sp>
    <dsp:sp modelId="{076470D5-909E-49BB-AC92-2466A41DEBE1}">
      <dsp:nvSpPr>
        <dsp:cNvPr id="0" name=""/>
        <dsp:cNvSpPr/>
      </dsp:nvSpPr>
      <dsp:spPr>
        <a:xfrm>
          <a:off x="9195377" y="3004031"/>
          <a:ext cx="1834572" cy="173628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kern="1200"/>
            <a:t>التوزع ألاعتدالي </a:t>
          </a:r>
          <a:endParaRPr lang="fr-DZ" sz="2000" kern="1200"/>
        </a:p>
      </dsp:txBody>
      <dsp:txXfrm>
        <a:off x="9464044" y="3258304"/>
        <a:ext cx="1297238" cy="1227742"/>
      </dsp:txXfrm>
    </dsp:sp>
    <dsp:sp modelId="{D00EC48D-37D0-4BF6-A892-7C5A86711A3D}">
      <dsp:nvSpPr>
        <dsp:cNvPr id="0" name=""/>
        <dsp:cNvSpPr/>
      </dsp:nvSpPr>
      <dsp:spPr>
        <a:xfrm rot="2592588">
          <a:off x="6111876" y="4012018"/>
          <a:ext cx="1225908" cy="737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DZ" sz="2000" kern="1200"/>
        </a:p>
      </dsp:txBody>
      <dsp:txXfrm>
        <a:off x="6141889" y="4083818"/>
        <a:ext cx="1004530" cy="442756"/>
      </dsp:txXfrm>
    </dsp:sp>
    <dsp:sp modelId="{BF06DD0A-C629-4706-862E-829D06F00EC7}">
      <dsp:nvSpPr>
        <dsp:cNvPr id="0" name=""/>
        <dsp:cNvSpPr/>
      </dsp:nvSpPr>
      <dsp:spPr>
        <a:xfrm>
          <a:off x="7096803" y="4723947"/>
          <a:ext cx="1834572" cy="173628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SA" sz="2000" kern="1200"/>
            <a:t>تتاثر بعاملي الوراثة والبيئة </a:t>
          </a:r>
          <a:endParaRPr lang="fr-DZ" sz="2000" kern="1200"/>
        </a:p>
      </dsp:txBody>
      <dsp:txXfrm>
        <a:off x="7365470" y="4978220"/>
        <a:ext cx="1297238" cy="1227742"/>
      </dsp:txXfrm>
    </dsp:sp>
    <dsp:sp modelId="{7E4D6465-317F-4934-89A5-53E1F63863D8}">
      <dsp:nvSpPr>
        <dsp:cNvPr id="0" name=""/>
        <dsp:cNvSpPr/>
      </dsp:nvSpPr>
      <dsp:spPr>
        <a:xfrm rot="5987459">
          <a:off x="5037760" y="4042425"/>
          <a:ext cx="551680" cy="737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DZ" sz="2000" kern="1200"/>
        </a:p>
      </dsp:txBody>
      <dsp:txXfrm rot="10800000">
        <a:off x="5134584" y="4108464"/>
        <a:ext cx="386176" cy="442756"/>
      </dsp:txXfrm>
    </dsp:sp>
    <dsp:sp modelId="{38AA603F-C9F7-4DCF-913E-96223702B755}">
      <dsp:nvSpPr>
        <dsp:cNvPr id="0" name=""/>
        <dsp:cNvSpPr/>
      </dsp:nvSpPr>
      <dsp:spPr>
        <a:xfrm>
          <a:off x="4181447" y="4788360"/>
          <a:ext cx="1834572" cy="173628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kern="1200"/>
            <a:t>الفروق الفردية قابلة للقياس </a:t>
          </a:r>
          <a:endParaRPr lang="fr-DZ" sz="2000" kern="1200"/>
        </a:p>
      </dsp:txBody>
      <dsp:txXfrm>
        <a:off x="4450114" y="5042633"/>
        <a:ext cx="1297238" cy="1227742"/>
      </dsp:txXfrm>
    </dsp:sp>
    <dsp:sp modelId="{26A3EA93-C90A-4BCB-AC5E-58D2AD66DC19}">
      <dsp:nvSpPr>
        <dsp:cNvPr id="0" name=""/>
        <dsp:cNvSpPr/>
      </dsp:nvSpPr>
      <dsp:spPr>
        <a:xfrm rot="8740500">
          <a:off x="3434534" y="3848121"/>
          <a:ext cx="1311926" cy="737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DZ" sz="2000" kern="1200"/>
        </a:p>
      </dsp:txBody>
      <dsp:txXfrm rot="10800000">
        <a:off x="3636636" y="3933291"/>
        <a:ext cx="1090548" cy="442756"/>
      </dsp:txXfrm>
    </dsp:sp>
    <dsp:sp modelId="{D35518E8-C460-4356-AEF9-85723FFDEDD9}">
      <dsp:nvSpPr>
        <dsp:cNvPr id="0" name=""/>
        <dsp:cNvSpPr/>
      </dsp:nvSpPr>
      <dsp:spPr>
        <a:xfrm>
          <a:off x="1655403" y="4385291"/>
          <a:ext cx="1834572" cy="173628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kern="1200"/>
            <a:t>تتراوح بين الضعف و القوة في و لا يمكن أن تنعدم </a:t>
          </a:r>
          <a:endParaRPr lang="fr-DZ" sz="2000" kern="1200"/>
        </a:p>
      </dsp:txBody>
      <dsp:txXfrm>
        <a:off x="1924070" y="4639564"/>
        <a:ext cx="1297238" cy="1227742"/>
      </dsp:txXfrm>
    </dsp:sp>
    <dsp:sp modelId="{28019307-5299-444F-AF14-CB3204933719}">
      <dsp:nvSpPr>
        <dsp:cNvPr id="0" name=""/>
        <dsp:cNvSpPr/>
      </dsp:nvSpPr>
      <dsp:spPr>
        <a:xfrm rot="11074048">
          <a:off x="2265151" y="2697609"/>
          <a:ext cx="2046110" cy="737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DZ" sz="2000" kern="1200"/>
        </a:p>
      </dsp:txBody>
      <dsp:txXfrm rot="10800000">
        <a:off x="2486177" y="2854009"/>
        <a:ext cx="1824732" cy="442756"/>
      </dsp:txXfrm>
    </dsp:sp>
    <dsp:sp modelId="{74C05268-B340-4D8B-BCBB-9C2B08745B04}">
      <dsp:nvSpPr>
        <dsp:cNvPr id="0" name=""/>
        <dsp:cNvSpPr/>
      </dsp:nvSpPr>
      <dsp:spPr>
        <a:xfrm>
          <a:off x="0" y="2009025"/>
          <a:ext cx="1834572" cy="173628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kern="1200"/>
            <a:t>تختلف الفروق الفردية من حيث المدى </a:t>
          </a:r>
          <a:endParaRPr lang="fr-DZ" sz="2000" kern="1200"/>
        </a:p>
      </dsp:txBody>
      <dsp:txXfrm>
        <a:off x="268667" y="2263298"/>
        <a:ext cx="1297238" cy="1227742"/>
      </dsp:txXfrm>
    </dsp:sp>
    <dsp:sp modelId="{39914282-3323-439B-A12C-593E69938CFB}">
      <dsp:nvSpPr>
        <dsp:cNvPr id="0" name=""/>
        <dsp:cNvSpPr/>
      </dsp:nvSpPr>
      <dsp:spPr>
        <a:xfrm rot="13001154">
          <a:off x="3163530" y="1724810"/>
          <a:ext cx="1613772" cy="737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DZ" sz="2000" kern="1200"/>
        </a:p>
      </dsp:txBody>
      <dsp:txXfrm rot="10800000">
        <a:off x="3362983" y="1938525"/>
        <a:ext cx="1392394" cy="442756"/>
      </dsp:txXfrm>
    </dsp:sp>
    <dsp:sp modelId="{4EA08959-BE34-4491-9BAA-494973831674}">
      <dsp:nvSpPr>
        <dsp:cNvPr id="0" name=""/>
        <dsp:cNvSpPr/>
      </dsp:nvSpPr>
      <dsp:spPr>
        <a:xfrm>
          <a:off x="1407975" y="0"/>
          <a:ext cx="1834572" cy="1736288"/>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DZ" sz="2000" kern="1200"/>
            <a:t>ثباتها نسبي </a:t>
          </a:r>
          <a:endParaRPr lang="fr-DZ" sz="2000" kern="1200"/>
        </a:p>
      </dsp:txBody>
      <dsp:txXfrm>
        <a:off x="1676642" y="254273"/>
        <a:ext cx="1297238" cy="122774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14AA0C-819F-4FB6-A01A-FC25C46AAAE1}">
      <dsp:nvSpPr>
        <dsp:cNvPr id="0" name=""/>
        <dsp:cNvSpPr/>
      </dsp:nvSpPr>
      <dsp:spPr>
        <a:xfrm>
          <a:off x="5514807" y="2540164"/>
          <a:ext cx="4569710" cy="396545"/>
        </a:xfrm>
        <a:custGeom>
          <a:avLst/>
          <a:gdLst/>
          <a:ahLst/>
          <a:cxnLst/>
          <a:rect l="0" t="0" r="0" b="0"/>
          <a:pathLst>
            <a:path>
              <a:moveTo>
                <a:pt x="0" y="0"/>
              </a:moveTo>
              <a:lnTo>
                <a:pt x="0" y="198272"/>
              </a:lnTo>
              <a:lnTo>
                <a:pt x="4569710" y="198272"/>
              </a:lnTo>
              <a:lnTo>
                <a:pt x="4569710" y="39654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F0F50E-2D40-4FF8-8779-57484A8E6EA5}">
      <dsp:nvSpPr>
        <dsp:cNvPr id="0" name=""/>
        <dsp:cNvSpPr/>
      </dsp:nvSpPr>
      <dsp:spPr>
        <a:xfrm>
          <a:off x="5514807" y="2540164"/>
          <a:ext cx="2284855" cy="396545"/>
        </a:xfrm>
        <a:custGeom>
          <a:avLst/>
          <a:gdLst/>
          <a:ahLst/>
          <a:cxnLst/>
          <a:rect l="0" t="0" r="0" b="0"/>
          <a:pathLst>
            <a:path>
              <a:moveTo>
                <a:pt x="0" y="0"/>
              </a:moveTo>
              <a:lnTo>
                <a:pt x="0" y="198272"/>
              </a:lnTo>
              <a:lnTo>
                <a:pt x="2284855" y="198272"/>
              </a:lnTo>
              <a:lnTo>
                <a:pt x="2284855" y="39654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3D9AE9-3370-4625-919C-AA8B9AB806FF}">
      <dsp:nvSpPr>
        <dsp:cNvPr id="0" name=""/>
        <dsp:cNvSpPr/>
      </dsp:nvSpPr>
      <dsp:spPr>
        <a:xfrm>
          <a:off x="5469087" y="2540164"/>
          <a:ext cx="91440" cy="396545"/>
        </a:xfrm>
        <a:custGeom>
          <a:avLst/>
          <a:gdLst/>
          <a:ahLst/>
          <a:cxnLst/>
          <a:rect l="0" t="0" r="0" b="0"/>
          <a:pathLst>
            <a:path>
              <a:moveTo>
                <a:pt x="45720" y="0"/>
              </a:moveTo>
              <a:lnTo>
                <a:pt x="45720" y="39654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7BA3E7-681B-47FC-A16A-D936D8CDF3BC}">
      <dsp:nvSpPr>
        <dsp:cNvPr id="0" name=""/>
        <dsp:cNvSpPr/>
      </dsp:nvSpPr>
      <dsp:spPr>
        <a:xfrm>
          <a:off x="3229952" y="2540164"/>
          <a:ext cx="2284855" cy="396545"/>
        </a:xfrm>
        <a:custGeom>
          <a:avLst/>
          <a:gdLst/>
          <a:ahLst/>
          <a:cxnLst/>
          <a:rect l="0" t="0" r="0" b="0"/>
          <a:pathLst>
            <a:path>
              <a:moveTo>
                <a:pt x="2284855" y="0"/>
              </a:moveTo>
              <a:lnTo>
                <a:pt x="2284855" y="198272"/>
              </a:lnTo>
              <a:lnTo>
                <a:pt x="0" y="198272"/>
              </a:lnTo>
              <a:lnTo>
                <a:pt x="0" y="39654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9734E0-C335-41BE-9BF0-F3A52FC7376B}">
      <dsp:nvSpPr>
        <dsp:cNvPr id="0" name=""/>
        <dsp:cNvSpPr/>
      </dsp:nvSpPr>
      <dsp:spPr>
        <a:xfrm>
          <a:off x="945097" y="2540164"/>
          <a:ext cx="4569710" cy="396545"/>
        </a:xfrm>
        <a:custGeom>
          <a:avLst/>
          <a:gdLst/>
          <a:ahLst/>
          <a:cxnLst/>
          <a:rect l="0" t="0" r="0" b="0"/>
          <a:pathLst>
            <a:path>
              <a:moveTo>
                <a:pt x="4569710" y="0"/>
              </a:moveTo>
              <a:lnTo>
                <a:pt x="4569710" y="198272"/>
              </a:lnTo>
              <a:lnTo>
                <a:pt x="0" y="198272"/>
              </a:lnTo>
              <a:lnTo>
                <a:pt x="0" y="39654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7D046D-7D24-4A38-9F85-08B1BACF3C44}">
      <dsp:nvSpPr>
        <dsp:cNvPr id="0" name=""/>
        <dsp:cNvSpPr/>
      </dsp:nvSpPr>
      <dsp:spPr>
        <a:xfrm>
          <a:off x="4570652" y="1596009"/>
          <a:ext cx="1888309" cy="944154"/>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DZ" sz="2700" b="1" kern="1200"/>
            <a:t>أنواع الفروق الفردية </a:t>
          </a:r>
          <a:endParaRPr lang="fr-DZ" sz="2700" kern="1200"/>
        </a:p>
      </dsp:txBody>
      <dsp:txXfrm>
        <a:off x="4570652" y="1596009"/>
        <a:ext cx="1888309" cy="944154"/>
      </dsp:txXfrm>
    </dsp:sp>
    <dsp:sp modelId="{16362061-6168-4AB7-924E-21598AE03D6F}">
      <dsp:nvSpPr>
        <dsp:cNvPr id="0" name=""/>
        <dsp:cNvSpPr/>
      </dsp:nvSpPr>
      <dsp:spPr>
        <a:xfrm>
          <a:off x="942" y="2936710"/>
          <a:ext cx="1888309" cy="944154"/>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DZ" sz="2700" b="1" kern="1200"/>
            <a:t>الفروق الفيزيولوجية</a:t>
          </a:r>
          <a:endParaRPr lang="fr-DZ" sz="2700" kern="1200"/>
        </a:p>
      </dsp:txBody>
      <dsp:txXfrm>
        <a:off x="942" y="2936710"/>
        <a:ext cx="1888309" cy="944154"/>
      </dsp:txXfrm>
    </dsp:sp>
    <dsp:sp modelId="{ED83F2F7-1FC8-4BD6-8AA3-4AD46549A78A}">
      <dsp:nvSpPr>
        <dsp:cNvPr id="0" name=""/>
        <dsp:cNvSpPr/>
      </dsp:nvSpPr>
      <dsp:spPr>
        <a:xfrm>
          <a:off x="2285797" y="2936710"/>
          <a:ext cx="1888309" cy="944154"/>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DZ" sz="2700" b="1" kern="1200"/>
            <a:t>الفروق العقلية </a:t>
          </a:r>
          <a:endParaRPr lang="fr-DZ" sz="2700" kern="1200"/>
        </a:p>
      </dsp:txBody>
      <dsp:txXfrm>
        <a:off x="2285797" y="2936710"/>
        <a:ext cx="1888309" cy="944154"/>
      </dsp:txXfrm>
    </dsp:sp>
    <dsp:sp modelId="{0D866A7C-1D77-4ABF-B8D5-7EE226D4CA8F}">
      <dsp:nvSpPr>
        <dsp:cNvPr id="0" name=""/>
        <dsp:cNvSpPr/>
      </dsp:nvSpPr>
      <dsp:spPr>
        <a:xfrm>
          <a:off x="4570652" y="2936710"/>
          <a:ext cx="1888309" cy="944154"/>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DZ" sz="2700" b="1" kern="1200"/>
            <a:t>الفروق الفنية </a:t>
          </a:r>
          <a:endParaRPr lang="fr-DZ" sz="2700" kern="1200"/>
        </a:p>
      </dsp:txBody>
      <dsp:txXfrm>
        <a:off x="4570652" y="2936710"/>
        <a:ext cx="1888309" cy="944154"/>
      </dsp:txXfrm>
    </dsp:sp>
    <dsp:sp modelId="{EC708C65-122F-4C00-B6B4-B8368C0C3749}">
      <dsp:nvSpPr>
        <dsp:cNvPr id="0" name=""/>
        <dsp:cNvSpPr/>
      </dsp:nvSpPr>
      <dsp:spPr>
        <a:xfrm>
          <a:off x="6855507" y="2936710"/>
          <a:ext cx="1888309" cy="944154"/>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DZ" sz="2700" b="1" kern="1200"/>
            <a:t>الفروق الخطابية </a:t>
          </a:r>
          <a:endParaRPr lang="fr-DZ" sz="2700" kern="1200"/>
        </a:p>
      </dsp:txBody>
      <dsp:txXfrm>
        <a:off x="6855507" y="2936710"/>
        <a:ext cx="1888309" cy="944154"/>
      </dsp:txXfrm>
    </dsp:sp>
    <dsp:sp modelId="{8969F786-5C64-4082-80B4-654544A8C34A}">
      <dsp:nvSpPr>
        <dsp:cNvPr id="0" name=""/>
        <dsp:cNvSpPr/>
      </dsp:nvSpPr>
      <dsp:spPr>
        <a:xfrm>
          <a:off x="9140362" y="2936710"/>
          <a:ext cx="1888309" cy="944154"/>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DZ" sz="2700" b="1" kern="1200"/>
            <a:t>الفروق الاجتماعية </a:t>
          </a:r>
          <a:endParaRPr lang="fr-DZ" sz="2700" kern="1200"/>
        </a:p>
      </dsp:txBody>
      <dsp:txXfrm>
        <a:off x="9140362" y="2936710"/>
        <a:ext cx="1888309" cy="94415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A536D7-00E2-40B7-AF3A-32513921DE92}">
      <dsp:nvSpPr>
        <dsp:cNvPr id="0" name=""/>
        <dsp:cNvSpPr/>
      </dsp:nvSpPr>
      <dsp:spPr>
        <a:xfrm>
          <a:off x="4125071" y="2491581"/>
          <a:ext cx="621101" cy="1183501"/>
        </a:xfrm>
        <a:custGeom>
          <a:avLst/>
          <a:gdLst/>
          <a:ahLst/>
          <a:cxnLst/>
          <a:rect l="0" t="0" r="0" b="0"/>
          <a:pathLst>
            <a:path>
              <a:moveTo>
                <a:pt x="0" y="0"/>
              </a:moveTo>
              <a:lnTo>
                <a:pt x="310550" y="0"/>
              </a:lnTo>
              <a:lnTo>
                <a:pt x="310550" y="1183501"/>
              </a:lnTo>
              <a:lnTo>
                <a:pt x="621101" y="1183501"/>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DZ" sz="500" kern="1200"/>
        </a:p>
      </dsp:txBody>
      <dsp:txXfrm>
        <a:off x="4402207" y="3049917"/>
        <a:ext cx="66828" cy="66828"/>
      </dsp:txXfrm>
    </dsp:sp>
    <dsp:sp modelId="{F7A41BDF-AE22-438E-9BCC-007F7707E347}">
      <dsp:nvSpPr>
        <dsp:cNvPr id="0" name=""/>
        <dsp:cNvSpPr/>
      </dsp:nvSpPr>
      <dsp:spPr>
        <a:xfrm>
          <a:off x="4125071" y="2445861"/>
          <a:ext cx="621101" cy="91440"/>
        </a:xfrm>
        <a:custGeom>
          <a:avLst/>
          <a:gdLst/>
          <a:ahLst/>
          <a:cxnLst/>
          <a:rect l="0" t="0" r="0" b="0"/>
          <a:pathLst>
            <a:path>
              <a:moveTo>
                <a:pt x="0" y="45720"/>
              </a:moveTo>
              <a:lnTo>
                <a:pt x="621101" y="4572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DZ" sz="500" kern="1200"/>
        </a:p>
      </dsp:txBody>
      <dsp:txXfrm>
        <a:off x="4420094" y="2476053"/>
        <a:ext cx="31055" cy="31055"/>
      </dsp:txXfrm>
    </dsp:sp>
    <dsp:sp modelId="{DE9B79FD-84D9-436F-ADE2-2E87DD958A55}">
      <dsp:nvSpPr>
        <dsp:cNvPr id="0" name=""/>
        <dsp:cNvSpPr/>
      </dsp:nvSpPr>
      <dsp:spPr>
        <a:xfrm>
          <a:off x="4125071" y="1308080"/>
          <a:ext cx="621101" cy="1183501"/>
        </a:xfrm>
        <a:custGeom>
          <a:avLst/>
          <a:gdLst/>
          <a:ahLst/>
          <a:cxnLst/>
          <a:rect l="0" t="0" r="0" b="0"/>
          <a:pathLst>
            <a:path>
              <a:moveTo>
                <a:pt x="0" y="1183501"/>
              </a:moveTo>
              <a:lnTo>
                <a:pt x="310550" y="1183501"/>
              </a:lnTo>
              <a:lnTo>
                <a:pt x="310550" y="0"/>
              </a:lnTo>
              <a:lnTo>
                <a:pt x="621101"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DZ" sz="500" kern="1200"/>
        </a:p>
      </dsp:txBody>
      <dsp:txXfrm>
        <a:off x="4402207" y="1866416"/>
        <a:ext cx="66828" cy="66828"/>
      </dsp:txXfrm>
    </dsp:sp>
    <dsp:sp modelId="{1B329744-8CF4-4BB6-AB35-A2B8FB04D798}">
      <dsp:nvSpPr>
        <dsp:cNvPr id="0" name=""/>
        <dsp:cNvSpPr/>
      </dsp:nvSpPr>
      <dsp:spPr>
        <a:xfrm rot="16200000">
          <a:off x="1160089" y="2018181"/>
          <a:ext cx="4983163" cy="94680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2266950">
            <a:lnSpc>
              <a:spcPct val="90000"/>
            </a:lnSpc>
            <a:spcBef>
              <a:spcPct val="0"/>
            </a:spcBef>
            <a:spcAft>
              <a:spcPct val="35000"/>
            </a:spcAft>
            <a:buNone/>
          </a:pPr>
          <a:r>
            <a:rPr lang="ar-DZ" sz="5100" b="1" kern="1200"/>
            <a:t>أسباب الفروق الفردية : </a:t>
          </a:r>
          <a:endParaRPr lang="fr-DZ" sz="5100" kern="1200"/>
        </a:p>
      </dsp:txBody>
      <dsp:txXfrm>
        <a:off x="1160089" y="2018181"/>
        <a:ext cx="4983163" cy="946800"/>
      </dsp:txXfrm>
    </dsp:sp>
    <dsp:sp modelId="{134FFEC8-CE46-4684-A8DA-06E97233EFE3}">
      <dsp:nvSpPr>
        <dsp:cNvPr id="0" name=""/>
        <dsp:cNvSpPr/>
      </dsp:nvSpPr>
      <dsp:spPr>
        <a:xfrm>
          <a:off x="4746172" y="834679"/>
          <a:ext cx="3105507" cy="94680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2266950">
            <a:lnSpc>
              <a:spcPct val="90000"/>
            </a:lnSpc>
            <a:spcBef>
              <a:spcPct val="0"/>
            </a:spcBef>
            <a:spcAft>
              <a:spcPct val="35000"/>
            </a:spcAft>
            <a:buNone/>
          </a:pPr>
          <a:r>
            <a:rPr lang="ar-DZ" sz="5100" kern="1200"/>
            <a:t>الوراثة والبيئة </a:t>
          </a:r>
          <a:endParaRPr lang="fr-DZ" sz="5100" kern="1200"/>
        </a:p>
      </dsp:txBody>
      <dsp:txXfrm>
        <a:off x="4746172" y="834679"/>
        <a:ext cx="3105507" cy="946800"/>
      </dsp:txXfrm>
    </dsp:sp>
    <dsp:sp modelId="{C5136BEE-2B8D-4B16-B3C7-5F5DF6414032}">
      <dsp:nvSpPr>
        <dsp:cNvPr id="0" name=""/>
        <dsp:cNvSpPr/>
      </dsp:nvSpPr>
      <dsp:spPr>
        <a:xfrm>
          <a:off x="4746172" y="2018181"/>
          <a:ext cx="3105507" cy="94680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2266950">
            <a:lnSpc>
              <a:spcPct val="90000"/>
            </a:lnSpc>
            <a:spcBef>
              <a:spcPct val="0"/>
            </a:spcBef>
            <a:spcAft>
              <a:spcPct val="35000"/>
            </a:spcAft>
            <a:buNone/>
          </a:pPr>
          <a:r>
            <a:rPr lang="ar-DZ" sz="5100" kern="1200"/>
            <a:t>الزمن </a:t>
          </a:r>
          <a:endParaRPr lang="fr-DZ" sz="5100" kern="1200"/>
        </a:p>
      </dsp:txBody>
      <dsp:txXfrm>
        <a:off x="4746172" y="2018181"/>
        <a:ext cx="3105507" cy="946800"/>
      </dsp:txXfrm>
    </dsp:sp>
    <dsp:sp modelId="{C4D8731C-02A2-491C-AFCB-6FAA04A9FC41}">
      <dsp:nvSpPr>
        <dsp:cNvPr id="0" name=""/>
        <dsp:cNvSpPr/>
      </dsp:nvSpPr>
      <dsp:spPr>
        <a:xfrm>
          <a:off x="4746172" y="3201682"/>
          <a:ext cx="3105507" cy="94680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marL="0" lvl="0" indent="0" algn="ctr" defTabSz="2266950">
            <a:lnSpc>
              <a:spcPct val="90000"/>
            </a:lnSpc>
            <a:spcBef>
              <a:spcPct val="0"/>
            </a:spcBef>
            <a:spcAft>
              <a:spcPct val="35000"/>
            </a:spcAft>
            <a:buNone/>
          </a:pPr>
          <a:r>
            <a:rPr lang="ar-DZ" sz="5100" kern="1200"/>
            <a:t>التدريب </a:t>
          </a:r>
          <a:endParaRPr lang="fr-DZ" sz="5100" kern="1200"/>
        </a:p>
      </dsp:txBody>
      <dsp:txXfrm>
        <a:off x="4746172" y="3201682"/>
        <a:ext cx="3105507" cy="94680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0357E4-D259-4583-A5DB-F0B1DD24BDF0}">
      <dsp:nvSpPr>
        <dsp:cNvPr id="0" name=""/>
        <dsp:cNvSpPr/>
      </dsp:nvSpPr>
      <dsp:spPr>
        <a:xfrm>
          <a:off x="2219622" y="2407704"/>
          <a:ext cx="2789783" cy="139489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ar-SA" sz="3800" b="1" kern="1200"/>
            <a:t>اهمية الفروق الفردية </a:t>
          </a:r>
          <a:endParaRPr lang="fr-DZ" sz="3800" kern="1200"/>
        </a:p>
      </dsp:txBody>
      <dsp:txXfrm>
        <a:off x="2260477" y="2448559"/>
        <a:ext cx="2708073" cy="1313181"/>
      </dsp:txXfrm>
    </dsp:sp>
    <dsp:sp modelId="{0F50BC1D-885F-48F1-BC60-E0F99BE15098}">
      <dsp:nvSpPr>
        <dsp:cNvPr id="0" name=""/>
        <dsp:cNvSpPr/>
      </dsp:nvSpPr>
      <dsp:spPr>
        <a:xfrm rot="17692822">
          <a:off x="4241183" y="1881841"/>
          <a:ext cx="2652358" cy="40429"/>
        </a:xfrm>
        <a:custGeom>
          <a:avLst/>
          <a:gdLst/>
          <a:ahLst/>
          <a:cxnLst/>
          <a:rect l="0" t="0" r="0" b="0"/>
          <a:pathLst>
            <a:path>
              <a:moveTo>
                <a:pt x="0" y="20214"/>
              </a:moveTo>
              <a:lnTo>
                <a:pt x="2652358" y="20214"/>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DZ" sz="1000" kern="1200"/>
        </a:p>
      </dsp:txBody>
      <dsp:txXfrm>
        <a:off x="5501053" y="1835747"/>
        <a:ext cx="132617" cy="132617"/>
      </dsp:txXfrm>
    </dsp:sp>
    <dsp:sp modelId="{E4A686F2-3DD5-49C7-B848-1D8C5915E51E}">
      <dsp:nvSpPr>
        <dsp:cNvPr id="0" name=""/>
        <dsp:cNvSpPr/>
      </dsp:nvSpPr>
      <dsp:spPr>
        <a:xfrm>
          <a:off x="6125319" y="1516"/>
          <a:ext cx="2789783" cy="139489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ar-DZ" sz="3800" b="1" kern="1200"/>
            <a:t>تحسين الإنتاجية </a:t>
          </a:r>
          <a:endParaRPr lang="fr-DZ" sz="3800" kern="1200"/>
        </a:p>
      </dsp:txBody>
      <dsp:txXfrm>
        <a:off x="6166174" y="42371"/>
        <a:ext cx="2708073" cy="1313181"/>
      </dsp:txXfrm>
    </dsp:sp>
    <dsp:sp modelId="{433FAAC4-9383-49DE-BF77-E4BAC6253FAE}">
      <dsp:nvSpPr>
        <dsp:cNvPr id="0" name=""/>
        <dsp:cNvSpPr/>
      </dsp:nvSpPr>
      <dsp:spPr>
        <a:xfrm rot="19457599">
          <a:off x="4880236" y="2683904"/>
          <a:ext cx="1374251" cy="40429"/>
        </a:xfrm>
        <a:custGeom>
          <a:avLst/>
          <a:gdLst/>
          <a:ahLst/>
          <a:cxnLst/>
          <a:rect l="0" t="0" r="0" b="0"/>
          <a:pathLst>
            <a:path>
              <a:moveTo>
                <a:pt x="0" y="20214"/>
              </a:moveTo>
              <a:lnTo>
                <a:pt x="1374251" y="20214"/>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DZ" sz="500" kern="1200"/>
        </a:p>
      </dsp:txBody>
      <dsp:txXfrm>
        <a:off x="5533006" y="2669762"/>
        <a:ext cx="68712" cy="68712"/>
      </dsp:txXfrm>
    </dsp:sp>
    <dsp:sp modelId="{7A7942CC-9B38-475D-ADE5-C675F5D3FC39}">
      <dsp:nvSpPr>
        <dsp:cNvPr id="0" name=""/>
        <dsp:cNvSpPr/>
      </dsp:nvSpPr>
      <dsp:spPr>
        <a:xfrm>
          <a:off x="6125319" y="1605641"/>
          <a:ext cx="2789783" cy="139489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ar-DZ" sz="3800" b="1" kern="1200"/>
            <a:t>تحسين التوجه الأكاديمي </a:t>
          </a:r>
          <a:endParaRPr lang="fr-DZ" sz="3800" kern="1200"/>
        </a:p>
      </dsp:txBody>
      <dsp:txXfrm>
        <a:off x="6166174" y="1646496"/>
        <a:ext cx="2708073" cy="1313181"/>
      </dsp:txXfrm>
    </dsp:sp>
    <dsp:sp modelId="{CF2CDEAD-5F5E-4866-B9FC-EC7ABE46B24E}">
      <dsp:nvSpPr>
        <dsp:cNvPr id="0" name=""/>
        <dsp:cNvSpPr/>
      </dsp:nvSpPr>
      <dsp:spPr>
        <a:xfrm rot="2142401">
          <a:off x="4880236" y="3485967"/>
          <a:ext cx="1374251" cy="40429"/>
        </a:xfrm>
        <a:custGeom>
          <a:avLst/>
          <a:gdLst/>
          <a:ahLst/>
          <a:cxnLst/>
          <a:rect l="0" t="0" r="0" b="0"/>
          <a:pathLst>
            <a:path>
              <a:moveTo>
                <a:pt x="0" y="20214"/>
              </a:moveTo>
              <a:lnTo>
                <a:pt x="1374251" y="20214"/>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DZ" sz="500" kern="1200"/>
        </a:p>
      </dsp:txBody>
      <dsp:txXfrm>
        <a:off x="5533006" y="3471825"/>
        <a:ext cx="68712" cy="68712"/>
      </dsp:txXfrm>
    </dsp:sp>
    <dsp:sp modelId="{2025B39C-8BA0-44CE-B4D3-4DBE2DCB1237}">
      <dsp:nvSpPr>
        <dsp:cNvPr id="0" name=""/>
        <dsp:cNvSpPr/>
      </dsp:nvSpPr>
      <dsp:spPr>
        <a:xfrm>
          <a:off x="6125319" y="3209767"/>
          <a:ext cx="2789783" cy="139489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ar-DZ" sz="3800" b="1" kern="1200"/>
            <a:t>معالجة المشاكل الفردية </a:t>
          </a:r>
          <a:endParaRPr lang="fr-DZ" sz="3800" kern="1200"/>
        </a:p>
      </dsp:txBody>
      <dsp:txXfrm>
        <a:off x="6166174" y="3250622"/>
        <a:ext cx="2708073" cy="1313181"/>
      </dsp:txXfrm>
    </dsp:sp>
    <dsp:sp modelId="{C3D717E4-9DD4-4871-B56E-C4115867685F}">
      <dsp:nvSpPr>
        <dsp:cNvPr id="0" name=""/>
        <dsp:cNvSpPr/>
      </dsp:nvSpPr>
      <dsp:spPr>
        <a:xfrm rot="3907178">
          <a:off x="4241183" y="4288029"/>
          <a:ext cx="2652358" cy="40429"/>
        </a:xfrm>
        <a:custGeom>
          <a:avLst/>
          <a:gdLst/>
          <a:ahLst/>
          <a:cxnLst/>
          <a:rect l="0" t="0" r="0" b="0"/>
          <a:pathLst>
            <a:path>
              <a:moveTo>
                <a:pt x="0" y="20214"/>
              </a:moveTo>
              <a:lnTo>
                <a:pt x="2652358" y="20214"/>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DZ" sz="1000" kern="1200"/>
        </a:p>
      </dsp:txBody>
      <dsp:txXfrm>
        <a:off x="5501053" y="4241935"/>
        <a:ext cx="132617" cy="132617"/>
      </dsp:txXfrm>
    </dsp:sp>
    <dsp:sp modelId="{27782AC8-BDF4-4057-8B72-10D1269D0EB7}">
      <dsp:nvSpPr>
        <dsp:cNvPr id="0" name=""/>
        <dsp:cNvSpPr/>
      </dsp:nvSpPr>
      <dsp:spPr>
        <a:xfrm>
          <a:off x="6125319" y="4813892"/>
          <a:ext cx="2789783" cy="139489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ar-DZ" sz="3800" b="1" kern="1200"/>
            <a:t>التخطيط للتعليم </a:t>
          </a:r>
          <a:endParaRPr lang="fr-DZ" sz="3800" kern="1200"/>
        </a:p>
      </dsp:txBody>
      <dsp:txXfrm>
        <a:off x="6166174" y="4854747"/>
        <a:ext cx="2708073" cy="131318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7BC83C-4B81-42C9-91B1-C702055965CD}">
      <dsp:nvSpPr>
        <dsp:cNvPr id="0" name=""/>
        <dsp:cNvSpPr/>
      </dsp:nvSpPr>
      <dsp:spPr>
        <a:xfrm>
          <a:off x="0" y="4986349"/>
          <a:ext cx="11620500" cy="29748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a:t>تحقيق الجودة في التعليم .</a:t>
          </a:r>
          <a:endParaRPr lang="fr-DZ" sz="2400" kern="1200"/>
        </a:p>
      </dsp:txBody>
      <dsp:txXfrm>
        <a:off x="0" y="4986349"/>
        <a:ext cx="11620500" cy="297487"/>
      </dsp:txXfrm>
    </dsp:sp>
    <dsp:sp modelId="{0723B285-7A92-4AB8-ADF0-5B460F2446BD}">
      <dsp:nvSpPr>
        <dsp:cNvPr id="0" name=""/>
        <dsp:cNvSpPr/>
      </dsp:nvSpPr>
      <dsp:spPr>
        <a:xfrm rot="10800000">
          <a:off x="0" y="4533275"/>
          <a:ext cx="11620500" cy="457536"/>
        </a:xfrm>
        <a:prstGeom prst="upArrowCallou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a:t>التنسيق بين الجهود التي يبذلها كل الأطراف بما يضمن نتائج أفضل .</a:t>
          </a:r>
          <a:endParaRPr lang="fr-DZ" sz="2400" kern="1200"/>
        </a:p>
      </dsp:txBody>
      <dsp:txXfrm rot="10800000">
        <a:off x="0" y="4533275"/>
        <a:ext cx="11620500" cy="297293"/>
      </dsp:txXfrm>
    </dsp:sp>
    <dsp:sp modelId="{7FED87CC-75B9-494D-9468-9FF024BD0411}">
      <dsp:nvSpPr>
        <dsp:cNvPr id="0" name=""/>
        <dsp:cNvSpPr/>
      </dsp:nvSpPr>
      <dsp:spPr>
        <a:xfrm rot="10800000">
          <a:off x="0" y="4080201"/>
          <a:ext cx="11620500" cy="457536"/>
        </a:xfrm>
        <a:prstGeom prst="upArrowCallou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a:t>مراعاة شخصية المتعلم من جميع النواحي النفسية والمعرفية والاجتماعية ...</a:t>
          </a:r>
          <a:endParaRPr lang="fr-DZ" sz="2400" kern="1200"/>
        </a:p>
      </dsp:txBody>
      <dsp:txXfrm rot="10800000">
        <a:off x="0" y="4080201"/>
        <a:ext cx="11620500" cy="297293"/>
      </dsp:txXfrm>
    </dsp:sp>
    <dsp:sp modelId="{AAC98D66-61C1-48F6-9382-20DA1216609E}">
      <dsp:nvSpPr>
        <dsp:cNvPr id="0" name=""/>
        <dsp:cNvSpPr/>
      </dsp:nvSpPr>
      <dsp:spPr>
        <a:xfrm rot="10800000">
          <a:off x="0" y="3627127"/>
          <a:ext cx="11620500" cy="457536"/>
        </a:xfrm>
        <a:prstGeom prst="upArrowCallou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a:t>العمل على تحقيق حاجيات المتعلمين النفسية والاجتماعية والثقافية .</a:t>
          </a:r>
          <a:endParaRPr lang="fr-DZ" sz="2400" kern="1200"/>
        </a:p>
      </dsp:txBody>
      <dsp:txXfrm rot="10800000">
        <a:off x="0" y="3627127"/>
        <a:ext cx="11620500" cy="297293"/>
      </dsp:txXfrm>
    </dsp:sp>
    <dsp:sp modelId="{DFC62ABF-9BD9-4A77-805F-791CEDDB878E}">
      <dsp:nvSpPr>
        <dsp:cNvPr id="0" name=""/>
        <dsp:cNvSpPr/>
      </dsp:nvSpPr>
      <dsp:spPr>
        <a:xfrm rot="10800000">
          <a:off x="0" y="3174054"/>
          <a:ext cx="11620500" cy="457536"/>
        </a:xfrm>
        <a:prstGeom prst="upArrowCallou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a:t>تحقيق العدالة الاجتماعية عن طريق تمكين المتعلمين من تحقيق الكفاءة .</a:t>
          </a:r>
          <a:endParaRPr lang="fr-DZ" sz="2400" kern="1200"/>
        </a:p>
      </dsp:txBody>
      <dsp:txXfrm rot="10800000">
        <a:off x="0" y="3174054"/>
        <a:ext cx="11620500" cy="297293"/>
      </dsp:txXfrm>
    </dsp:sp>
    <dsp:sp modelId="{5E48BA10-054E-482F-A4A8-038559CC6039}">
      <dsp:nvSpPr>
        <dsp:cNvPr id="0" name=""/>
        <dsp:cNvSpPr/>
      </dsp:nvSpPr>
      <dsp:spPr>
        <a:xfrm rot="10800000">
          <a:off x="0" y="2720980"/>
          <a:ext cx="11620500" cy="457536"/>
        </a:xfrm>
        <a:prstGeom prst="upArrowCallou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a:t>إعداد المتعلمين للتوافق مع المجتمع، بتدريب وتنمية قدراتهم ومواهبهم المختلفة.</a:t>
          </a:r>
          <a:endParaRPr lang="fr-DZ" sz="2400" kern="1200"/>
        </a:p>
      </dsp:txBody>
      <dsp:txXfrm rot="10800000">
        <a:off x="0" y="2720980"/>
        <a:ext cx="11620500" cy="297293"/>
      </dsp:txXfrm>
    </dsp:sp>
    <dsp:sp modelId="{2341F137-05B8-4088-AFF6-503AF6E9AAEA}">
      <dsp:nvSpPr>
        <dsp:cNvPr id="0" name=""/>
        <dsp:cNvSpPr/>
      </dsp:nvSpPr>
      <dsp:spPr>
        <a:xfrm rot="10800000">
          <a:off x="0" y="2267906"/>
          <a:ext cx="11620500" cy="457536"/>
        </a:xfrm>
        <a:prstGeom prst="upArrowCallou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a:t>تفريد التعليم وتنويع محتوياته وخلق مسارات مناسبة لكل متعلم </a:t>
          </a:r>
          <a:endParaRPr lang="fr-DZ" sz="2400" kern="1200"/>
        </a:p>
      </dsp:txBody>
      <dsp:txXfrm rot="10800000">
        <a:off x="0" y="2267906"/>
        <a:ext cx="11620500" cy="297293"/>
      </dsp:txXfrm>
    </dsp:sp>
    <dsp:sp modelId="{2642023B-74C7-4A2A-9BC5-FD783DAFB5CB}">
      <dsp:nvSpPr>
        <dsp:cNvPr id="0" name=""/>
        <dsp:cNvSpPr/>
      </dsp:nvSpPr>
      <dsp:spPr>
        <a:xfrm rot="10800000">
          <a:off x="0" y="1814833"/>
          <a:ext cx="11620500" cy="457536"/>
        </a:xfrm>
        <a:prstGeom prst="upArrowCallou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a:t>تجنب السلوكات غير المرغوب فيها كالشغب والخمول والسرحان ....</a:t>
          </a:r>
          <a:endParaRPr lang="fr-DZ" sz="2400" kern="1200"/>
        </a:p>
      </dsp:txBody>
      <dsp:txXfrm rot="10800000">
        <a:off x="0" y="1814833"/>
        <a:ext cx="11620500" cy="297293"/>
      </dsp:txXfrm>
    </dsp:sp>
    <dsp:sp modelId="{EFEEB8DE-ED4F-43B2-9F3E-CACB3B215E36}">
      <dsp:nvSpPr>
        <dsp:cNvPr id="0" name=""/>
        <dsp:cNvSpPr/>
      </dsp:nvSpPr>
      <dsp:spPr>
        <a:xfrm rot="10800000">
          <a:off x="0" y="1361759"/>
          <a:ext cx="11620500" cy="457536"/>
        </a:xfrm>
        <a:prstGeom prst="upArrowCallou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a:t>إذكاء روح التعاون لدى المتعلمين وتدريبهم على التواصل الاجتماعي </a:t>
          </a:r>
          <a:endParaRPr lang="fr-DZ" sz="2400" kern="1200"/>
        </a:p>
      </dsp:txBody>
      <dsp:txXfrm rot="10800000">
        <a:off x="0" y="1361759"/>
        <a:ext cx="11620500" cy="297293"/>
      </dsp:txXfrm>
    </dsp:sp>
    <dsp:sp modelId="{ADEE203D-BE8C-4F30-953D-F7E139A0A6B1}">
      <dsp:nvSpPr>
        <dsp:cNvPr id="0" name=""/>
        <dsp:cNvSpPr/>
      </dsp:nvSpPr>
      <dsp:spPr>
        <a:xfrm rot="10800000">
          <a:off x="0" y="908685"/>
          <a:ext cx="11620500" cy="457536"/>
        </a:xfrm>
        <a:prstGeom prst="upArrowCallou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a:t>تحسين العلاقة بين المعلم والتلميذ </a:t>
          </a:r>
          <a:endParaRPr lang="fr-DZ" sz="2400" kern="1200"/>
        </a:p>
      </dsp:txBody>
      <dsp:txXfrm rot="10800000">
        <a:off x="0" y="908685"/>
        <a:ext cx="11620500" cy="297293"/>
      </dsp:txXfrm>
    </dsp:sp>
    <dsp:sp modelId="{EC122662-B7C4-4EA8-98FF-5D91E9B40DA1}">
      <dsp:nvSpPr>
        <dsp:cNvPr id="0" name=""/>
        <dsp:cNvSpPr/>
      </dsp:nvSpPr>
      <dsp:spPr>
        <a:xfrm rot="10800000">
          <a:off x="0" y="455612"/>
          <a:ext cx="11620500" cy="457536"/>
        </a:xfrm>
        <a:prstGeom prst="upArrowCallou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dirty="0"/>
            <a:t>هدم الفوارق الفردية.</a:t>
          </a:r>
          <a:endParaRPr lang="fr-DZ" sz="2400" kern="1200" dirty="0"/>
        </a:p>
      </dsp:txBody>
      <dsp:txXfrm rot="10800000">
        <a:off x="0" y="455612"/>
        <a:ext cx="11620500" cy="297293"/>
      </dsp:txXfrm>
    </dsp:sp>
    <dsp:sp modelId="{99B97D01-6E7B-4644-932D-91197F86B258}">
      <dsp:nvSpPr>
        <dsp:cNvPr id="0" name=""/>
        <dsp:cNvSpPr/>
      </dsp:nvSpPr>
      <dsp:spPr>
        <a:xfrm rot="10800000">
          <a:off x="0" y="2538"/>
          <a:ext cx="11620500" cy="457536"/>
        </a:xfrm>
        <a:prstGeom prst="upArrowCallou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MA" sz="2400" kern="1200" dirty="0"/>
            <a:t>محاربة الهدر التربوي.</a:t>
          </a:r>
          <a:endParaRPr lang="fr-DZ" sz="2400" kern="1200" dirty="0"/>
        </a:p>
      </dsp:txBody>
      <dsp:txXfrm rot="10800000">
        <a:off x="0" y="2538"/>
        <a:ext cx="11620500" cy="29729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C62C9-9D06-4339-BA75-9DDF43782FF5}">
      <dsp:nvSpPr>
        <dsp:cNvPr id="0" name=""/>
        <dsp:cNvSpPr/>
      </dsp:nvSpPr>
      <dsp:spPr>
        <a:xfrm>
          <a:off x="2" y="149823"/>
          <a:ext cx="11029610" cy="441092"/>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ar-SA" sz="2000" kern="1200" dirty="0"/>
            <a:t>الاكتظاظ ( الحجم الكبير للأفواج التربوية )</a:t>
          </a:r>
          <a:endParaRPr lang="fr-DZ" sz="2000" kern="1200" dirty="0"/>
        </a:p>
      </dsp:txBody>
      <dsp:txXfrm>
        <a:off x="220548" y="149823"/>
        <a:ext cx="10588518" cy="441092"/>
      </dsp:txXfrm>
    </dsp:sp>
    <dsp:sp modelId="{6A7AEF93-9FCC-4661-A19D-F564A9B97A84}">
      <dsp:nvSpPr>
        <dsp:cNvPr id="0" name=""/>
        <dsp:cNvSpPr/>
      </dsp:nvSpPr>
      <dsp:spPr>
        <a:xfrm>
          <a:off x="2" y="631480"/>
          <a:ext cx="11029610" cy="441092"/>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ar-SA" sz="2000" kern="1200"/>
            <a:t>جداول استعمال الزمن الثابتة ( الجامدة )</a:t>
          </a:r>
          <a:endParaRPr lang="fr-DZ" sz="2000" kern="1200"/>
        </a:p>
      </dsp:txBody>
      <dsp:txXfrm>
        <a:off x="220548" y="631480"/>
        <a:ext cx="10588518" cy="441092"/>
      </dsp:txXfrm>
    </dsp:sp>
    <dsp:sp modelId="{92029202-685D-4A10-8732-6322C2210957}">
      <dsp:nvSpPr>
        <dsp:cNvPr id="0" name=""/>
        <dsp:cNvSpPr/>
      </dsp:nvSpPr>
      <dsp:spPr>
        <a:xfrm>
          <a:off x="2" y="1113137"/>
          <a:ext cx="11029610" cy="441092"/>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ar-SA" sz="2000" kern="1200"/>
            <a:t>قلة الوسائل التعليمية وعدم تجهيز الحجرات بشكل لائق </a:t>
          </a:r>
          <a:endParaRPr lang="fr-DZ" sz="2000" kern="1200"/>
        </a:p>
      </dsp:txBody>
      <dsp:txXfrm>
        <a:off x="220548" y="1113137"/>
        <a:ext cx="10588518" cy="441092"/>
      </dsp:txXfrm>
    </dsp:sp>
    <dsp:sp modelId="{CDCA1249-89A9-45B4-8657-DA055BCA8CED}">
      <dsp:nvSpPr>
        <dsp:cNvPr id="0" name=""/>
        <dsp:cNvSpPr/>
      </dsp:nvSpPr>
      <dsp:spPr>
        <a:xfrm>
          <a:off x="2" y="1594793"/>
          <a:ext cx="11029610" cy="441092"/>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ar-SA" sz="2000" kern="1200"/>
            <a:t>الطابع الرسمي للمسار البيداغوجي وصرامة المعطيات البيداغوجية </a:t>
          </a:r>
          <a:endParaRPr lang="fr-DZ" sz="2000" kern="1200"/>
        </a:p>
      </dsp:txBody>
      <dsp:txXfrm>
        <a:off x="220548" y="1594793"/>
        <a:ext cx="10588518" cy="441092"/>
      </dsp:txXfrm>
    </dsp:sp>
    <dsp:sp modelId="{2F572CAF-A032-4785-A2F2-8462BF16056D}">
      <dsp:nvSpPr>
        <dsp:cNvPr id="0" name=""/>
        <dsp:cNvSpPr/>
      </dsp:nvSpPr>
      <dsp:spPr>
        <a:xfrm>
          <a:off x="2" y="2076450"/>
          <a:ext cx="11029610" cy="662630"/>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ar-SA" sz="2000" kern="1200" dirty="0"/>
            <a:t>اتساع وثقل الحجم الساعي الأسبوعي الذي يستهلك معظم وقت المعلم إضافة إلى الإعداد اليومي والمذكرات وما يشترط فيها من تفاصيل قد لا تفيد كثيرا، وكذلك تصحيح الدفاتر للتقييم فقط لا للمعالجة والتصحيح في اغلب الأحيان </a:t>
          </a:r>
          <a:endParaRPr lang="fr-DZ" sz="2000" kern="1200" dirty="0"/>
        </a:p>
      </dsp:txBody>
      <dsp:txXfrm>
        <a:off x="331317" y="2076450"/>
        <a:ext cx="10366980" cy="662630"/>
      </dsp:txXfrm>
    </dsp:sp>
    <dsp:sp modelId="{D82AE58B-6E2A-40B9-8875-F1256D86A802}">
      <dsp:nvSpPr>
        <dsp:cNvPr id="0" name=""/>
        <dsp:cNvSpPr/>
      </dsp:nvSpPr>
      <dsp:spPr>
        <a:xfrm>
          <a:off x="2" y="2779645"/>
          <a:ext cx="11029610" cy="441092"/>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ar-SA" sz="2000" kern="1200"/>
            <a:t>عدم كفاية التكوين البيداغوجي المناسب للمعلمين سواء قبل الالتحاق بالمهنة كتكوين قاعدي أو كتكوين أثناء الخدمة</a:t>
          </a:r>
          <a:r>
            <a:rPr lang="fr-FR" sz="2000" kern="1200"/>
            <a:t>  </a:t>
          </a:r>
          <a:endParaRPr lang="fr-DZ" sz="2000" kern="1200"/>
        </a:p>
      </dsp:txBody>
      <dsp:txXfrm>
        <a:off x="220548" y="2779645"/>
        <a:ext cx="10588518" cy="441092"/>
      </dsp:txXfrm>
    </dsp:sp>
    <dsp:sp modelId="{DE6F00B6-0512-4A62-B84A-C64BE477D1D9}">
      <dsp:nvSpPr>
        <dsp:cNvPr id="0" name=""/>
        <dsp:cNvSpPr/>
      </dsp:nvSpPr>
      <dsp:spPr>
        <a:xfrm>
          <a:off x="2" y="3261301"/>
          <a:ext cx="11029610" cy="441092"/>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ar-SA" sz="2000" kern="1200"/>
            <a:t>كثافة المقررات الدراسية </a:t>
          </a:r>
          <a:endParaRPr lang="fr-DZ" sz="2000" kern="1200"/>
        </a:p>
      </dsp:txBody>
      <dsp:txXfrm>
        <a:off x="220548" y="3261301"/>
        <a:ext cx="10588518" cy="441092"/>
      </dsp:txXfrm>
    </dsp:sp>
    <dsp:sp modelId="{84B1FE16-6482-4CC3-B1AF-09F53D117008}">
      <dsp:nvSpPr>
        <dsp:cNvPr id="0" name=""/>
        <dsp:cNvSpPr/>
      </dsp:nvSpPr>
      <dsp:spPr>
        <a:xfrm>
          <a:off x="2" y="3742958"/>
          <a:ext cx="11029610" cy="441092"/>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ar-SA" sz="2000" kern="1200" dirty="0"/>
            <a:t>اعتماد التقويم على طابع الامتحان الرسمي المعتمد على قياس وتصنيف التلاميذ تتسم بالطابع الرسمي</a:t>
          </a:r>
          <a:endParaRPr lang="fr-DZ" sz="2000" kern="1200" dirty="0"/>
        </a:p>
      </dsp:txBody>
      <dsp:txXfrm>
        <a:off x="220548" y="3742958"/>
        <a:ext cx="10588518" cy="4410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397D92-C33F-4D07-92A3-78743AC3937B}">
      <dsp:nvSpPr>
        <dsp:cNvPr id="0" name=""/>
        <dsp:cNvSpPr/>
      </dsp:nvSpPr>
      <dsp:spPr>
        <a:xfrm>
          <a:off x="2423406" y="0"/>
          <a:ext cx="8606384" cy="3678238"/>
        </a:xfrm>
        <a:prstGeom prst="rightArrow">
          <a:avLst>
            <a:gd name="adj1" fmla="val 70000"/>
            <a:gd name="adj2" fmla="val 50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740" tIns="19685" rIns="39370" bIns="19685" numCol="1" spcCol="1270" anchor="ctr" anchorCtr="0">
          <a:noAutofit/>
        </a:bodyPr>
        <a:lstStyle/>
        <a:p>
          <a:pPr marL="0" lvl="0" indent="0" algn="ctr" defTabSz="1377950">
            <a:lnSpc>
              <a:spcPct val="90000"/>
            </a:lnSpc>
            <a:spcBef>
              <a:spcPct val="0"/>
            </a:spcBef>
            <a:spcAft>
              <a:spcPct val="35000"/>
            </a:spcAft>
            <a:buNone/>
          </a:pPr>
          <a:r>
            <a:rPr lang="ar-DZ" sz="3100" kern="1200" dirty="0"/>
            <a:t>تمشٍّ تربوي يستعمل مجموعة من الوسائل التعليمية التعلمية قصد إعانة الأطفال المختلفين في العمر والقدرات والسلوكيات ، والمنتمين إلى فصل واحد من الوصول بطرائق مختلفة إلى الأهداف نفسها </a:t>
          </a:r>
          <a:endParaRPr lang="fr-DZ" sz="3100" kern="1200" dirty="0"/>
        </a:p>
      </dsp:txBody>
      <dsp:txXfrm>
        <a:off x="4575002" y="551736"/>
        <a:ext cx="5167405" cy="2574766"/>
      </dsp:txXfrm>
    </dsp:sp>
    <dsp:sp modelId="{EE669706-5B0D-4C7C-83D7-48B18CFDA2F1}">
      <dsp:nvSpPr>
        <dsp:cNvPr id="0" name=""/>
        <dsp:cNvSpPr/>
      </dsp:nvSpPr>
      <dsp:spPr>
        <a:xfrm>
          <a:off x="1158889" y="753542"/>
          <a:ext cx="2103952" cy="2103952"/>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ar-DZ" sz="3200" b="1" kern="1200" dirty="0">
              <a:effectLst/>
              <a:latin typeface="Calibri" panose="020F0502020204030204" pitchFamily="34" charset="0"/>
              <a:ea typeface="Calibri" panose="020F0502020204030204" pitchFamily="34" charset="0"/>
              <a:cs typeface="Simplified Arabic" panose="02020603050405020304" pitchFamily="18" charset="-78"/>
            </a:rPr>
            <a:t>البيداغوجيا </a:t>
          </a:r>
          <a:r>
            <a:rPr lang="ar-DZ" sz="3200" b="1" kern="1200" dirty="0" err="1">
              <a:effectLst/>
              <a:latin typeface="Calibri" panose="020F0502020204030204" pitchFamily="34" charset="0"/>
              <a:ea typeface="Calibri" panose="020F0502020204030204" pitchFamily="34" charset="0"/>
              <a:cs typeface="Simplified Arabic" panose="02020603050405020304" pitchFamily="18" charset="-78"/>
            </a:rPr>
            <a:t>الفارقية</a:t>
          </a:r>
          <a:r>
            <a:rPr lang="ar-DZ" sz="3200" b="1" kern="1200" dirty="0">
              <a:effectLst/>
              <a:latin typeface="Calibri" panose="020F0502020204030204" pitchFamily="34" charset="0"/>
              <a:ea typeface="Calibri" panose="020F0502020204030204" pitchFamily="34" charset="0"/>
              <a:cs typeface="Simplified Arabic" panose="02020603050405020304" pitchFamily="18" charset="-78"/>
            </a:rPr>
            <a:t> :</a:t>
          </a:r>
          <a:endParaRPr lang="fr-DZ" sz="3200" kern="1200" dirty="0"/>
        </a:p>
      </dsp:txBody>
      <dsp:txXfrm>
        <a:off x="1467006" y="1061659"/>
        <a:ext cx="1487718" cy="148771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24ECEA-28A8-42A5-8570-1332D8680821}">
      <dsp:nvSpPr>
        <dsp:cNvPr id="0" name=""/>
        <dsp:cNvSpPr/>
      </dsp:nvSpPr>
      <dsp:spPr>
        <a:xfrm>
          <a:off x="7254" y="564176"/>
          <a:ext cx="11015105" cy="408763"/>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ar-SA" sz="2800" kern="1200"/>
            <a:t>محاربة الاكتظاظ والعمل على هندسة أفواج تربوية صغيرة </a:t>
          </a:r>
          <a:endParaRPr lang="fr-DZ" sz="2800" kern="1200"/>
        </a:p>
      </dsp:txBody>
      <dsp:txXfrm>
        <a:off x="211636" y="564176"/>
        <a:ext cx="10606342" cy="408763"/>
      </dsp:txXfrm>
    </dsp:sp>
    <dsp:sp modelId="{0E6371A9-2740-43B6-AD11-EE2818866A8A}">
      <dsp:nvSpPr>
        <dsp:cNvPr id="0" name=""/>
        <dsp:cNvSpPr/>
      </dsp:nvSpPr>
      <dsp:spPr>
        <a:xfrm>
          <a:off x="7254" y="1030166"/>
          <a:ext cx="11015105" cy="408763"/>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ar-SA" sz="2800" kern="1200"/>
            <a:t>مرونة جداول استعمال الزمن </a:t>
          </a:r>
          <a:endParaRPr lang="fr-DZ" sz="2800" kern="1200"/>
        </a:p>
      </dsp:txBody>
      <dsp:txXfrm>
        <a:off x="211636" y="1030166"/>
        <a:ext cx="10606342" cy="408763"/>
      </dsp:txXfrm>
    </dsp:sp>
    <dsp:sp modelId="{C52DB818-4AF4-4E7B-AAAA-741E2471927D}">
      <dsp:nvSpPr>
        <dsp:cNvPr id="0" name=""/>
        <dsp:cNvSpPr/>
      </dsp:nvSpPr>
      <dsp:spPr>
        <a:xfrm>
          <a:off x="7254" y="1496157"/>
          <a:ext cx="11015105" cy="408763"/>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ar-SA" sz="2800" kern="1200"/>
            <a:t>توفير الوسائل التعليمية وتجهيز الأقسام ( الحجرات الدراسية ) بشكل مناسب </a:t>
          </a:r>
          <a:endParaRPr lang="fr-DZ" sz="2800" kern="1200"/>
        </a:p>
      </dsp:txBody>
      <dsp:txXfrm>
        <a:off x="211636" y="1496157"/>
        <a:ext cx="10606342" cy="408763"/>
      </dsp:txXfrm>
    </dsp:sp>
    <dsp:sp modelId="{95C64C9E-9724-48C2-8E0C-1D3B6A82F145}">
      <dsp:nvSpPr>
        <dsp:cNvPr id="0" name=""/>
        <dsp:cNvSpPr/>
      </dsp:nvSpPr>
      <dsp:spPr>
        <a:xfrm>
          <a:off x="7254" y="1962147"/>
          <a:ext cx="11015105" cy="408763"/>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ar-SA" sz="2800" kern="1200"/>
            <a:t>إعطاء قدر من الحرية والاستقلالية للمعلم فيما يخص  التخطيط للدرس حسب الفوج الذي يدرسه </a:t>
          </a:r>
          <a:endParaRPr lang="fr-DZ" sz="2800" kern="1200"/>
        </a:p>
      </dsp:txBody>
      <dsp:txXfrm>
        <a:off x="211636" y="1962147"/>
        <a:ext cx="10606342" cy="408763"/>
      </dsp:txXfrm>
    </dsp:sp>
    <dsp:sp modelId="{4FC300CD-540D-427F-9437-5F4F9354651E}">
      <dsp:nvSpPr>
        <dsp:cNvPr id="0" name=""/>
        <dsp:cNvSpPr/>
      </dsp:nvSpPr>
      <dsp:spPr>
        <a:xfrm>
          <a:off x="7254" y="2428138"/>
          <a:ext cx="11015105" cy="781788"/>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ar-SA" sz="2800" kern="1200" dirty="0"/>
            <a:t>العمل على أن يكون الحجم الساعي الأسبوعي للعمل مناسب بالنسبة للمعلم حتى يستطيع التفرغ للتخطيط والتقويم والمتابعة </a:t>
          </a:r>
          <a:endParaRPr lang="fr-DZ" sz="2800" kern="1200" dirty="0"/>
        </a:p>
      </dsp:txBody>
      <dsp:txXfrm>
        <a:off x="398148" y="2428138"/>
        <a:ext cx="10233317" cy="781788"/>
      </dsp:txXfrm>
    </dsp:sp>
    <dsp:sp modelId="{3514767B-E86F-426D-9F01-659175CCB65D}">
      <dsp:nvSpPr>
        <dsp:cNvPr id="0" name=""/>
        <dsp:cNvSpPr/>
      </dsp:nvSpPr>
      <dsp:spPr>
        <a:xfrm>
          <a:off x="7254" y="3267154"/>
          <a:ext cx="11015105" cy="408763"/>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ar-SA" sz="2800" kern="1200"/>
            <a:t>التكوين المناسب للمعلم قبل الالتحاق بالمهنة وأثناءها </a:t>
          </a:r>
          <a:endParaRPr lang="fr-DZ" sz="2800" kern="1200"/>
        </a:p>
      </dsp:txBody>
      <dsp:txXfrm>
        <a:off x="211636" y="3267154"/>
        <a:ext cx="10606342" cy="408763"/>
      </dsp:txXfrm>
    </dsp:sp>
    <dsp:sp modelId="{0A9A6E2D-2272-4BC3-BBB1-64E911BD9D95}">
      <dsp:nvSpPr>
        <dsp:cNvPr id="0" name=""/>
        <dsp:cNvSpPr/>
      </dsp:nvSpPr>
      <dsp:spPr>
        <a:xfrm>
          <a:off x="7254" y="3733144"/>
          <a:ext cx="11015105" cy="408763"/>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ar-SA" sz="2800" kern="1200"/>
            <a:t>إعداد مقررات تربوية مرنة ومناسبة من حيث الكثافة </a:t>
          </a:r>
          <a:endParaRPr lang="fr-DZ" sz="2800" kern="1200"/>
        </a:p>
      </dsp:txBody>
      <dsp:txXfrm>
        <a:off x="211636" y="3733144"/>
        <a:ext cx="10606342" cy="408763"/>
      </dsp:txXfrm>
    </dsp:sp>
    <dsp:sp modelId="{BDEA9E82-37B8-4E16-9E6B-EBA44548C46C}">
      <dsp:nvSpPr>
        <dsp:cNvPr id="0" name=""/>
        <dsp:cNvSpPr/>
      </dsp:nvSpPr>
      <dsp:spPr>
        <a:xfrm>
          <a:off x="7254" y="4199135"/>
          <a:ext cx="11015105" cy="408763"/>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ar-SA" sz="2800" kern="1200"/>
            <a:t>إتباع التقويم المبني على الدعم والمعالجة والتصحيح والمتابعة بشكل مستمر</a:t>
          </a:r>
          <a:endParaRPr lang="fr-DZ" sz="2800" kern="1200"/>
        </a:p>
      </dsp:txBody>
      <dsp:txXfrm>
        <a:off x="211636" y="4199135"/>
        <a:ext cx="10606342" cy="408763"/>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5854B9-C8CF-46DA-A4FA-C446FBB05BC9}">
      <dsp:nvSpPr>
        <dsp:cNvPr id="0" name=""/>
        <dsp:cNvSpPr/>
      </dsp:nvSpPr>
      <dsp:spPr>
        <a:xfrm>
          <a:off x="0" y="277910"/>
          <a:ext cx="11296481" cy="3151384"/>
        </a:xfrm>
        <a:prstGeom prst="rightArrow">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22C845D8-2E48-4E16-9B0F-7C3678065DB9}">
      <dsp:nvSpPr>
        <dsp:cNvPr id="0" name=""/>
        <dsp:cNvSpPr/>
      </dsp:nvSpPr>
      <dsp:spPr>
        <a:xfrm>
          <a:off x="909490" y="1055703"/>
          <a:ext cx="9465216" cy="1575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94640" rIns="0" bIns="294640" numCol="1" spcCol="1270" anchor="ctr" anchorCtr="0">
          <a:noAutofit/>
        </a:bodyPr>
        <a:lstStyle/>
        <a:p>
          <a:pPr marL="0" lvl="0" indent="0" algn="ctr" defTabSz="1289050">
            <a:lnSpc>
              <a:spcPct val="90000"/>
            </a:lnSpc>
            <a:spcBef>
              <a:spcPct val="0"/>
            </a:spcBef>
            <a:spcAft>
              <a:spcPct val="35000"/>
            </a:spcAft>
            <a:buNone/>
          </a:pPr>
          <a:r>
            <a:rPr lang="ar-DZ" sz="2900" kern="1200" dirty="0">
              <a:solidFill>
                <a:schemeClr val="bg1"/>
              </a:solidFill>
            </a:rPr>
            <a:t>حتى نستطيع اعتماد البيداغوجيا </a:t>
          </a:r>
          <a:r>
            <a:rPr lang="ar-DZ" sz="2900" kern="1200" dirty="0" err="1">
              <a:solidFill>
                <a:schemeClr val="bg1"/>
              </a:solidFill>
            </a:rPr>
            <a:t>الفارقية</a:t>
          </a:r>
          <a:r>
            <a:rPr lang="ar-DZ" sz="2900" kern="1200" dirty="0">
              <a:solidFill>
                <a:schemeClr val="bg1"/>
              </a:solidFill>
            </a:rPr>
            <a:t> وتوظيفها في المؤسسات التربوية لابد من إتباع جملة من الإجراءات التي تعمل بشكل فعلي واقعي على التعامل مع المتعلمين على أنهم مختلفين وهي : </a:t>
          </a:r>
          <a:endParaRPr lang="fr-DZ" sz="2900" kern="1200" dirty="0">
            <a:solidFill>
              <a:schemeClr val="bg1"/>
            </a:solidFill>
          </a:endParaRPr>
        </a:p>
      </dsp:txBody>
      <dsp:txXfrm>
        <a:off x="909490" y="1055703"/>
        <a:ext cx="9465216" cy="1575692"/>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6E71C3-8F2C-4C12-AB57-E3E409CDD43A}">
      <dsp:nvSpPr>
        <dsp:cNvPr id="0" name=""/>
        <dsp:cNvSpPr/>
      </dsp:nvSpPr>
      <dsp:spPr>
        <a:xfrm>
          <a:off x="5827162" y="1963294"/>
          <a:ext cx="5042691" cy="160779"/>
        </a:xfrm>
        <a:custGeom>
          <a:avLst/>
          <a:gdLst/>
          <a:ahLst/>
          <a:cxnLst/>
          <a:rect l="0" t="0" r="0" b="0"/>
          <a:pathLst>
            <a:path>
              <a:moveTo>
                <a:pt x="0" y="0"/>
              </a:moveTo>
              <a:lnTo>
                <a:pt x="0" y="109566"/>
              </a:lnTo>
              <a:lnTo>
                <a:pt x="5042691" y="109566"/>
              </a:lnTo>
              <a:lnTo>
                <a:pt x="5042691" y="160779"/>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296CE7-85A5-4904-844B-C8797D1F6E2F}">
      <dsp:nvSpPr>
        <dsp:cNvPr id="0" name=""/>
        <dsp:cNvSpPr/>
      </dsp:nvSpPr>
      <dsp:spPr>
        <a:xfrm>
          <a:off x="5827162" y="1963294"/>
          <a:ext cx="3361794" cy="160779"/>
        </a:xfrm>
        <a:custGeom>
          <a:avLst/>
          <a:gdLst/>
          <a:ahLst/>
          <a:cxnLst/>
          <a:rect l="0" t="0" r="0" b="0"/>
          <a:pathLst>
            <a:path>
              <a:moveTo>
                <a:pt x="0" y="0"/>
              </a:moveTo>
              <a:lnTo>
                <a:pt x="0" y="109566"/>
              </a:lnTo>
              <a:lnTo>
                <a:pt x="3361794" y="109566"/>
              </a:lnTo>
              <a:lnTo>
                <a:pt x="3361794" y="160779"/>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918BAE-F64F-44A0-B2D5-86C6B363B87A}">
      <dsp:nvSpPr>
        <dsp:cNvPr id="0" name=""/>
        <dsp:cNvSpPr/>
      </dsp:nvSpPr>
      <dsp:spPr>
        <a:xfrm>
          <a:off x="7508059" y="3961197"/>
          <a:ext cx="840448" cy="160779"/>
        </a:xfrm>
        <a:custGeom>
          <a:avLst/>
          <a:gdLst/>
          <a:ahLst/>
          <a:cxnLst/>
          <a:rect l="0" t="0" r="0" b="0"/>
          <a:pathLst>
            <a:path>
              <a:moveTo>
                <a:pt x="0" y="0"/>
              </a:moveTo>
              <a:lnTo>
                <a:pt x="0" y="109566"/>
              </a:lnTo>
              <a:lnTo>
                <a:pt x="840448" y="109566"/>
              </a:lnTo>
              <a:lnTo>
                <a:pt x="840448" y="160779"/>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042906-FD12-45EF-A61B-C00200B08F2A}">
      <dsp:nvSpPr>
        <dsp:cNvPr id="0" name=""/>
        <dsp:cNvSpPr/>
      </dsp:nvSpPr>
      <dsp:spPr>
        <a:xfrm>
          <a:off x="6667610" y="3961197"/>
          <a:ext cx="840448" cy="160779"/>
        </a:xfrm>
        <a:custGeom>
          <a:avLst/>
          <a:gdLst/>
          <a:ahLst/>
          <a:cxnLst/>
          <a:rect l="0" t="0" r="0" b="0"/>
          <a:pathLst>
            <a:path>
              <a:moveTo>
                <a:pt x="840448" y="0"/>
              </a:moveTo>
              <a:lnTo>
                <a:pt x="840448" y="109566"/>
              </a:lnTo>
              <a:lnTo>
                <a:pt x="0" y="109566"/>
              </a:lnTo>
              <a:lnTo>
                <a:pt x="0" y="160779"/>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52AA55-C9E2-4DFA-A4C2-79A8D5072EF3}">
      <dsp:nvSpPr>
        <dsp:cNvPr id="0" name=""/>
        <dsp:cNvSpPr/>
      </dsp:nvSpPr>
      <dsp:spPr>
        <a:xfrm>
          <a:off x="5827162" y="1963294"/>
          <a:ext cx="1680897" cy="160779"/>
        </a:xfrm>
        <a:custGeom>
          <a:avLst/>
          <a:gdLst/>
          <a:ahLst/>
          <a:cxnLst/>
          <a:rect l="0" t="0" r="0" b="0"/>
          <a:pathLst>
            <a:path>
              <a:moveTo>
                <a:pt x="0" y="0"/>
              </a:moveTo>
              <a:lnTo>
                <a:pt x="0" y="109566"/>
              </a:lnTo>
              <a:lnTo>
                <a:pt x="1680897" y="109566"/>
              </a:lnTo>
              <a:lnTo>
                <a:pt x="1680897" y="160779"/>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12C267-FE1D-45BA-9E98-03E88D60FAEB}">
      <dsp:nvSpPr>
        <dsp:cNvPr id="0" name=""/>
        <dsp:cNvSpPr/>
      </dsp:nvSpPr>
      <dsp:spPr>
        <a:xfrm>
          <a:off x="5781442" y="1963294"/>
          <a:ext cx="91440" cy="160779"/>
        </a:xfrm>
        <a:custGeom>
          <a:avLst/>
          <a:gdLst/>
          <a:ahLst/>
          <a:cxnLst/>
          <a:rect l="0" t="0" r="0" b="0"/>
          <a:pathLst>
            <a:path>
              <a:moveTo>
                <a:pt x="45720" y="0"/>
              </a:moveTo>
              <a:lnTo>
                <a:pt x="45720" y="160779"/>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D0B45A-72DE-48B3-9FB1-B7EA046F8747}">
      <dsp:nvSpPr>
        <dsp:cNvPr id="0" name=""/>
        <dsp:cNvSpPr/>
      </dsp:nvSpPr>
      <dsp:spPr>
        <a:xfrm>
          <a:off x="4146265" y="1963294"/>
          <a:ext cx="1680897" cy="160779"/>
        </a:xfrm>
        <a:custGeom>
          <a:avLst/>
          <a:gdLst/>
          <a:ahLst/>
          <a:cxnLst/>
          <a:rect l="0" t="0" r="0" b="0"/>
          <a:pathLst>
            <a:path>
              <a:moveTo>
                <a:pt x="1680897" y="0"/>
              </a:moveTo>
              <a:lnTo>
                <a:pt x="1680897" y="109566"/>
              </a:lnTo>
              <a:lnTo>
                <a:pt x="0" y="109566"/>
              </a:lnTo>
              <a:lnTo>
                <a:pt x="0" y="160779"/>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00F136-608A-4DFE-B754-3B7D66DE0541}">
      <dsp:nvSpPr>
        <dsp:cNvPr id="0" name=""/>
        <dsp:cNvSpPr/>
      </dsp:nvSpPr>
      <dsp:spPr>
        <a:xfrm>
          <a:off x="2465368" y="1963294"/>
          <a:ext cx="3361794" cy="160779"/>
        </a:xfrm>
        <a:custGeom>
          <a:avLst/>
          <a:gdLst/>
          <a:ahLst/>
          <a:cxnLst/>
          <a:rect l="0" t="0" r="0" b="0"/>
          <a:pathLst>
            <a:path>
              <a:moveTo>
                <a:pt x="3361794" y="0"/>
              </a:moveTo>
              <a:lnTo>
                <a:pt x="3361794" y="109566"/>
              </a:lnTo>
              <a:lnTo>
                <a:pt x="0" y="109566"/>
              </a:lnTo>
              <a:lnTo>
                <a:pt x="0" y="160779"/>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9DB3A0-1B86-416F-AE7A-720B9BB49D25}">
      <dsp:nvSpPr>
        <dsp:cNvPr id="0" name=""/>
        <dsp:cNvSpPr/>
      </dsp:nvSpPr>
      <dsp:spPr>
        <a:xfrm>
          <a:off x="784470" y="1963294"/>
          <a:ext cx="5042691" cy="160779"/>
        </a:xfrm>
        <a:custGeom>
          <a:avLst/>
          <a:gdLst/>
          <a:ahLst/>
          <a:cxnLst/>
          <a:rect l="0" t="0" r="0" b="0"/>
          <a:pathLst>
            <a:path>
              <a:moveTo>
                <a:pt x="5042691" y="0"/>
              </a:moveTo>
              <a:lnTo>
                <a:pt x="5042691" y="109566"/>
              </a:lnTo>
              <a:lnTo>
                <a:pt x="0" y="109566"/>
              </a:lnTo>
              <a:lnTo>
                <a:pt x="0" y="160779"/>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B74832-E616-461C-BE2B-7182614709E5}">
      <dsp:nvSpPr>
        <dsp:cNvPr id="0" name=""/>
        <dsp:cNvSpPr/>
      </dsp:nvSpPr>
      <dsp:spPr>
        <a:xfrm>
          <a:off x="5048138" y="126170"/>
          <a:ext cx="1558047" cy="183712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7513B0-6569-4432-BC2A-EE087D46F07E}">
      <dsp:nvSpPr>
        <dsp:cNvPr id="0" name=""/>
        <dsp:cNvSpPr/>
      </dsp:nvSpPr>
      <dsp:spPr>
        <a:xfrm>
          <a:off x="5109563" y="184523"/>
          <a:ext cx="1558047" cy="183712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SA" sz="3200" b="1" kern="1200" dirty="0"/>
            <a:t>الاجراءات </a:t>
          </a:r>
          <a:endParaRPr lang="fr-DZ" sz="3200" b="1" kern="1200" dirty="0"/>
        </a:p>
      </dsp:txBody>
      <dsp:txXfrm>
        <a:off x="5155197" y="230157"/>
        <a:ext cx="1466779" cy="1745855"/>
      </dsp:txXfrm>
    </dsp:sp>
    <dsp:sp modelId="{C16EA90E-AB90-4756-BF28-79E155DB326B}">
      <dsp:nvSpPr>
        <dsp:cNvPr id="0" name=""/>
        <dsp:cNvSpPr/>
      </dsp:nvSpPr>
      <dsp:spPr>
        <a:xfrm>
          <a:off x="5447" y="2124073"/>
          <a:ext cx="1558047" cy="183712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08EF78-A82C-478E-9CB1-2586395A8D9F}">
      <dsp:nvSpPr>
        <dsp:cNvPr id="0" name=""/>
        <dsp:cNvSpPr/>
      </dsp:nvSpPr>
      <dsp:spPr>
        <a:xfrm>
          <a:off x="66871" y="2182426"/>
          <a:ext cx="1558047" cy="183712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MA" sz="1800" b="1" kern="1200"/>
            <a:t>إجراء تقويم تشخيصي لمتعلمي الفوج التربوي الواحد لتقدير مواطن القوة والضعف.</a:t>
          </a:r>
          <a:endParaRPr lang="fr-DZ" sz="1800" b="1" kern="1200"/>
        </a:p>
      </dsp:txBody>
      <dsp:txXfrm>
        <a:off x="112505" y="2228060"/>
        <a:ext cx="1466779" cy="1745855"/>
      </dsp:txXfrm>
    </dsp:sp>
    <dsp:sp modelId="{1EE349C1-69BE-49A5-AB16-DB661ED93CEA}">
      <dsp:nvSpPr>
        <dsp:cNvPr id="0" name=""/>
        <dsp:cNvSpPr/>
      </dsp:nvSpPr>
      <dsp:spPr>
        <a:xfrm>
          <a:off x="1686344" y="2124073"/>
          <a:ext cx="1558047" cy="183712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BAB686-F756-4FF2-AADE-8412D4BAE5D7}">
      <dsp:nvSpPr>
        <dsp:cNvPr id="0" name=""/>
        <dsp:cNvSpPr/>
      </dsp:nvSpPr>
      <dsp:spPr>
        <a:xfrm>
          <a:off x="1747768" y="2182426"/>
          <a:ext cx="1558047" cy="183712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MA" sz="1800" b="1" kern="1200"/>
            <a:t>تصنيف المتعلمين إلى مجموعات حسب مستوياتهم المعرفية والقدراتية  ...</a:t>
          </a:r>
          <a:endParaRPr lang="fr-DZ" sz="1800" b="1" kern="1200"/>
        </a:p>
      </dsp:txBody>
      <dsp:txXfrm>
        <a:off x="1793402" y="2228060"/>
        <a:ext cx="1466779" cy="1745855"/>
      </dsp:txXfrm>
    </dsp:sp>
    <dsp:sp modelId="{6A2119C9-BAFD-4B70-86F2-0035402055F9}">
      <dsp:nvSpPr>
        <dsp:cNvPr id="0" name=""/>
        <dsp:cNvSpPr/>
      </dsp:nvSpPr>
      <dsp:spPr>
        <a:xfrm>
          <a:off x="3367241" y="2124073"/>
          <a:ext cx="1558047" cy="183712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787B96-00E9-4E3D-992E-BF05E8E56653}">
      <dsp:nvSpPr>
        <dsp:cNvPr id="0" name=""/>
        <dsp:cNvSpPr/>
      </dsp:nvSpPr>
      <dsp:spPr>
        <a:xfrm>
          <a:off x="3428666" y="2182426"/>
          <a:ext cx="1558047" cy="183712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MA" sz="1800" b="1" kern="1200"/>
            <a:t>تحديد أهداف إجرائية عملية لتحقيقها من الموقف التربوي .</a:t>
          </a:r>
          <a:endParaRPr lang="fr-DZ" sz="1800" b="1" kern="1200"/>
        </a:p>
      </dsp:txBody>
      <dsp:txXfrm>
        <a:off x="3474300" y="2228060"/>
        <a:ext cx="1466779" cy="1745855"/>
      </dsp:txXfrm>
    </dsp:sp>
    <dsp:sp modelId="{60D560C8-21E9-4FC9-B7CE-219C15C2813B}">
      <dsp:nvSpPr>
        <dsp:cNvPr id="0" name=""/>
        <dsp:cNvSpPr/>
      </dsp:nvSpPr>
      <dsp:spPr>
        <a:xfrm>
          <a:off x="5048138" y="2124073"/>
          <a:ext cx="1558047" cy="183712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3C77B1-ED0A-4754-B62F-311A7C17E7E2}">
      <dsp:nvSpPr>
        <dsp:cNvPr id="0" name=""/>
        <dsp:cNvSpPr/>
      </dsp:nvSpPr>
      <dsp:spPr>
        <a:xfrm>
          <a:off x="5109563" y="2182426"/>
          <a:ext cx="1558047" cy="183712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MA" sz="1800" b="1" kern="1200"/>
            <a:t>تحديد الكفايات الأساسية التي ينبغي تنميتها من اجل تحقيق الهدف المحدد.</a:t>
          </a:r>
          <a:endParaRPr lang="fr-DZ" sz="1800" b="1" kern="1200"/>
        </a:p>
      </dsp:txBody>
      <dsp:txXfrm>
        <a:off x="5155197" y="2228060"/>
        <a:ext cx="1466779" cy="1745855"/>
      </dsp:txXfrm>
    </dsp:sp>
    <dsp:sp modelId="{6E541FEC-08EE-468F-A3D3-45146A9BE1DF}">
      <dsp:nvSpPr>
        <dsp:cNvPr id="0" name=""/>
        <dsp:cNvSpPr/>
      </dsp:nvSpPr>
      <dsp:spPr>
        <a:xfrm>
          <a:off x="6729035" y="2124073"/>
          <a:ext cx="1558047" cy="183712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23337C-F021-4A8D-B14F-A2DF7A515682}">
      <dsp:nvSpPr>
        <dsp:cNvPr id="0" name=""/>
        <dsp:cNvSpPr/>
      </dsp:nvSpPr>
      <dsp:spPr>
        <a:xfrm>
          <a:off x="6790460" y="2182426"/>
          <a:ext cx="1558047" cy="183712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MA" sz="1800" b="1" kern="1200"/>
            <a:t>تقسيم الفوج الدراسي إلى مجموعات صغيرة حسب الإستراتيجية المخطط للعمل بها : فقد يشترط فيه:</a:t>
          </a:r>
          <a:endParaRPr lang="fr-DZ" sz="1800" b="1" kern="1200"/>
        </a:p>
      </dsp:txBody>
      <dsp:txXfrm>
        <a:off x="6836094" y="2228060"/>
        <a:ext cx="1466779" cy="1745855"/>
      </dsp:txXfrm>
    </dsp:sp>
    <dsp:sp modelId="{EFAE8B2A-DC68-4E0C-962C-F016CBA0158D}">
      <dsp:nvSpPr>
        <dsp:cNvPr id="0" name=""/>
        <dsp:cNvSpPr/>
      </dsp:nvSpPr>
      <dsp:spPr>
        <a:xfrm>
          <a:off x="5888586" y="4121976"/>
          <a:ext cx="1558047" cy="183712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BE805C-DE82-44F0-9469-C64AB4802FE2}">
      <dsp:nvSpPr>
        <dsp:cNvPr id="0" name=""/>
        <dsp:cNvSpPr/>
      </dsp:nvSpPr>
      <dsp:spPr>
        <a:xfrm>
          <a:off x="5950011" y="4180329"/>
          <a:ext cx="1558047" cy="183712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MA" sz="1800" b="1" kern="1200"/>
            <a:t>التجانس </a:t>
          </a:r>
          <a:endParaRPr lang="fr-DZ" sz="1800" b="1" kern="1200"/>
        </a:p>
      </dsp:txBody>
      <dsp:txXfrm>
        <a:off x="5995645" y="4225963"/>
        <a:ext cx="1466779" cy="1745855"/>
      </dsp:txXfrm>
    </dsp:sp>
    <dsp:sp modelId="{1BE58957-6D7E-40C9-BF00-B25C628F594F}">
      <dsp:nvSpPr>
        <dsp:cNvPr id="0" name=""/>
        <dsp:cNvSpPr/>
      </dsp:nvSpPr>
      <dsp:spPr>
        <a:xfrm>
          <a:off x="7569483" y="4121976"/>
          <a:ext cx="1558047" cy="183712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9652BA-297B-4FA9-86EA-F33FE8762AA4}">
      <dsp:nvSpPr>
        <dsp:cNvPr id="0" name=""/>
        <dsp:cNvSpPr/>
      </dsp:nvSpPr>
      <dsp:spPr>
        <a:xfrm>
          <a:off x="7630908" y="4180329"/>
          <a:ext cx="1558047" cy="183712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MA" sz="1800" b="1" kern="1200"/>
            <a:t>الاختلاف </a:t>
          </a:r>
          <a:endParaRPr lang="fr-DZ" sz="1800" b="1" kern="1200"/>
        </a:p>
      </dsp:txBody>
      <dsp:txXfrm>
        <a:off x="7676542" y="4225963"/>
        <a:ext cx="1466779" cy="1745855"/>
      </dsp:txXfrm>
    </dsp:sp>
    <dsp:sp modelId="{350C3B9B-1E74-4AD9-B9C8-738012F31BA0}">
      <dsp:nvSpPr>
        <dsp:cNvPr id="0" name=""/>
        <dsp:cNvSpPr/>
      </dsp:nvSpPr>
      <dsp:spPr>
        <a:xfrm>
          <a:off x="8409932" y="2124073"/>
          <a:ext cx="1558047" cy="183712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9F6664-704C-43BB-85BF-36CD7FDDB75F}">
      <dsp:nvSpPr>
        <dsp:cNvPr id="0" name=""/>
        <dsp:cNvSpPr/>
      </dsp:nvSpPr>
      <dsp:spPr>
        <a:xfrm>
          <a:off x="8471357" y="2182426"/>
          <a:ext cx="1558047" cy="183712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MA" sz="1800" b="1" kern="1200"/>
            <a:t>توزيع النشاطات والأعمال الملائمة لكل مجموعة .</a:t>
          </a:r>
          <a:endParaRPr lang="fr-DZ" sz="1800" b="1" kern="1200"/>
        </a:p>
      </dsp:txBody>
      <dsp:txXfrm>
        <a:off x="8516991" y="2228060"/>
        <a:ext cx="1466779" cy="1745855"/>
      </dsp:txXfrm>
    </dsp:sp>
    <dsp:sp modelId="{4C5DF7AC-7C8A-4990-B3F3-78EDA5C48BF7}">
      <dsp:nvSpPr>
        <dsp:cNvPr id="0" name=""/>
        <dsp:cNvSpPr/>
      </dsp:nvSpPr>
      <dsp:spPr>
        <a:xfrm>
          <a:off x="10090829" y="2124073"/>
          <a:ext cx="1558047" cy="183712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A1173E-87AB-449D-985A-1EB29A7C41EB}">
      <dsp:nvSpPr>
        <dsp:cNvPr id="0" name=""/>
        <dsp:cNvSpPr/>
      </dsp:nvSpPr>
      <dsp:spPr>
        <a:xfrm>
          <a:off x="10152254" y="2182426"/>
          <a:ext cx="1558047" cy="1837123"/>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MA" sz="1800" b="1" kern="1200"/>
            <a:t>التقويم المبني على دعم المتعلمين ( التشخيص، المعالجة، التصحيح، المتابعة )</a:t>
          </a:r>
          <a:endParaRPr lang="fr-DZ" sz="1800" b="1" kern="1200"/>
        </a:p>
      </dsp:txBody>
      <dsp:txXfrm>
        <a:off x="10197888" y="2228060"/>
        <a:ext cx="1466779" cy="174585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97332-E5CA-4D99-B782-6FF4880B1BAB}">
      <dsp:nvSpPr>
        <dsp:cNvPr id="0" name=""/>
        <dsp:cNvSpPr/>
      </dsp:nvSpPr>
      <dsp:spPr>
        <a:xfrm>
          <a:off x="1409" y="1731926"/>
          <a:ext cx="2308296" cy="2308296"/>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27033" tIns="30480" rIns="127033" bIns="30480" numCol="1" spcCol="1270" anchor="ctr" anchorCtr="0">
          <a:noAutofit/>
        </a:bodyPr>
        <a:lstStyle/>
        <a:p>
          <a:pPr marL="0" lvl="0" indent="0" algn="ctr" defTabSz="1066800">
            <a:lnSpc>
              <a:spcPct val="90000"/>
            </a:lnSpc>
            <a:spcBef>
              <a:spcPct val="0"/>
            </a:spcBef>
            <a:spcAft>
              <a:spcPct val="35000"/>
            </a:spcAft>
            <a:buNone/>
          </a:pPr>
          <a:r>
            <a:rPr lang="ar-MA" sz="2400" b="1" kern="1200"/>
            <a:t>التفريق عن طريق المحتويات المعرفية </a:t>
          </a:r>
          <a:endParaRPr lang="fr-DZ" sz="2400" kern="1200"/>
        </a:p>
      </dsp:txBody>
      <dsp:txXfrm>
        <a:off x="339451" y="2069968"/>
        <a:ext cx="1632212" cy="1632212"/>
      </dsp:txXfrm>
    </dsp:sp>
    <dsp:sp modelId="{0E063C1F-2A44-44DE-A851-A9E9C8CD4C0D}">
      <dsp:nvSpPr>
        <dsp:cNvPr id="0" name=""/>
        <dsp:cNvSpPr/>
      </dsp:nvSpPr>
      <dsp:spPr>
        <a:xfrm>
          <a:off x="1848046" y="1731926"/>
          <a:ext cx="2308296" cy="2308296"/>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27033" tIns="30480" rIns="127033" bIns="30480" numCol="1" spcCol="1270" anchor="ctr" anchorCtr="0">
          <a:noAutofit/>
        </a:bodyPr>
        <a:lstStyle/>
        <a:p>
          <a:pPr marL="0" lvl="0" indent="0" algn="ctr" defTabSz="1066800">
            <a:lnSpc>
              <a:spcPct val="90000"/>
            </a:lnSpc>
            <a:spcBef>
              <a:spcPct val="0"/>
            </a:spcBef>
            <a:spcAft>
              <a:spcPct val="35000"/>
            </a:spcAft>
            <a:buNone/>
          </a:pPr>
          <a:r>
            <a:rPr lang="ar-MA" sz="2400" b="1" kern="1200"/>
            <a:t>التفريق عن طريق الوسائل التعليمية </a:t>
          </a:r>
          <a:endParaRPr lang="fr-DZ" sz="2400" kern="1200"/>
        </a:p>
      </dsp:txBody>
      <dsp:txXfrm>
        <a:off x="2186088" y="2069968"/>
        <a:ext cx="1632212" cy="1632212"/>
      </dsp:txXfrm>
    </dsp:sp>
    <dsp:sp modelId="{DC4F395B-A06F-4482-9662-10F544D4558D}">
      <dsp:nvSpPr>
        <dsp:cNvPr id="0" name=""/>
        <dsp:cNvSpPr/>
      </dsp:nvSpPr>
      <dsp:spPr>
        <a:xfrm>
          <a:off x="3694682" y="1731926"/>
          <a:ext cx="2308296" cy="2308296"/>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27033" tIns="30480" rIns="127033" bIns="30480" numCol="1" spcCol="1270" anchor="ctr" anchorCtr="0">
          <a:noAutofit/>
        </a:bodyPr>
        <a:lstStyle/>
        <a:p>
          <a:pPr marL="0" lvl="0" indent="0" algn="ctr" defTabSz="1066800">
            <a:lnSpc>
              <a:spcPct val="90000"/>
            </a:lnSpc>
            <a:spcBef>
              <a:spcPct val="0"/>
            </a:spcBef>
            <a:spcAft>
              <a:spcPct val="35000"/>
            </a:spcAft>
            <a:buNone/>
          </a:pPr>
          <a:r>
            <a:rPr lang="ar-MA" sz="2400" b="1" kern="1200"/>
            <a:t>التفريق عن طريق الأهداف أو الكفايات </a:t>
          </a:r>
          <a:endParaRPr lang="fr-DZ" sz="2400" kern="1200"/>
        </a:p>
      </dsp:txBody>
      <dsp:txXfrm>
        <a:off x="4032724" y="2069968"/>
        <a:ext cx="1632212" cy="1632212"/>
      </dsp:txXfrm>
    </dsp:sp>
    <dsp:sp modelId="{1030D28B-E81E-4CEB-B29E-7907908B2815}">
      <dsp:nvSpPr>
        <dsp:cNvPr id="0" name=""/>
        <dsp:cNvSpPr/>
      </dsp:nvSpPr>
      <dsp:spPr>
        <a:xfrm>
          <a:off x="5541319" y="1731926"/>
          <a:ext cx="2308296" cy="2308296"/>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27033" tIns="30480" rIns="127033" bIns="30480" numCol="1" spcCol="1270" anchor="ctr" anchorCtr="0">
          <a:noAutofit/>
        </a:bodyPr>
        <a:lstStyle/>
        <a:p>
          <a:pPr marL="0" lvl="0" indent="0" algn="ctr" defTabSz="1066800">
            <a:lnSpc>
              <a:spcPct val="90000"/>
            </a:lnSpc>
            <a:spcBef>
              <a:spcPct val="0"/>
            </a:spcBef>
            <a:spcAft>
              <a:spcPct val="35000"/>
            </a:spcAft>
            <a:buNone/>
          </a:pPr>
          <a:r>
            <a:rPr lang="ar-MA" sz="2400" b="1" kern="1200"/>
            <a:t>التفريق عن طريق الوضعيات </a:t>
          </a:r>
          <a:endParaRPr lang="fr-DZ" sz="2400" kern="1200"/>
        </a:p>
      </dsp:txBody>
      <dsp:txXfrm>
        <a:off x="5879361" y="2069968"/>
        <a:ext cx="1632212" cy="1632212"/>
      </dsp:txXfrm>
    </dsp:sp>
    <dsp:sp modelId="{64F3DB92-7CCC-476A-8B48-8DAD75E3B42D}">
      <dsp:nvSpPr>
        <dsp:cNvPr id="0" name=""/>
        <dsp:cNvSpPr/>
      </dsp:nvSpPr>
      <dsp:spPr>
        <a:xfrm>
          <a:off x="7387956" y="1731926"/>
          <a:ext cx="2308296" cy="2308296"/>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27033" tIns="30480" rIns="127033" bIns="30480" numCol="1" spcCol="1270" anchor="ctr" anchorCtr="0">
          <a:noAutofit/>
        </a:bodyPr>
        <a:lstStyle/>
        <a:p>
          <a:pPr marL="0" lvl="0" indent="0" algn="ctr" defTabSz="1066800">
            <a:lnSpc>
              <a:spcPct val="90000"/>
            </a:lnSpc>
            <a:spcBef>
              <a:spcPct val="0"/>
            </a:spcBef>
            <a:spcAft>
              <a:spcPct val="35000"/>
            </a:spcAft>
            <a:buNone/>
          </a:pPr>
          <a:r>
            <a:rPr lang="ar-MA" sz="2400" b="1" kern="1200"/>
            <a:t>التفريق عن طريق التدبير الزمني  </a:t>
          </a:r>
          <a:endParaRPr lang="fr-DZ" sz="2400" kern="1200"/>
        </a:p>
      </dsp:txBody>
      <dsp:txXfrm>
        <a:off x="7725998" y="2069968"/>
        <a:ext cx="1632212" cy="1632212"/>
      </dsp:txXfrm>
    </dsp:sp>
    <dsp:sp modelId="{0AB87DD3-E353-41B0-996A-A77532904DD1}">
      <dsp:nvSpPr>
        <dsp:cNvPr id="0" name=""/>
        <dsp:cNvSpPr/>
      </dsp:nvSpPr>
      <dsp:spPr>
        <a:xfrm>
          <a:off x="9234593" y="1731926"/>
          <a:ext cx="2308296" cy="2308296"/>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27033" tIns="30480" rIns="127033" bIns="30480" numCol="1" spcCol="1270" anchor="ctr" anchorCtr="0">
          <a:noAutofit/>
        </a:bodyPr>
        <a:lstStyle/>
        <a:p>
          <a:pPr marL="0" lvl="0" indent="0" algn="ctr" defTabSz="1066800">
            <a:lnSpc>
              <a:spcPct val="90000"/>
            </a:lnSpc>
            <a:spcBef>
              <a:spcPct val="0"/>
            </a:spcBef>
            <a:spcAft>
              <a:spcPct val="35000"/>
            </a:spcAft>
            <a:buNone/>
          </a:pPr>
          <a:r>
            <a:rPr lang="ar-MA" sz="2400" b="1" kern="1200"/>
            <a:t>التفريق عن طريق التقويم </a:t>
          </a:r>
          <a:endParaRPr lang="fr-DZ" sz="2400" kern="1200"/>
        </a:p>
      </dsp:txBody>
      <dsp:txXfrm>
        <a:off x="9572635" y="2069968"/>
        <a:ext cx="1632212" cy="16322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367A2F-168E-4457-A056-F4E5DC952868}">
      <dsp:nvSpPr>
        <dsp:cNvPr id="0" name=""/>
        <dsp:cNvSpPr/>
      </dsp:nvSpPr>
      <dsp:spPr>
        <a:xfrm>
          <a:off x="822255" y="2595"/>
          <a:ext cx="9385439" cy="3531159"/>
        </a:xfrm>
        <a:prstGeom prst="round2SameRect">
          <a:avLst>
            <a:gd name="adj1" fmla="val 8000"/>
            <a:gd name="adj2" fmla="val 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121920" rIns="40640" bIns="40640" numCol="1" spcCol="1270" anchor="t" anchorCtr="0">
          <a:noAutofit/>
        </a:bodyPr>
        <a:lstStyle/>
        <a:p>
          <a:pPr marL="285750" lvl="1" indent="-285750" algn="r" defTabSz="1422400" rtl="1">
            <a:lnSpc>
              <a:spcPct val="90000"/>
            </a:lnSpc>
            <a:spcBef>
              <a:spcPct val="0"/>
            </a:spcBef>
            <a:spcAft>
              <a:spcPct val="15000"/>
            </a:spcAft>
            <a:buChar char="•"/>
          </a:pPr>
          <a:r>
            <a:rPr lang="ar-DZ" sz="3200" kern="1200" dirty="0"/>
            <a:t>فهي إذن جملة من الإجراءات التربوية التي ينفذ من خلالها الموقف التربوي التعليمي فتتحقق من خلالها الأهداف نفسها لدى كل المتعلمين رغم الاختلافات الطبيعية القائمة بينهم . فهي تسمى أيضا بيداغوجيا المسارات </a:t>
          </a:r>
          <a:r>
            <a:rPr lang="ar-SA" sz="3200" kern="1200" dirty="0"/>
            <a:t>وهي</a:t>
          </a:r>
          <a:r>
            <a:rPr lang="ar-DZ" sz="3200" kern="1200" dirty="0"/>
            <a:t> تمكن العملية التربوية من أن تنفذ في عدة مسارات لكل متعلم مساره حسبما يحتاج إليه وما ينسجم معه فيحقق الجميع النتائج نفسها .</a:t>
          </a:r>
          <a:endParaRPr lang="fr-DZ" sz="3200" kern="1200" dirty="0"/>
        </a:p>
        <a:p>
          <a:pPr marL="285750" lvl="1" indent="-285750" algn="r" defTabSz="1422400" rtl="1">
            <a:lnSpc>
              <a:spcPct val="90000"/>
            </a:lnSpc>
            <a:spcBef>
              <a:spcPct val="0"/>
            </a:spcBef>
            <a:spcAft>
              <a:spcPct val="15000"/>
            </a:spcAft>
            <a:buChar char="•"/>
          </a:pPr>
          <a:r>
            <a:rPr lang="ar-DZ" sz="3200" kern="1200"/>
            <a:t>فهي الطرق والصيرورة التربوية التي تقوم على أساس الفروق الفردية . </a:t>
          </a:r>
          <a:endParaRPr lang="fr-DZ" sz="3200" kern="1200"/>
        </a:p>
      </dsp:txBody>
      <dsp:txXfrm>
        <a:off x="904994" y="85334"/>
        <a:ext cx="9219961" cy="3448420"/>
      </dsp:txXfrm>
    </dsp:sp>
    <dsp:sp modelId="{E661C03F-DD8F-4012-96C0-518B0197A3D4}">
      <dsp:nvSpPr>
        <dsp:cNvPr id="0" name=""/>
        <dsp:cNvSpPr/>
      </dsp:nvSpPr>
      <dsp:spPr>
        <a:xfrm>
          <a:off x="796025" y="3533755"/>
          <a:ext cx="9437899" cy="1518398"/>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0" rIns="82550" bIns="0" numCol="1" spcCol="1270" anchor="ctr" anchorCtr="0">
          <a:noAutofit/>
        </a:bodyPr>
        <a:lstStyle/>
        <a:p>
          <a:pPr marL="0" lvl="0" indent="0" algn="r" defTabSz="2889250">
            <a:lnSpc>
              <a:spcPct val="90000"/>
            </a:lnSpc>
            <a:spcBef>
              <a:spcPct val="0"/>
            </a:spcBef>
            <a:spcAft>
              <a:spcPct val="35000"/>
            </a:spcAft>
            <a:buNone/>
          </a:pPr>
          <a:r>
            <a:rPr lang="ar-SA" sz="6500" kern="1200" dirty="0"/>
            <a:t>فهي اذن </a:t>
          </a:r>
          <a:endParaRPr lang="fr-DZ" sz="6500" kern="1200" dirty="0"/>
        </a:p>
      </dsp:txBody>
      <dsp:txXfrm>
        <a:off x="796025" y="3533755"/>
        <a:ext cx="6646408" cy="1518398"/>
      </dsp:txXfrm>
    </dsp:sp>
    <dsp:sp modelId="{CE30A698-F6EA-46AC-A87C-89297250313B}">
      <dsp:nvSpPr>
        <dsp:cNvPr id="0" name=""/>
        <dsp:cNvSpPr/>
      </dsp:nvSpPr>
      <dsp:spPr>
        <a:xfrm>
          <a:off x="363088" y="3312748"/>
          <a:ext cx="3742193" cy="2181182"/>
        </a:xfrm>
        <a:prstGeom prst="ellipse">
          <a:avLst/>
        </a:prstGeom>
        <a:blipFill>
          <a:blip xmlns:r="http://schemas.openxmlformats.org/officeDocument/2006/relationships" r:embed="rId1"/>
          <a:stretch>
            <a:fillRect t="-25000" b="-25000"/>
          </a:stretch>
        </a:blipFill>
        <a:ln w="41275" cap="rnd" cmpd="sng" algn="ctr">
          <a:solidFill>
            <a:schemeClr val="accent2">
              <a:lumMod val="50000"/>
              <a:alpha val="9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B73DE4-2D00-41B7-8AFD-98BEB52387BB}">
      <dsp:nvSpPr>
        <dsp:cNvPr id="0" name=""/>
        <dsp:cNvSpPr/>
      </dsp:nvSpPr>
      <dsp:spPr>
        <a:xfrm>
          <a:off x="5824537" y="974637"/>
          <a:ext cx="4161754" cy="91440"/>
        </a:xfrm>
        <a:custGeom>
          <a:avLst/>
          <a:gdLst/>
          <a:ahLst/>
          <a:cxnLst/>
          <a:rect l="0" t="0" r="0" b="0"/>
          <a:pathLst>
            <a:path>
              <a:moveTo>
                <a:pt x="0" y="45720"/>
              </a:moveTo>
              <a:lnTo>
                <a:pt x="0" y="76739"/>
              </a:lnTo>
              <a:lnTo>
                <a:pt x="4161754" y="76739"/>
              </a:lnTo>
              <a:lnTo>
                <a:pt x="4161754" y="115513"/>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78623E-2504-45CF-9A47-0484E7B26D59}">
      <dsp:nvSpPr>
        <dsp:cNvPr id="0" name=""/>
        <dsp:cNvSpPr/>
      </dsp:nvSpPr>
      <dsp:spPr>
        <a:xfrm>
          <a:off x="5824537" y="974637"/>
          <a:ext cx="2080877" cy="91440"/>
        </a:xfrm>
        <a:custGeom>
          <a:avLst/>
          <a:gdLst/>
          <a:ahLst/>
          <a:cxnLst/>
          <a:rect l="0" t="0" r="0" b="0"/>
          <a:pathLst>
            <a:path>
              <a:moveTo>
                <a:pt x="0" y="45720"/>
              </a:moveTo>
              <a:lnTo>
                <a:pt x="0" y="76739"/>
              </a:lnTo>
              <a:lnTo>
                <a:pt x="2080877" y="76739"/>
              </a:lnTo>
              <a:lnTo>
                <a:pt x="2080877" y="115513"/>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0A37EA-8836-4858-AA29-D90F519CF9A4}">
      <dsp:nvSpPr>
        <dsp:cNvPr id="0" name=""/>
        <dsp:cNvSpPr/>
      </dsp:nvSpPr>
      <dsp:spPr>
        <a:xfrm>
          <a:off x="5023205" y="2101402"/>
          <a:ext cx="300499" cy="2760772"/>
        </a:xfrm>
        <a:custGeom>
          <a:avLst/>
          <a:gdLst/>
          <a:ahLst/>
          <a:cxnLst/>
          <a:rect l="0" t="0" r="0" b="0"/>
          <a:pathLst>
            <a:path>
              <a:moveTo>
                <a:pt x="0" y="0"/>
              </a:moveTo>
              <a:lnTo>
                <a:pt x="0" y="2760772"/>
              </a:lnTo>
              <a:lnTo>
                <a:pt x="300499" y="276077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834B8B-CF6E-469C-99D0-3D02FDDA199F}">
      <dsp:nvSpPr>
        <dsp:cNvPr id="0" name=""/>
        <dsp:cNvSpPr/>
      </dsp:nvSpPr>
      <dsp:spPr>
        <a:xfrm>
          <a:off x="5023205" y="2101402"/>
          <a:ext cx="300499" cy="1671972"/>
        </a:xfrm>
        <a:custGeom>
          <a:avLst/>
          <a:gdLst/>
          <a:ahLst/>
          <a:cxnLst/>
          <a:rect l="0" t="0" r="0" b="0"/>
          <a:pathLst>
            <a:path>
              <a:moveTo>
                <a:pt x="0" y="0"/>
              </a:moveTo>
              <a:lnTo>
                <a:pt x="0" y="1671972"/>
              </a:lnTo>
              <a:lnTo>
                <a:pt x="300499" y="167197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24FD23-D1F0-4EC2-B8A8-EA529ABFD48E}">
      <dsp:nvSpPr>
        <dsp:cNvPr id="0" name=""/>
        <dsp:cNvSpPr/>
      </dsp:nvSpPr>
      <dsp:spPr>
        <a:xfrm>
          <a:off x="5023205" y="2101402"/>
          <a:ext cx="300499" cy="583173"/>
        </a:xfrm>
        <a:custGeom>
          <a:avLst/>
          <a:gdLst/>
          <a:ahLst/>
          <a:cxnLst/>
          <a:rect l="0" t="0" r="0" b="0"/>
          <a:pathLst>
            <a:path>
              <a:moveTo>
                <a:pt x="0" y="0"/>
              </a:moveTo>
              <a:lnTo>
                <a:pt x="0" y="583173"/>
              </a:lnTo>
              <a:lnTo>
                <a:pt x="300499" y="583173"/>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7AFD09-398B-4701-8607-0A5257D1C686}">
      <dsp:nvSpPr>
        <dsp:cNvPr id="0" name=""/>
        <dsp:cNvSpPr/>
      </dsp:nvSpPr>
      <dsp:spPr>
        <a:xfrm>
          <a:off x="5778817" y="974637"/>
          <a:ext cx="91440" cy="91440"/>
        </a:xfrm>
        <a:custGeom>
          <a:avLst/>
          <a:gdLst/>
          <a:ahLst/>
          <a:cxnLst/>
          <a:rect l="0" t="0" r="0" b="0"/>
          <a:pathLst>
            <a:path>
              <a:moveTo>
                <a:pt x="45720" y="45720"/>
              </a:moveTo>
              <a:lnTo>
                <a:pt x="45720" y="115513"/>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615090-6B58-4C0A-8E35-B693F13FBC49}">
      <dsp:nvSpPr>
        <dsp:cNvPr id="0" name=""/>
        <dsp:cNvSpPr/>
      </dsp:nvSpPr>
      <dsp:spPr>
        <a:xfrm>
          <a:off x="2129464" y="2152205"/>
          <a:ext cx="371622" cy="3727641"/>
        </a:xfrm>
        <a:custGeom>
          <a:avLst/>
          <a:gdLst/>
          <a:ahLst/>
          <a:cxnLst/>
          <a:rect l="0" t="0" r="0" b="0"/>
          <a:pathLst>
            <a:path>
              <a:moveTo>
                <a:pt x="0" y="0"/>
              </a:moveTo>
              <a:lnTo>
                <a:pt x="0" y="3727641"/>
              </a:lnTo>
              <a:lnTo>
                <a:pt x="371622" y="3727641"/>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F5496A-EE86-456F-BE44-C1FAC4DD8748}">
      <dsp:nvSpPr>
        <dsp:cNvPr id="0" name=""/>
        <dsp:cNvSpPr/>
      </dsp:nvSpPr>
      <dsp:spPr>
        <a:xfrm>
          <a:off x="2129464" y="2152205"/>
          <a:ext cx="330979" cy="2689647"/>
        </a:xfrm>
        <a:custGeom>
          <a:avLst/>
          <a:gdLst/>
          <a:ahLst/>
          <a:cxnLst/>
          <a:rect l="0" t="0" r="0" b="0"/>
          <a:pathLst>
            <a:path>
              <a:moveTo>
                <a:pt x="0" y="0"/>
              </a:moveTo>
              <a:lnTo>
                <a:pt x="0" y="2689647"/>
              </a:lnTo>
              <a:lnTo>
                <a:pt x="330979" y="2689647"/>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0F319A-B411-4D45-94C5-E387609D521C}">
      <dsp:nvSpPr>
        <dsp:cNvPr id="0" name=""/>
        <dsp:cNvSpPr/>
      </dsp:nvSpPr>
      <dsp:spPr>
        <a:xfrm>
          <a:off x="2129464" y="2152205"/>
          <a:ext cx="341142" cy="1611008"/>
        </a:xfrm>
        <a:custGeom>
          <a:avLst/>
          <a:gdLst/>
          <a:ahLst/>
          <a:cxnLst/>
          <a:rect l="0" t="0" r="0" b="0"/>
          <a:pathLst>
            <a:path>
              <a:moveTo>
                <a:pt x="0" y="0"/>
              </a:moveTo>
              <a:lnTo>
                <a:pt x="0" y="1611008"/>
              </a:lnTo>
              <a:lnTo>
                <a:pt x="341142" y="16110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2F4044-9504-486C-8553-16B943A8182B}">
      <dsp:nvSpPr>
        <dsp:cNvPr id="0" name=""/>
        <dsp:cNvSpPr/>
      </dsp:nvSpPr>
      <dsp:spPr>
        <a:xfrm>
          <a:off x="2129464" y="2152205"/>
          <a:ext cx="361463" cy="522209"/>
        </a:xfrm>
        <a:custGeom>
          <a:avLst/>
          <a:gdLst/>
          <a:ahLst/>
          <a:cxnLst/>
          <a:rect l="0" t="0" r="0" b="0"/>
          <a:pathLst>
            <a:path>
              <a:moveTo>
                <a:pt x="0" y="0"/>
              </a:moveTo>
              <a:lnTo>
                <a:pt x="0" y="522209"/>
              </a:lnTo>
              <a:lnTo>
                <a:pt x="361463" y="522209"/>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6F47AB-915A-415F-8C04-FE4BD498478B}">
      <dsp:nvSpPr>
        <dsp:cNvPr id="0" name=""/>
        <dsp:cNvSpPr/>
      </dsp:nvSpPr>
      <dsp:spPr>
        <a:xfrm>
          <a:off x="2930796" y="1020357"/>
          <a:ext cx="2893741" cy="120596"/>
        </a:xfrm>
        <a:custGeom>
          <a:avLst/>
          <a:gdLst/>
          <a:ahLst/>
          <a:cxnLst/>
          <a:rect l="0" t="0" r="0" b="0"/>
          <a:pathLst>
            <a:path>
              <a:moveTo>
                <a:pt x="2893741" y="0"/>
              </a:moveTo>
              <a:lnTo>
                <a:pt x="2893741" y="81822"/>
              </a:lnTo>
              <a:lnTo>
                <a:pt x="0" y="81822"/>
              </a:lnTo>
              <a:lnTo>
                <a:pt x="0" y="120596"/>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186CBF-FB8C-4F53-BCBD-0F9EA2D22842}">
      <dsp:nvSpPr>
        <dsp:cNvPr id="0" name=""/>
        <dsp:cNvSpPr/>
      </dsp:nvSpPr>
      <dsp:spPr>
        <a:xfrm>
          <a:off x="1001664" y="1020357"/>
          <a:ext cx="4822872" cy="100275"/>
        </a:xfrm>
        <a:custGeom>
          <a:avLst/>
          <a:gdLst/>
          <a:ahLst/>
          <a:cxnLst/>
          <a:rect l="0" t="0" r="0" b="0"/>
          <a:pathLst>
            <a:path>
              <a:moveTo>
                <a:pt x="4822872" y="0"/>
              </a:moveTo>
              <a:lnTo>
                <a:pt x="4822872" y="61501"/>
              </a:lnTo>
              <a:lnTo>
                <a:pt x="0" y="61501"/>
              </a:lnTo>
              <a:lnTo>
                <a:pt x="0" y="10027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CB0F32-91B4-4912-9BB7-97E67CCF9E6B}">
      <dsp:nvSpPr>
        <dsp:cNvPr id="0" name=""/>
        <dsp:cNvSpPr/>
      </dsp:nvSpPr>
      <dsp:spPr>
        <a:xfrm>
          <a:off x="3645044" y="9106"/>
          <a:ext cx="4358985"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dirty="0">
              <a:effectLst/>
              <a:latin typeface="Calibri" panose="020F0502020204030204" pitchFamily="34" charset="0"/>
              <a:ea typeface="Calibri" panose="020F0502020204030204" pitchFamily="34" charset="0"/>
              <a:cs typeface="Simplified Arabic" panose="02020603050405020304" pitchFamily="18" charset="-78"/>
            </a:rPr>
            <a:t>مرجعيات ( الأصول النظرية ) البيداغوجيا </a:t>
          </a:r>
          <a:r>
            <a:rPr lang="ar-DZ" sz="2400" b="1" kern="1200" dirty="0" err="1">
              <a:effectLst/>
              <a:latin typeface="Calibri" panose="020F0502020204030204" pitchFamily="34" charset="0"/>
              <a:ea typeface="Calibri" panose="020F0502020204030204" pitchFamily="34" charset="0"/>
              <a:cs typeface="Simplified Arabic" panose="02020603050405020304" pitchFamily="18" charset="-78"/>
            </a:rPr>
            <a:t>الفارقية</a:t>
          </a:r>
          <a:r>
            <a:rPr lang="ar-DZ" sz="2400" b="1" kern="1200" dirty="0">
              <a:effectLst/>
              <a:latin typeface="Calibri" panose="020F0502020204030204" pitchFamily="34" charset="0"/>
              <a:ea typeface="Calibri" panose="020F0502020204030204" pitchFamily="34" charset="0"/>
              <a:cs typeface="Simplified Arabic" panose="02020603050405020304" pitchFamily="18" charset="-78"/>
            </a:rPr>
            <a:t> </a:t>
          </a:r>
          <a:endParaRPr lang="fr-DZ" sz="2400" kern="1200" dirty="0"/>
        </a:p>
      </dsp:txBody>
      <dsp:txXfrm>
        <a:off x="3645044" y="9106"/>
        <a:ext cx="4358985" cy="1011250"/>
      </dsp:txXfrm>
    </dsp:sp>
    <dsp:sp modelId="{954518CE-B544-457D-97CD-13BECE0BCF28}">
      <dsp:nvSpPr>
        <dsp:cNvPr id="0" name=""/>
        <dsp:cNvSpPr/>
      </dsp:nvSpPr>
      <dsp:spPr>
        <a:xfrm>
          <a:off x="0" y="1120633"/>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a:t>الأساس الفلسفي:</a:t>
          </a:r>
          <a:endParaRPr lang="fr-DZ" sz="2400" kern="1200"/>
        </a:p>
      </dsp:txBody>
      <dsp:txXfrm>
        <a:off x="0" y="1120633"/>
        <a:ext cx="2003329" cy="1011250"/>
      </dsp:txXfrm>
    </dsp:sp>
    <dsp:sp modelId="{10F2FF10-15F2-4FA6-A0A2-549AC9C98E58}">
      <dsp:nvSpPr>
        <dsp:cNvPr id="0" name=""/>
        <dsp:cNvSpPr/>
      </dsp:nvSpPr>
      <dsp:spPr>
        <a:xfrm>
          <a:off x="1929131" y="1140954"/>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dirty="0"/>
            <a:t>الأساس التربوي: </a:t>
          </a:r>
          <a:endParaRPr lang="fr-DZ" sz="2400" kern="1200" dirty="0"/>
        </a:p>
      </dsp:txBody>
      <dsp:txXfrm>
        <a:off x="1929131" y="1140954"/>
        <a:ext cx="2003329" cy="1011250"/>
      </dsp:txXfrm>
    </dsp:sp>
    <dsp:sp modelId="{9D7A46B8-F556-46C1-AFDC-7B6F0BEC56F4}">
      <dsp:nvSpPr>
        <dsp:cNvPr id="0" name=""/>
        <dsp:cNvSpPr/>
      </dsp:nvSpPr>
      <dsp:spPr>
        <a:xfrm>
          <a:off x="2490927" y="2168789"/>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a:t>التعليمية</a:t>
          </a:r>
          <a:endParaRPr lang="fr-DZ" sz="2400" kern="1200"/>
        </a:p>
      </dsp:txBody>
      <dsp:txXfrm>
        <a:off x="2490927" y="2168789"/>
        <a:ext cx="2003329" cy="1011250"/>
      </dsp:txXfrm>
    </dsp:sp>
    <dsp:sp modelId="{C21CAF83-14B4-4B51-BB38-F1D7187B0262}">
      <dsp:nvSpPr>
        <dsp:cNvPr id="0" name=""/>
        <dsp:cNvSpPr/>
      </dsp:nvSpPr>
      <dsp:spPr>
        <a:xfrm>
          <a:off x="2470606" y="3257588"/>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a:t>بيداغوجيا التمكن (التحكم) </a:t>
          </a:r>
          <a:endParaRPr lang="fr-DZ" sz="2400" kern="1200"/>
        </a:p>
      </dsp:txBody>
      <dsp:txXfrm>
        <a:off x="2470606" y="3257588"/>
        <a:ext cx="2003329" cy="1011250"/>
      </dsp:txXfrm>
    </dsp:sp>
    <dsp:sp modelId="{031EB1C1-F71F-488B-A511-F7DE74F6E84F}">
      <dsp:nvSpPr>
        <dsp:cNvPr id="0" name=""/>
        <dsp:cNvSpPr/>
      </dsp:nvSpPr>
      <dsp:spPr>
        <a:xfrm>
          <a:off x="2460443" y="4336227"/>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Font typeface="Symbol" panose="05050102010706020507" pitchFamily="18" charset="2"/>
            <a:buNone/>
          </a:pPr>
          <a:r>
            <a:rPr lang="ar-DZ" sz="2400" b="1" kern="1200"/>
            <a:t>ما توصلت اليه الابحاث التربوية الحديثة : </a:t>
          </a:r>
          <a:endParaRPr lang="fr-DZ" sz="2400" kern="1200"/>
        </a:p>
      </dsp:txBody>
      <dsp:txXfrm>
        <a:off x="2460443" y="4336227"/>
        <a:ext cx="2003329" cy="1011250"/>
      </dsp:txXfrm>
    </dsp:sp>
    <dsp:sp modelId="{094AB49F-82D5-480C-885B-3F33BD7F8601}">
      <dsp:nvSpPr>
        <dsp:cNvPr id="0" name=""/>
        <dsp:cNvSpPr/>
      </dsp:nvSpPr>
      <dsp:spPr>
        <a:xfrm>
          <a:off x="2501086" y="5374221"/>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Font typeface="Symbol" panose="05050102010706020507" pitchFamily="18" charset="2"/>
            <a:buNone/>
          </a:pPr>
          <a:r>
            <a:rPr lang="ar-DZ" sz="2400" b="1" kern="1200"/>
            <a:t>مفهوم التربية ودورها :</a:t>
          </a:r>
          <a:endParaRPr lang="fr-DZ" sz="2400" kern="1200"/>
        </a:p>
      </dsp:txBody>
      <dsp:txXfrm>
        <a:off x="2501086" y="5374221"/>
        <a:ext cx="2003329" cy="1011250"/>
      </dsp:txXfrm>
    </dsp:sp>
    <dsp:sp modelId="{25CBF7E8-BB13-4197-A2F9-BA28AA31BD34}">
      <dsp:nvSpPr>
        <dsp:cNvPr id="0" name=""/>
        <dsp:cNvSpPr/>
      </dsp:nvSpPr>
      <dsp:spPr>
        <a:xfrm>
          <a:off x="4822872" y="1090151"/>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MA" sz="2400" b="1" kern="1200" dirty="0"/>
            <a:t>الاساس النفسي :</a:t>
          </a:r>
          <a:endParaRPr lang="fr-DZ" sz="2400" kern="1200" dirty="0"/>
        </a:p>
      </dsp:txBody>
      <dsp:txXfrm>
        <a:off x="4822872" y="1090151"/>
        <a:ext cx="2003329" cy="1011250"/>
      </dsp:txXfrm>
    </dsp:sp>
    <dsp:sp modelId="{B52F5DD3-85CA-49F7-AC78-5EF77A3E4ED9}">
      <dsp:nvSpPr>
        <dsp:cNvPr id="0" name=""/>
        <dsp:cNvSpPr/>
      </dsp:nvSpPr>
      <dsp:spPr>
        <a:xfrm>
          <a:off x="5323705" y="2178950"/>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a:t>النظرية البنائية ( علم النفس البنائي ) </a:t>
          </a:r>
          <a:endParaRPr lang="fr-DZ" sz="2400" kern="1200"/>
        </a:p>
      </dsp:txBody>
      <dsp:txXfrm>
        <a:off x="5323705" y="2178950"/>
        <a:ext cx="2003329" cy="1011250"/>
      </dsp:txXfrm>
    </dsp:sp>
    <dsp:sp modelId="{62D4C119-EB7B-4D04-8E37-6A6DE094C537}">
      <dsp:nvSpPr>
        <dsp:cNvPr id="0" name=""/>
        <dsp:cNvSpPr/>
      </dsp:nvSpPr>
      <dsp:spPr>
        <a:xfrm>
          <a:off x="5323705" y="3267749"/>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a:t>علم النفس الفارقي </a:t>
          </a:r>
          <a:endParaRPr lang="fr-DZ" sz="2400" kern="1200"/>
        </a:p>
      </dsp:txBody>
      <dsp:txXfrm>
        <a:off x="5323705" y="3267749"/>
        <a:ext cx="2003329" cy="1011250"/>
      </dsp:txXfrm>
    </dsp:sp>
    <dsp:sp modelId="{7F1B0882-C1ED-4429-AA25-DE3687C5EF36}">
      <dsp:nvSpPr>
        <dsp:cNvPr id="0" name=""/>
        <dsp:cNvSpPr/>
      </dsp:nvSpPr>
      <dsp:spPr>
        <a:xfrm>
          <a:off x="5323705" y="4356548"/>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a:t>نظرية الذكاءات المتعددة </a:t>
          </a:r>
          <a:endParaRPr lang="fr-DZ" sz="2400" kern="1200"/>
        </a:p>
      </dsp:txBody>
      <dsp:txXfrm>
        <a:off x="5323705" y="4356548"/>
        <a:ext cx="2003329" cy="1011250"/>
      </dsp:txXfrm>
    </dsp:sp>
    <dsp:sp modelId="{7A638343-B9B5-46F4-8F08-9B3C3A3DCCDC}">
      <dsp:nvSpPr>
        <dsp:cNvPr id="0" name=""/>
        <dsp:cNvSpPr/>
      </dsp:nvSpPr>
      <dsp:spPr>
        <a:xfrm>
          <a:off x="6903750" y="1090151"/>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a:t>الأساس السياسي و الاجتماعي :</a:t>
          </a:r>
          <a:endParaRPr lang="fr-DZ" sz="2400" kern="1200"/>
        </a:p>
      </dsp:txBody>
      <dsp:txXfrm>
        <a:off x="6903750" y="1090151"/>
        <a:ext cx="2003329" cy="1011250"/>
      </dsp:txXfrm>
    </dsp:sp>
    <dsp:sp modelId="{0C07FFE4-62EB-4F12-B0B7-A3154A63D11D}">
      <dsp:nvSpPr>
        <dsp:cNvPr id="0" name=""/>
        <dsp:cNvSpPr/>
      </dsp:nvSpPr>
      <dsp:spPr>
        <a:xfrm>
          <a:off x="8984627" y="1090151"/>
          <a:ext cx="2003329" cy="1011250"/>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a:t>الأساس الاقتصادي : </a:t>
          </a:r>
          <a:endParaRPr lang="fr-DZ" sz="2400" kern="1200"/>
        </a:p>
      </dsp:txBody>
      <dsp:txXfrm>
        <a:off x="8984627" y="1090151"/>
        <a:ext cx="2003329" cy="10112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6009A0-308B-469C-8216-F5F5B5883CEE}">
      <dsp:nvSpPr>
        <dsp:cNvPr id="0" name=""/>
        <dsp:cNvSpPr/>
      </dsp:nvSpPr>
      <dsp:spPr>
        <a:xfrm>
          <a:off x="2096" y="0"/>
          <a:ext cx="4471034" cy="1638300"/>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DZ" sz="3200" b="1" kern="1200"/>
            <a:t>الأساس الفلسفي:</a:t>
          </a:r>
          <a:endParaRPr lang="fr-DZ" sz="3200" kern="1200"/>
        </a:p>
      </dsp:txBody>
      <dsp:txXfrm>
        <a:off x="50080" y="47984"/>
        <a:ext cx="4375066" cy="1542332"/>
      </dsp:txXfrm>
    </dsp:sp>
    <dsp:sp modelId="{EEBB0F48-5251-4DA6-91CB-9D888FF42F20}">
      <dsp:nvSpPr>
        <dsp:cNvPr id="0" name=""/>
        <dsp:cNvSpPr/>
      </dsp:nvSpPr>
      <dsp:spPr>
        <a:xfrm>
          <a:off x="4903463" y="264741"/>
          <a:ext cx="912305" cy="1108816"/>
        </a:xfrm>
        <a:prstGeom prst="rightArrow">
          <a:avLst>
            <a:gd name="adj1" fmla="val 60000"/>
            <a:gd name="adj2" fmla="val 50000"/>
          </a:avLst>
        </a:prstGeom>
        <a:gradFill rotWithShape="0">
          <a:gsLst>
            <a:gs pos="0">
              <a:schemeClr val="accent1">
                <a:tint val="60000"/>
                <a:hueOff val="0"/>
                <a:satOff val="0"/>
                <a:lumOff val="0"/>
                <a:alphaOff val="0"/>
                <a:tint val="98000"/>
                <a:lumMod val="110000"/>
              </a:schemeClr>
            </a:gs>
            <a:gs pos="84000">
              <a:schemeClr val="accent1">
                <a:tint val="6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fr-DZ" sz="2600" kern="1200"/>
        </a:p>
      </dsp:txBody>
      <dsp:txXfrm>
        <a:off x="4903463" y="486504"/>
        <a:ext cx="638614" cy="665290"/>
      </dsp:txXfrm>
    </dsp:sp>
    <dsp:sp modelId="{FBF730CB-E8AB-4460-8B4E-8469A49B663E}">
      <dsp:nvSpPr>
        <dsp:cNvPr id="0" name=""/>
        <dsp:cNvSpPr/>
      </dsp:nvSpPr>
      <dsp:spPr>
        <a:xfrm>
          <a:off x="6194460" y="0"/>
          <a:ext cx="4471034" cy="1638300"/>
        </a:xfrm>
        <a:prstGeom prst="roundRect">
          <a:avLst>
            <a:gd name="adj" fmla="val 1000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DZ" sz="3200" kern="1200" dirty="0"/>
            <a:t>ان كل البشر قابلون للتعلم ، فلا مجال للوقوف عند المواهب والتميز . </a:t>
          </a:r>
          <a:endParaRPr lang="fr-DZ" sz="3200" kern="1200" dirty="0"/>
        </a:p>
      </dsp:txBody>
      <dsp:txXfrm>
        <a:off x="6242444" y="47984"/>
        <a:ext cx="4375066" cy="154233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BD4C2-B540-4387-9E77-0E9D617EDC6B}">
      <dsp:nvSpPr>
        <dsp:cNvPr id="0" name=""/>
        <dsp:cNvSpPr/>
      </dsp:nvSpPr>
      <dsp:spPr>
        <a:xfrm>
          <a:off x="4472866" y="593718"/>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ar-DZ" sz="900" b="1" kern="1200"/>
            <a:t>الأساس التربوي: </a:t>
          </a:r>
          <a:endParaRPr lang="fr-DZ" sz="900" kern="1200"/>
        </a:p>
      </dsp:txBody>
      <dsp:txXfrm>
        <a:off x="4502716" y="623568"/>
        <a:ext cx="1469006" cy="959437"/>
      </dsp:txXfrm>
    </dsp:sp>
    <dsp:sp modelId="{B0A6A2E7-BFB8-43B5-A863-DA2D9B8A237A}">
      <dsp:nvSpPr>
        <dsp:cNvPr id="0" name=""/>
        <dsp:cNvSpPr/>
      </dsp:nvSpPr>
      <dsp:spPr>
        <a:xfrm>
          <a:off x="765753" y="1612856"/>
          <a:ext cx="4471467" cy="407655"/>
        </a:xfrm>
        <a:custGeom>
          <a:avLst/>
          <a:gdLst/>
          <a:ahLst/>
          <a:cxnLst/>
          <a:rect l="0" t="0" r="0" b="0"/>
          <a:pathLst>
            <a:path>
              <a:moveTo>
                <a:pt x="4471467" y="0"/>
              </a:moveTo>
              <a:lnTo>
                <a:pt x="4471467" y="203827"/>
              </a:lnTo>
              <a:lnTo>
                <a:pt x="0" y="203827"/>
              </a:lnTo>
              <a:lnTo>
                <a:pt x="0" y="40765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A09836-1C24-4F90-B13A-9704BC8F5F77}">
      <dsp:nvSpPr>
        <dsp:cNvPr id="0" name=""/>
        <dsp:cNvSpPr/>
      </dsp:nvSpPr>
      <dsp:spPr>
        <a:xfrm>
          <a:off x="1399" y="2020511"/>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ar-DZ" sz="900" b="1" kern="1200"/>
            <a:t>مفهوم التربية ودورها :</a:t>
          </a:r>
          <a:endParaRPr lang="fr-DZ" sz="900" kern="1200"/>
        </a:p>
      </dsp:txBody>
      <dsp:txXfrm>
        <a:off x="31249" y="2050361"/>
        <a:ext cx="1469006" cy="959437"/>
      </dsp:txXfrm>
    </dsp:sp>
    <dsp:sp modelId="{B946A570-8A9F-416B-AC8A-F09012398FCA}">
      <dsp:nvSpPr>
        <dsp:cNvPr id="0" name=""/>
        <dsp:cNvSpPr/>
      </dsp:nvSpPr>
      <dsp:spPr>
        <a:xfrm>
          <a:off x="720033" y="3039649"/>
          <a:ext cx="91440" cy="407655"/>
        </a:xfrm>
        <a:custGeom>
          <a:avLst/>
          <a:gdLst/>
          <a:ahLst/>
          <a:cxnLst/>
          <a:rect l="0" t="0" r="0" b="0"/>
          <a:pathLst>
            <a:path>
              <a:moveTo>
                <a:pt x="45720" y="0"/>
              </a:moveTo>
              <a:lnTo>
                <a:pt x="45720" y="407655"/>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16A46E-3600-45FC-9778-ECC48BC5F1C3}">
      <dsp:nvSpPr>
        <dsp:cNvPr id="0" name=""/>
        <dsp:cNvSpPr/>
      </dsp:nvSpPr>
      <dsp:spPr>
        <a:xfrm>
          <a:off x="1399" y="3447304"/>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ar-DZ" sz="900" kern="1200"/>
            <a:t>تعرف التربية بأنها ( تهيئة الظروف والعوامل بهدف التأثير في جميع جوانب شخصية الفرد للوصول بها إلى أقصى ما تسمح به استعداداته الفطرية ) .</a:t>
          </a:r>
          <a:endParaRPr lang="fr-DZ" sz="900" kern="1200"/>
        </a:p>
      </dsp:txBody>
      <dsp:txXfrm>
        <a:off x="31249" y="3477154"/>
        <a:ext cx="1469006" cy="959437"/>
      </dsp:txXfrm>
    </dsp:sp>
    <dsp:sp modelId="{145A1CCB-7A5F-424D-94CF-86EDC20548FF}">
      <dsp:nvSpPr>
        <dsp:cNvPr id="0" name=""/>
        <dsp:cNvSpPr/>
      </dsp:nvSpPr>
      <dsp:spPr>
        <a:xfrm>
          <a:off x="2753071" y="1612856"/>
          <a:ext cx="2484148" cy="407655"/>
        </a:xfrm>
        <a:custGeom>
          <a:avLst/>
          <a:gdLst/>
          <a:ahLst/>
          <a:cxnLst/>
          <a:rect l="0" t="0" r="0" b="0"/>
          <a:pathLst>
            <a:path>
              <a:moveTo>
                <a:pt x="2484148" y="0"/>
              </a:moveTo>
              <a:lnTo>
                <a:pt x="2484148" y="203827"/>
              </a:lnTo>
              <a:lnTo>
                <a:pt x="0" y="203827"/>
              </a:lnTo>
              <a:lnTo>
                <a:pt x="0" y="40765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5AC6BD-AFFB-4C3C-A36E-F73B8EA76227}">
      <dsp:nvSpPr>
        <dsp:cNvPr id="0" name=""/>
        <dsp:cNvSpPr/>
      </dsp:nvSpPr>
      <dsp:spPr>
        <a:xfrm>
          <a:off x="1988718" y="2020511"/>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ar-DZ" sz="900" b="1" kern="1200"/>
            <a:t>ما توصلت اليه الابحاث التربوية الحديثة : </a:t>
          </a:r>
          <a:endParaRPr lang="fr-DZ" sz="900" kern="1200"/>
        </a:p>
      </dsp:txBody>
      <dsp:txXfrm>
        <a:off x="2018568" y="2050361"/>
        <a:ext cx="1469006" cy="959437"/>
      </dsp:txXfrm>
    </dsp:sp>
    <dsp:sp modelId="{D61C4C4C-A758-447B-B63A-24ABD112A99F}">
      <dsp:nvSpPr>
        <dsp:cNvPr id="0" name=""/>
        <dsp:cNvSpPr/>
      </dsp:nvSpPr>
      <dsp:spPr>
        <a:xfrm>
          <a:off x="2707351" y="3039649"/>
          <a:ext cx="91440" cy="407655"/>
        </a:xfrm>
        <a:custGeom>
          <a:avLst/>
          <a:gdLst/>
          <a:ahLst/>
          <a:cxnLst/>
          <a:rect l="0" t="0" r="0" b="0"/>
          <a:pathLst>
            <a:path>
              <a:moveTo>
                <a:pt x="45720" y="0"/>
              </a:moveTo>
              <a:lnTo>
                <a:pt x="45720" y="407655"/>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EB9414-399D-4D08-8005-4E72D5DF4076}">
      <dsp:nvSpPr>
        <dsp:cNvPr id="0" name=""/>
        <dsp:cNvSpPr/>
      </dsp:nvSpPr>
      <dsp:spPr>
        <a:xfrm>
          <a:off x="1988718" y="3447304"/>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ar-DZ" sz="900" kern="1200" dirty="0"/>
            <a:t>النظرية البنائية من خلال أعمال " جان بياجيه " و" ليف </a:t>
          </a:r>
          <a:r>
            <a:rPr lang="ar-DZ" sz="900" kern="1200" dirty="0" err="1"/>
            <a:t>فيجوتسكي</a:t>
          </a:r>
          <a:r>
            <a:rPr lang="ar-DZ" sz="900" kern="1200" dirty="0"/>
            <a:t> " .أعمال جون ديوي .1859/1952 .أعمال " ماريا </a:t>
          </a:r>
          <a:r>
            <a:rPr lang="ar-DZ" sz="900" kern="1200" dirty="0" err="1"/>
            <a:t>مانتسوري</a:t>
          </a:r>
          <a:r>
            <a:rPr lang="ar-DZ" sz="900" kern="1200" dirty="0"/>
            <a:t> " 1878/1952 . أعمال كل من " </a:t>
          </a:r>
          <a:r>
            <a:rPr lang="ar-DZ" sz="900" kern="1200" dirty="0" err="1"/>
            <a:t>فرينييه</a:t>
          </a:r>
          <a:r>
            <a:rPr lang="ar-DZ" sz="900" kern="1200" dirty="0"/>
            <a:t> " و" </a:t>
          </a:r>
          <a:r>
            <a:rPr lang="ar-DZ" sz="900" kern="1200" dirty="0" err="1"/>
            <a:t>كوزنياي</a:t>
          </a:r>
          <a:r>
            <a:rPr lang="ar-DZ" sz="900" kern="1200" dirty="0"/>
            <a:t> ".</a:t>
          </a:r>
          <a:endParaRPr lang="fr-DZ" sz="900" kern="1200" dirty="0"/>
        </a:p>
      </dsp:txBody>
      <dsp:txXfrm>
        <a:off x="2018568" y="3477154"/>
        <a:ext cx="1469006" cy="959437"/>
      </dsp:txXfrm>
    </dsp:sp>
    <dsp:sp modelId="{A0DA7C08-C26C-4752-8D69-613B681951F9}">
      <dsp:nvSpPr>
        <dsp:cNvPr id="0" name=""/>
        <dsp:cNvSpPr/>
      </dsp:nvSpPr>
      <dsp:spPr>
        <a:xfrm>
          <a:off x="5237220" y="1612856"/>
          <a:ext cx="2484148" cy="407655"/>
        </a:xfrm>
        <a:custGeom>
          <a:avLst/>
          <a:gdLst/>
          <a:ahLst/>
          <a:cxnLst/>
          <a:rect l="0" t="0" r="0" b="0"/>
          <a:pathLst>
            <a:path>
              <a:moveTo>
                <a:pt x="0" y="0"/>
              </a:moveTo>
              <a:lnTo>
                <a:pt x="0" y="203827"/>
              </a:lnTo>
              <a:lnTo>
                <a:pt x="2484148" y="203827"/>
              </a:lnTo>
              <a:lnTo>
                <a:pt x="2484148" y="40765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1F7E9A-9545-4540-9716-955605C600D9}">
      <dsp:nvSpPr>
        <dsp:cNvPr id="0" name=""/>
        <dsp:cNvSpPr/>
      </dsp:nvSpPr>
      <dsp:spPr>
        <a:xfrm>
          <a:off x="6957015" y="2020511"/>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Font typeface="Symbol" panose="05050102010706020507" pitchFamily="18" charset="2"/>
            <a:buNone/>
          </a:pPr>
          <a:r>
            <a:rPr lang="ar-DZ" sz="900" b="1" kern="1200" dirty="0"/>
            <a:t>بيداغوجيا التمكن (التحكم) : </a:t>
          </a:r>
          <a:endParaRPr lang="fr-DZ" sz="900" kern="1200" dirty="0"/>
        </a:p>
      </dsp:txBody>
      <dsp:txXfrm>
        <a:off x="6986865" y="2050361"/>
        <a:ext cx="1469006" cy="959437"/>
      </dsp:txXfrm>
    </dsp:sp>
    <dsp:sp modelId="{FD74AAA8-C35E-4437-834D-4A00BDBB1469}">
      <dsp:nvSpPr>
        <dsp:cNvPr id="0" name=""/>
        <dsp:cNvSpPr/>
      </dsp:nvSpPr>
      <dsp:spPr>
        <a:xfrm>
          <a:off x="7675648" y="3039649"/>
          <a:ext cx="91440" cy="407655"/>
        </a:xfrm>
        <a:custGeom>
          <a:avLst/>
          <a:gdLst/>
          <a:ahLst/>
          <a:cxnLst/>
          <a:rect l="0" t="0" r="0" b="0"/>
          <a:pathLst>
            <a:path>
              <a:moveTo>
                <a:pt x="45720" y="0"/>
              </a:moveTo>
              <a:lnTo>
                <a:pt x="45720" y="407655"/>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029F2C-F30D-40AF-A9E0-11F2F47C201D}">
      <dsp:nvSpPr>
        <dsp:cNvPr id="0" name=""/>
        <dsp:cNvSpPr/>
      </dsp:nvSpPr>
      <dsp:spPr>
        <a:xfrm>
          <a:off x="6957015" y="3447304"/>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ar-MA" sz="900" kern="1200" dirty="0"/>
            <a:t>حملت هذه الإستراتيجية فكرة البيداغوجيا </a:t>
          </a:r>
          <a:r>
            <a:rPr lang="ar-MA" sz="900" kern="1200" dirty="0" err="1"/>
            <a:t>الفارقية</a:t>
          </a:r>
          <a:r>
            <a:rPr lang="ar-MA" sz="900" kern="1200" dirty="0"/>
            <a:t> من خلال اعتمادها على الانطلاق من محاولة تصحيح التباينات الموجودة بين المتعلمين في مختلف المجالات. هذا إلى جانب أعمال " </a:t>
          </a:r>
          <a:r>
            <a:rPr lang="ar-MA" sz="900" kern="1200" dirty="0" err="1"/>
            <a:t>فيرنييه</a:t>
          </a:r>
          <a:r>
            <a:rPr lang="ar-MA" sz="900" kern="1200" dirty="0"/>
            <a:t> "  و " دالتون " ... </a:t>
          </a:r>
          <a:endParaRPr lang="fr-DZ" sz="900" kern="1200" dirty="0"/>
        </a:p>
      </dsp:txBody>
      <dsp:txXfrm>
        <a:off x="6986865" y="3477154"/>
        <a:ext cx="1469006" cy="959437"/>
      </dsp:txXfrm>
    </dsp:sp>
    <dsp:sp modelId="{25810CB6-7207-4111-949F-B566A018B1EF}">
      <dsp:nvSpPr>
        <dsp:cNvPr id="0" name=""/>
        <dsp:cNvSpPr/>
      </dsp:nvSpPr>
      <dsp:spPr>
        <a:xfrm>
          <a:off x="4740390" y="4466442"/>
          <a:ext cx="2980978" cy="407655"/>
        </a:xfrm>
        <a:custGeom>
          <a:avLst/>
          <a:gdLst/>
          <a:ahLst/>
          <a:cxnLst/>
          <a:rect l="0" t="0" r="0" b="0"/>
          <a:pathLst>
            <a:path>
              <a:moveTo>
                <a:pt x="2980978" y="0"/>
              </a:moveTo>
              <a:lnTo>
                <a:pt x="2980978" y="203827"/>
              </a:lnTo>
              <a:lnTo>
                <a:pt x="0" y="203827"/>
              </a:lnTo>
              <a:lnTo>
                <a:pt x="0" y="407655"/>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30D8F2-D187-4715-89A0-4D2852B8B492}">
      <dsp:nvSpPr>
        <dsp:cNvPr id="0" name=""/>
        <dsp:cNvSpPr/>
      </dsp:nvSpPr>
      <dsp:spPr>
        <a:xfrm>
          <a:off x="3976037" y="4874097"/>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ar-DZ" sz="900" kern="1200"/>
            <a:t>الاعتراف بالفروق الفردية ( النفسية والاجتماعية ...) بين المتعلمين .</a:t>
          </a:r>
          <a:endParaRPr lang="fr-DZ" sz="900" kern="1200"/>
        </a:p>
      </dsp:txBody>
      <dsp:txXfrm>
        <a:off x="4005887" y="4903947"/>
        <a:ext cx="1469006" cy="959437"/>
      </dsp:txXfrm>
    </dsp:sp>
    <dsp:sp modelId="{DB64FACB-344C-4A00-B0B9-92E11D375D11}">
      <dsp:nvSpPr>
        <dsp:cNvPr id="0" name=""/>
        <dsp:cNvSpPr/>
      </dsp:nvSpPr>
      <dsp:spPr>
        <a:xfrm>
          <a:off x="6727709" y="4466442"/>
          <a:ext cx="993659" cy="407655"/>
        </a:xfrm>
        <a:custGeom>
          <a:avLst/>
          <a:gdLst/>
          <a:ahLst/>
          <a:cxnLst/>
          <a:rect l="0" t="0" r="0" b="0"/>
          <a:pathLst>
            <a:path>
              <a:moveTo>
                <a:pt x="993659" y="0"/>
              </a:moveTo>
              <a:lnTo>
                <a:pt x="993659" y="203827"/>
              </a:lnTo>
              <a:lnTo>
                <a:pt x="0" y="203827"/>
              </a:lnTo>
              <a:lnTo>
                <a:pt x="0" y="407655"/>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D17DA4-3A49-4B97-96E1-E1A039B17799}">
      <dsp:nvSpPr>
        <dsp:cNvPr id="0" name=""/>
        <dsp:cNvSpPr/>
      </dsp:nvSpPr>
      <dsp:spPr>
        <a:xfrm>
          <a:off x="5963356" y="4874097"/>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ar-DZ" sz="900" kern="1200"/>
            <a:t>مراعاة هذا الاختلاف عند تكوين الأفواج التربوية .</a:t>
          </a:r>
          <a:endParaRPr lang="fr-DZ" sz="900" kern="1200"/>
        </a:p>
      </dsp:txBody>
      <dsp:txXfrm>
        <a:off x="5993206" y="4903947"/>
        <a:ext cx="1469006" cy="959437"/>
      </dsp:txXfrm>
    </dsp:sp>
    <dsp:sp modelId="{78DCEEE8-1DF9-453E-8FBD-46EA55037F26}">
      <dsp:nvSpPr>
        <dsp:cNvPr id="0" name=""/>
        <dsp:cNvSpPr/>
      </dsp:nvSpPr>
      <dsp:spPr>
        <a:xfrm>
          <a:off x="7721368" y="4466442"/>
          <a:ext cx="993659" cy="407655"/>
        </a:xfrm>
        <a:custGeom>
          <a:avLst/>
          <a:gdLst/>
          <a:ahLst/>
          <a:cxnLst/>
          <a:rect l="0" t="0" r="0" b="0"/>
          <a:pathLst>
            <a:path>
              <a:moveTo>
                <a:pt x="0" y="0"/>
              </a:moveTo>
              <a:lnTo>
                <a:pt x="0" y="203827"/>
              </a:lnTo>
              <a:lnTo>
                <a:pt x="993659" y="203827"/>
              </a:lnTo>
              <a:lnTo>
                <a:pt x="993659" y="407655"/>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66E5E9-86FA-4FF1-B205-1EBAACE83193}">
      <dsp:nvSpPr>
        <dsp:cNvPr id="0" name=""/>
        <dsp:cNvSpPr/>
      </dsp:nvSpPr>
      <dsp:spPr>
        <a:xfrm>
          <a:off x="7950674" y="4874097"/>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ar-DZ" sz="900" kern="1200"/>
            <a:t>مراعاة هذا الاختلاف عند تصميم الدروس والوحدات التعليمية .</a:t>
          </a:r>
          <a:endParaRPr lang="fr-DZ" sz="900" kern="1200"/>
        </a:p>
      </dsp:txBody>
      <dsp:txXfrm>
        <a:off x="7980524" y="4903947"/>
        <a:ext cx="1469006" cy="959437"/>
      </dsp:txXfrm>
    </dsp:sp>
    <dsp:sp modelId="{99347487-CC2A-45E1-9C30-7EC056D08628}">
      <dsp:nvSpPr>
        <dsp:cNvPr id="0" name=""/>
        <dsp:cNvSpPr/>
      </dsp:nvSpPr>
      <dsp:spPr>
        <a:xfrm>
          <a:off x="7721368" y="4466442"/>
          <a:ext cx="2980978" cy="407655"/>
        </a:xfrm>
        <a:custGeom>
          <a:avLst/>
          <a:gdLst/>
          <a:ahLst/>
          <a:cxnLst/>
          <a:rect l="0" t="0" r="0" b="0"/>
          <a:pathLst>
            <a:path>
              <a:moveTo>
                <a:pt x="0" y="0"/>
              </a:moveTo>
              <a:lnTo>
                <a:pt x="0" y="203827"/>
              </a:lnTo>
              <a:lnTo>
                <a:pt x="2980978" y="203827"/>
              </a:lnTo>
              <a:lnTo>
                <a:pt x="2980978" y="407655"/>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FF2A7E-8C58-4A9B-A64A-07C67C82D15E}">
      <dsp:nvSpPr>
        <dsp:cNvPr id="0" name=""/>
        <dsp:cNvSpPr/>
      </dsp:nvSpPr>
      <dsp:spPr>
        <a:xfrm>
          <a:off x="9937993" y="4874097"/>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ar-DZ" sz="900" kern="1200"/>
            <a:t>الطفل هو مركز العمل التربوي </a:t>
          </a:r>
          <a:endParaRPr lang="fr-DZ" sz="900" kern="1200"/>
        </a:p>
      </dsp:txBody>
      <dsp:txXfrm>
        <a:off x="9967843" y="4903947"/>
        <a:ext cx="1469006" cy="959437"/>
      </dsp:txXfrm>
    </dsp:sp>
    <dsp:sp modelId="{FC4A441D-5203-4717-B646-E2A0675A9A30}">
      <dsp:nvSpPr>
        <dsp:cNvPr id="0" name=""/>
        <dsp:cNvSpPr/>
      </dsp:nvSpPr>
      <dsp:spPr>
        <a:xfrm>
          <a:off x="5237220" y="1612856"/>
          <a:ext cx="4471467" cy="407655"/>
        </a:xfrm>
        <a:custGeom>
          <a:avLst/>
          <a:gdLst/>
          <a:ahLst/>
          <a:cxnLst/>
          <a:rect l="0" t="0" r="0" b="0"/>
          <a:pathLst>
            <a:path>
              <a:moveTo>
                <a:pt x="0" y="0"/>
              </a:moveTo>
              <a:lnTo>
                <a:pt x="0" y="203827"/>
              </a:lnTo>
              <a:lnTo>
                <a:pt x="4471467" y="203827"/>
              </a:lnTo>
              <a:lnTo>
                <a:pt x="4471467" y="407655"/>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D9498F-239A-453F-97DC-12CBC0AFDCC3}">
      <dsp:nvSpPr>
        <dsp:cNvPr id="0" name=""/>
        <dsp:cNvSpPr/>
      </dsp:nvSpPr>
      <dsp:spPr>
        <a:xfrm>
          <a:off x="8944334" y="2020511"/>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Font typeface="Symbol" panose="05050102010706020507" pitchFamily="18" charset="2"/>
            <a:buNone/>
          </a:pPr>
          <a:r>
            <a:rPr lang="ar-DZ" sz="900" b="1" kern="1200"/>
            <a:t>التعليمية : </a:t>
          </a:r>
          <a:endParaRPr lang="fr-DZ" sz="900" kern="1200"/>
        </a:p>
      </dsp:txBody>
      <dsp:txXfrm>
        <a:off x="8974184" y="2050361"/>
        <a:ext cx="1469006" cy="959437"/>
      </dsp:txXfrm>
    </dsp:sp>
    <dsp:sp modelId="{684E096D-462F-41C3-B4A4-99334F55B20E}">
      <dsp:nvSpPr>
        <dsp:cNvPr id="0" name=""/>
        <dsp:cNvSpPr/>
      </dsp:nvSpPr>
      <dsp:spPr>
        <a:xfrm>
          <a:off x="9662967" y="3039649"/>
          <a:ext cx="91440" cy="407655"/>
        </a:xfrm>
        <a:custGeom>
          <a:avLst/>
          <a:gdLst/>
          <a:ahLst/>
          <a:cxnLst/>
          <a:rect l="0" t="0" r="0" b="0"/>
          <a:pathLst>
            <a:path>
              <a:moveTo>
                <a:pt x="45720" y="0"/>
              </a:moveTo>
              <a:lnTo>
                <a:pt x="45720" y="407655"/>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2470CB-C1B3-48F9-9036-0AE98F1EB5C4}">
      <dsp:nvSpPr>
        <dsp:cNvPr id="0" name=""/>
        <dsp:cNvSpPr/>
      </dsp:nvSpPr>
      <dsp:spPr>
        <a:xfrm>
          <a:off x="8944334" y="3447304"/>
          <a:ext cx="1528706" cy="10191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ar-MA" sz="900" kern="1200"/>
            <a:t>هي علم تطبيقي يقوم على </a:t>
          </a:r>
          <a:r>
            <a:rPr lang="ar-MA" sz="900" u="sng" kern="1200"/>
            <a:t>إعادة بناء المواد التعليمية</a:t>
          </a:r>
          <a:r>
            <a:rPr lang="ar-MA" sz="900" kern="1200"/>
            <a:t> وفق </a:t>
          </a:r>
          <a:r>
            <a:rPr lang="ar-MA" sz="900" u="sng" kern="1200"/>
            <a:t>خصوصيات المتعلم</a:t>
          </a:r>
          <a:r>
            <a:rPr lang="ar-MA" sz="900" kern="1200"/>
            <a:t> والتنظيم الأفضل لها حسب </a:t>
          </a:r>
          <a:r>
            <a:rPr lang="ar-MA" sz="900" u="sng" kern="1200"/>
            <a:t>خصوصياتها</a:t>
          </a:r>
          <a:r>
            <a:rPr lang="ar-MA" sz="900" kern="1200"/>
            <a:t> وحسب </a:t>
          </a:r>
          <a:r>
            <a:rPr lang="ar-MA" sz="900" u="sng" kern="1200"/>
            <a:t>الطريقة الأنسب</a:t>
          </a:r>
          <a:r>
            <a:rPr lang="ar-MA" sz="900" kern="1200"/>
            <a:t> لاستيعابها وتمكن المتعلم منها . </a:t>
          </a:r>
          <a:endParaRPr lang="fr-DZ" sz="900" kern="1200"/>
        </a:p>
      </dsp:txBody>
      <dsp:txXfrm>
        <a:off x="8974184" y="3477154"/>
        <a:ext cx="1469006" cy="95943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F702CB-79F0-40EF-B65E-D1213349678F}">
      <dsp:nvSpPr>
        <dsp:cNvPr id="0" name=""/>
        <dsp:cNvSpPr/>
      </dsp:nvSpPr>
      <dsp:spPr>
        <a:xfrm>
          <a:off x="9379520" y="2450463"/>
          <a:ext cx="227010" cy="2634322"/>
        </a:xfrm>
        <a:custGeom>
          <a:avLst/>
          <a:gdLst/>
          <a:ahLst/>
          <a:cxnLst/>
          <a:rect l="0" t="0" r="0" b="0"/>
          <a:pathLst>
            <a:path>
              <a:moveTo>
                <a:pt x="0" y="0"/>
              </a:moveTo>
              <a:lnTo>
                <a:pt x="0" y="2634322"/>
              </a:lnTo>
              <a:lnTo>
                <a:pt x="227010" y="263432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0D2F89-A5EE-48B6-9600-87872BF73BB5}">
      <dsp:nvSpPr>
        <dsp:cNvPr id="0" name=""/>
        <dsp:cNvSpPr/>
      </dsp:nvSpPr>
      <dsp:spPr>
        <a:xfrm>
          <a:off x="9379520" y="2450463"/>
          <a:ext cx="227010" cy="788036"/>
        </a:xfrm>
        <a:custGeom>
          <a:avLst/>
          <a:gdLst/>
          <a:ahLst/>
          <a:cxnLst/>
          <a:rect l="0" t="0" r="0" b="0"/>
          <a:pathLst>
            <a:path>
              <a:moveTo>
                <a:pt x="0" y="0"/>
              </a:moveTo>
              <a:lnTo>
                <a:pt x="0" y="788036"/>
              </a:lnTo>
              <a:lnTo>
                <a:pt x="227010" y="788036"/>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272DC5-384E-497D-934C-13D42DF5D521}">
      <dsp:nvSpPr>
        <dsp:cNvPr id="0" name=""/>
        <dsp:cNvSpPr/>
      </dsp:nvSpPr>
      <dsp:spPr>
        <a:xfrm>
          <a:off x="5616311" y="1108413"/>
          <a:ext cx="4368570" cy="234023"/>
        </a:xfrm>
        <a:custGeom>
          <a:avLst/>
          <a:gdLst/>
          <a:ahLst/>
          <a:cxnLst/>
          <a:rect l="0" t="0" r="0" b="0"/>
          <a:pathLst>
            <a:path>
              <a:moveTo>
                <a:pt x="0" y="0"/>
              </a:moveTo>
              <a:lnTo>
                <a:pt x="0" y="117011"/>
              </a:lnTo>
              <a:lnTo>
                <a:pt x="4368570" y="117011"/>
              </a:lnTo>
              <a:lnTo>
                <a:pt x="4368570" y="234023"/>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F6BE02-5616-46CB-A0B3-989D9B95C59C}">
      <dsp:nvSpPr>
        <dsp:cNvPr id="0" name=""/>
        <dsp:cNvSpPr/>
      </dsp:nvSpPr>
      <dsp:spPr>
        <a:xfrm>
          <a:off x="5994663" y="2450463"/>
          <a:ext cx="2621142" cy="234023"/>
        </a:xfrm>
        <a:custGeom>
          <a:avLst/>
          <a:gdLst/>
          <a:ahLst/>
          <a:cxnLst/>
          <a:rect l="0" t="0" r="0" b="0"/>
          <a:pathLst>
            <a:path>
              <a:moveTo>
                <a:pt x="0" y="0"/>
              </a:moveTo>
              <a:lnTo>
                <a:pt x="0" y="117011"/>
              </a:lnTo>
              <a:lnTo>
                <a:pt x="2621142" y="117011"/>
              </a:lnTo>
              <a:lnTo>
                <a:pt x="2621142" y="234023"/>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73A3A2-D132-4ED7-8EBE-5FC3C5A71A6C}">
      <dsp:nvSpPr>
        <dsp:cNvPr id="0" name=""/>
        <dsp:cNvSpPr/>
      </dsp:nvSpPr>
      <dsp:spPr>
        <a:xfrm>
          <a:off x="5994663" y="2450463"/>
          <a:ext cx="873714" cy="234023"/>
        </a:xfrm>
        <a:custGeom>
          <a:avLst/>
          <a:gdLst/>
          <a:ahLst/>
          <a:cxnLst/>
          <a:rect l="0" t="0" r="0" b="0"/>
          <a:pathLst>
            <a:path>
              <a:moveTo>
                <a:pt x="0" y="0"/>
              </a:moveTo>
              <a:lnTo>
                <a:pt x="0" y="117011"/>
              </a:lnTo>
              <a:lnTo>
                <a:pt x="873714" y="117011"/>
              </a:lnTo>
              <a:lnTo>
                <a:pt x="873714" y="234023"/>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CBEADA-DD00-45F0-9EBE-984EB61A00B1}">
      <dsp:nvSpPr>
        <dsp:cNvPr id="0" name=""/>
        <dsp:cNvSpPr/>
      </dsp:nvSpPr>
      <dsp:spPr>
        <a:xfrm>
          <a:off x="5120949" y="2450463"/>
          <a:ext cx="873714" cy="234023"/>
        </a:xfrm>
        <a:custGeom>
          <a:avLst/>
          <a:gdLst/>
          <a:ahLst/>
          <a:cxnLst/>
          <a:rect l="0" t="0" r="0" b="0"/>
          <a:pathLst>
            <a:path>
              <a:moveTo>
                <a:pt x="873714" y="0"/>
              </a:moveTo>
              <a:lnTo>
                <a:pt x="873714" y="117011"/>
              </a:lnTo>
              <a:lnTo>
                <a:pt x="0" y="117011"/>
              </a:lnTo>
              <a:lnTo>
                <a:pt x="0" y="234023"/>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DEFF9C-9E90-456D-9BF7-ABC97B9CD95B}">
      <dsp:nvSpPr>
        <dsp:cNvPr id="0" name=""/>
        <dsp:cNvSpPr/>
      </dsp:nvSpPr>
      <dsp:spPr>
        <a:xfrm>
          <a:off x="2768158" y="3792513"/>
          <a:ext cx="251494" cy="2130086"/>
        </a:xfrm>
        <a:custGeom>
          <a:avLst/>
          <a:gdLst/>
          <a:ahLst/>
          <a:cxnLst/>
          <a:rect l="0" t="0" r="0" b="0"/>
          <a:pathLst>
            <a:path>
              <a:moveTo>
                <a:pt x="0" y="0"/>
              </a:moveTo>
              <a:lnTo>
                <a:pt x="0" y="2130086"/>
              </a:lnTo>
              <a:lnTo>
                <a:pt x="251494" y="2130086"/>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4A342F-4636-4380-B8E7-E27062D4CE10}">
      <dsp:nvSpPr>
        <dsp:cNvPr id="0" name=""/>
        <dsp:cNvSpPr/>
      </dsp:nvSpPr>
      <dsp:spPr>
        <a:xfrm>
          <a:off x="2768158" y="3792513"/>
          <a:ext cx="227010" cy="788036"/>
        </a:xfrm>
        <a:custGeom>
          <a:avLst/>
          <a:gdLst/>
          <a:ahLst/>
          <a:cxnLst/>
          <a:rect l="0" t="0" r="0" b="0"/>
          <a:pathLst>
            <a:path>
              <a:moveTo>
                <a:pt x="0" y="0"/>
              </a:moveTo>
              <a:lnTo>
                <a:pt x="0" y="788036"/>
              </a:lnTo>
              <a:lnTo>
                <a:pt x="227010" y="788036"/>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280265-67F9-4890-BE6A-9466BE3493EF}">
      <dsp:nvSpPr>
        <dsp:cNvPr id="0" name=""/>
        <dsp:cNvSpPr/>
      </dsp:nvSpPr>
      <dsp:spPr>
        <a:xfrm>
          <a:off x="3373520" y="2450463"/>
          <a:ext cx="2621142" cy="234023"/>
        </a:xfrm>
        <a:custGeom>
          <a:avLst/>
          <a:gdLst/>
          <a:ahLst/>
          <a:cxnLst/>
          <a:rect l="0" t="0" r="0" b="0"/>
          <a:pathLst>
            <a:path>
              <a:moveTo>
                <a:pt x="2621142" y="0"/>
              </a:moveTo>
              <a:lnTo>
                <a:pt x="2621142" y="117011"/>
              </a:lnTo>
              <a:lnTo>
                <a:pt x="0" y="117011"/>
              </a:lnTo>
              <a:lnTo>
                <a:pt x="0" y="234023"/>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BA3400-DC34-4BA0-AD80-1E2D69A0794B}">
      <dsp:nvSpPr>
        <dsp:cNvPr id="0" name=""/>
        <dsp:cNvSpPr/>
      </dsp:nvSpPr>
      <dsp:spPr>
        <a:xfrm>
          <a:off x="5616311" y="1108413"/>
          <a:ext cx="378351" cy="234023"/>
        </a:xfrm>
        <a:custGeom>
          <a:avLst/>
          <a:gdLst/>
          <a:ahLst/>
          <a:cxnLst/>
          <a:rect l="0" t="0" r="0" b="0"/>
          <a:pathLst>
            <a:path>
              <a:moveTo>
                <a:pt x="0" y="0"/>
              </a:moveTo>
              <a:lnTo>
                <a:pt x="0" y="117011"/>
              </a:lnTo>
              <a:lnTo>
                <a:pt x="378351" y="117011"/>
              </a:lnTo>
              <a:lnTo>
                <a:pt x="378351" y="234023"/>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35C8AD-DE9D-43C2-9256-80559941471E}">
      <dsp:nvSpPr>
        <dsp:cNvPr id="0" name=""/>
        <dsp:cNvSpPr/>
      </dsp:nvSpPr>
      <dsp:spPr>
        <a:xfrm>
          <a:off x="642379" y="2450463"/>
          <a:ext cx="227010" cy="1445259"/>
        </a:xfrm>
        <a:custGeom>
          <a:avLst/>
          <a:gdLst/>
          <a:ahLst/>
          <a:cxnLst/>
          <a:rect l="0" t="0" r="0" b="0"/>
          <a:pathLst>
            <a:path>
              <a:moveTo>
                <a:pt x="0" y="0"/>
              </a:moveTo>
              <a:lnTo>
                <a:pt x="0" y="1445259"/>
              </a:lnTo>
              <a:lnTo>
                <a:pt x="227010" y="1445259"/>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2AA769-CCA4-469B-A120-1D720AE39E89}">
      <dsp:nvSpPr>
        <dsp:cNvPr id="0" name=""/>
        <dsp:cNvSpPr/>
      </dsp:nvSpPr>
      <dsp:spPr>
        <a:xfrm>
          <a:off x="1247741" y="1108413"/>
          <a:ext cx="4368570" cy="234023"/>
        </a:xfrm>
        <a:custGeom>
          <a:avLst/>
          <a:gdLst/>
          <a:ahLst/>
          <a:cxnLst/>
          <a:rect l="0" t="0" r="0" b="0"/>
          <a:pathLst>
            <a:path>
              <a:moveTo>
                <a:pt x="4368570" y="0"/>
              </a:moveTo>
              <a:lnTo>
                <a:pt x="4368570" y="117011"/>
              </a:lnTo>
              <a:lnTo>
                <a:pt x="0" y="117011"/>
              </a:lnTo>
              <a:lnTo>
                <a:pt x="0" y="234023"/>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3E2B2E-C649-4FB2-AF0B-6127B306CCBA}">
      <dsp:nvSpPr>
        <dsp:cNvPr id="0" name=""/>
        <dsp:cNvSpPr/>
      </dsp:nvSpPr>
      <dsp:spPr>
        <a:xfrm>
          <a:off x="4859609" y="386"/>
          <a:ext cx="1513405" cy="110802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MA" sz="2000" b="1" kern="1200"/>
            <a:t>الاساس النفسي :</a:t>
          </a:r>
          <a:endParaRPr lang="fr-DZ" sz="2000" kern="1200"/>
        </a:p>
      </dsp:txBody>
      <dsp:txXfrm>
        <a:off x="4859609" y="386"/>
        <a:ext cx="1513405" cy="1108026"/>
      </dsp:txXfrm>
    </dsp:sp>
    <dsp:sp modelId="{AE8342C9-D0F5-4689-A14F-37055FE86DC0}">
      <dsp:nvSpPr>
        <dsp:cNvPr id="0" name=""/>
        <dsp:cNvSpPr/>
      </dsp:nvSpPr>
      <dsp:spPr>
        <a:xfrm>
          <a:off x="491039" y="1342436"/>
          <a:ext cx="1513405" cy="110802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b="1" kern="1200" dirty="0"/>
            <a:t>علم النفس </a:t>
          </a:r>
          <a:r>
            <a:rPr lang="ar-DZ" sz="2000" b="1" kern="1200" dirty="0" err="1"/>
            <a:t>الفارقي</a:t>
          </a:r>
          <a:r>
            <a:rPr lang="ar-DZ" sz="2000" b="1" kern="1200" dirty="0"/>
            <a:t> :</a:t>
          </a:r>
          <a:endParaRPr lang="fr-DZ" sz="2000" kern="1200" dirty="0"/>
        </a:p>
      </dsp:txBody>
      <dsp:txXfrm>
        <a:off x="491039" y="1342436"/>
        <a:ext cx="1513405" cy="1108026"/>
      </dsp:txXfrm>
    </dsp:sp>
    <dsp:sp modelId="{95B98D75-C972-490E-8EFF-4C5141AE5799}">
      <dsp:nvSpPr>
        <dsp:cNvPr id="0" name=""/>
        <dsp:cNvSpPr/>
      </dsp:nvSpPr>
      <dsp:spPr>
        <a:xfrm>
          <a:off x="869390" y="2684486"/>
          <a:ext cx="1513405" cy="242247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kern="1200" dirty="0"/>
            <a:t>موضوعه الفروق الفردية، ودراسة الفروق الفردية تعتبر حجر الأساس في تطبيق البيداغوجيا </a:t>
          </a:r>
          <a:r>
            <a:rPr lang="ar-DZ" sz="2000" kern="1200" dirty="0" err="1"/>
            <a:t>الفارقية</a:t>
          </a:r>
          <a:r>
            <a:rPr lang="ar-DZ" sz="2000" kern="1200" dirty="0"/>
            <a:t>  </a:t>
          </a:r>
          <a:endParaRPr lang="fr-DZ" sz="2000" kern="1200" dirty="0"/>
        </a:p>
      </dsp:txBody>
      <dsp:txXfrm>
        <a:off x="869390" y="2684486"/>
        <a:ext cx="1513405" cy="2422473"/>
      </dsp:txXfrm>
    </dsp:sp>
    <dsp:sp modelId="{C30E045F-853B-409D-A2D5-4ECF29355491}">
      <dsp:nvSpPr>
        <dsp:cNvPr id="0" name=""/>
        <dsp:cNvSpPr/>
      </dsp:nvSpPr>
      <dsp:spPr>
        <a:xfrm>
          <a:off x="5237960" y="1342436"/>
          <a:ext cx="1513405" cy="110802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b="1" kern="1200"/>
            <a:t>النظرية البنائية ( علم النفس البنائي ) </a:t>
          </a:r>
          <a:r>
            <a:rPr lang="ar-DZ" sz="2000" kern="1200"/>
            <a:t>بياجيه (1896/1980)  </a:t>
          </a:r>
          <a:endParaRPr lang="fr-DZ" sz="2000" kern="1200"/>
        </a:p>
      </dsp:txBody>
      <dsp:txXfrm>
        <a:off x="5237960" y="1342436"/>
        <a:ext cx="1513405" cy="1108026"/>
      </dsp:txXfrm>
    </dsp:sp>
    <dsp:sp modelId="{021358E9-631E-4083-A8F7-880353B586B3}">
      <dsp:nvSpPr>
        <dsp:cNvPr id="0" name=""/>
        <dsp:cNvSpPr/>
      </dsp:nvSpPr>
      <dsp:spPr>
        <a:xfrm>
          <a:off x="2616818" y="2684486"/>
          <a:ext cx="1513405" cy="110802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kern="1200"/>
            <a:t>العمر الزمني للطفل ليس معيارا مرجعيا كافيا لكي نحكم على قدرات الطفل وحاجاته النمائية</a:t>
          </a:r>
          <a:endParaRPr lang="fr-DZ" sz="2000" kern="1200"/>
        </a:p>
      </dsp:txBody>
      <dsp:txXfrm>
        <a:off x="2616818" y="2684486"/>
        <a:ext cx="1513405" cy="1108026"/>
      </dsp:txXfrm>
    </dsp:sp>
    <dsp:sp modelId="{36BE9678-9154-4513-9643-3042763E19B5}">
      <dsp:nvSpPr>
        <dsp:cNvPr id="0" name=""/>
        <dsp:cNvSpPr/>
      </dsp:nvSpPr>
      <dsp:spPr>
        <a:xfrm>
          <a:off x="2995169" y="4026536"/>
          <a:ext cx="2542103" cy="110802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kern="1200" dirty="0"/>
            <a:t>إيقاعه الخاص وقابليته الذاتية </a:t>
          </a:r>
          <a:endParaRPr lang="fr-DZ" sz="2000" kern="1200" dirty="0"/>
        </a:p>
      </dsp:txBody>
      <dsp:txXfrm>
        <a:off x="2995169" y="4026536"/>
        <a:ext cx="2542103" cy="1108026"/>
      </dsp:txXfrm>
    </dsp:sp>
    <dsp:sp modelId="{9B7EA55B-0253-4E47-90D8-DFFD256F75D9}">
      <dsp:nvSpPr>
        <dsp:cNvPr id="0" name=""/>
        <dsp:cNvSpPr/>
      </dsp:nvSpPr>
      <dsp:spPr>
        <a:xfrm>
          <a:off x="3019653" y="5368586"/>
          <a:ext cx="2467595" cy="110802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kern="1200" dirty="0"/>
            <a:t>الإيقاع الخارجي </a:t>
          </a:r>
          <a:endParaRPr lang="fr-DZ" sz="2000" kern="1200" dirty="0"/>
        </a:p>
      </dsp:txBody>
      <dsp:txXfrm>
        <a:off x="3019653" y="5368586"/>
        <a:ext cx="2467595" cy="1108026"/>
      </dsp:txXfrm>
    </dsp:sp>
    <dsp:sp modelId="{E10E2AAA-0400-411C-AC4C-E981D4D93068}">
      <dsp:nvSpPr>
        <dsp:cNvPr id="0" name=""/>
        <dsp:cNvSpPr/>
      </dsp:nvSpPr>
      <dsp:spPr>
        <a:xfrm>
          <a:off x="4364246" y="2684486"/>
          <a:ext cx="1513405" cy="110802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kern="1200" dirty="0"/>
            <a:t>الخطأ شرط التعلم </a:t>
          </a:r>
          <a:endParaRPr lang="fr-DZ" sz="2000" kern="1200" dirty="0"/>
        </a:p>
      </dsp:txBody>
      <dsp:txXfrm>
        <a:off x="4364246" y="2684486"/>
        <a:ext cx="1513405" cy="1108026"/>
      </dsp:txXfrm>
    </dsp:sp>
    <dsp:sp modelId="{CE30D80A-F3F2-4DE8-977E-F74ED7879063}">
      <dsp:nvSpPr>
        <dsp:cNvPr id="0" name=""/>
        <dsp:cNvSpPr/>
      </dsp:nvSpPr>
      <dsp:spPr>
        <a:xfrm>
          <a:off x="6111674" y="2684486"/>
          <a:ext cx="1513405" cy="3165424"/>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kern="1200" dirty="0"/>
            <a:t>التعلم الاجتماعي الثقافي ، وكيف يستوعب الطلاب من خلال التفاعل مع الكبار ونظرائهم الأكثر قدرة والأدوات المعرفية " . </a:t>
          </a:r>
          <a:endParaRPr lang="fr-DZ" sz="2000" kern="1200" dirty="0"/>
        </a:p>
      </dsp:txBody>
      <dsp:txXfrm>
        <a:off x="6111674" y="2684486"/>
        <a:ext cx="1513405" cy="3165424"/>
      </dsp:txXfrm>
    </dsp:sp>
    <dsp:sp modelId="{B40B6B09-4DDA-4566-A52D-22830A7FB7E8}">
      <dsp:nvSpPr>
        <dsp:cNvPr id="0" name=""/>
        <dsp:cNvSpPr/>
      </dsp:nvSpPr>
      <dsp:spPr>
        <a:xfrm>
          <a:off x="7859102" y="2684486"/>
          <a:ext cx="1513405" cy="110802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kern="1200"/>
            <a:t>التعلم يقترن بالتجربة .</a:t>
          </a:r>
          <a:endParaRPr lang="fr-DZ" sz="2000" kern="1200" dirty="0"/>
        </a:p>
      </dsp:txBody>
      <dsp:txXfrm>
        <a:off x="7859102" y="2684486"/>
        <a:ext cx="1513405" cy="1108026"/>
      </dsp:txXfrm>
    </dsp:sp>
    <dsp:sp modelId="{09D39BDE-885C-4C20-8423-7ADA3150BF22}">
      <dsp:nvSpPr>
        <dsp:cNvPr id="0" name=""/>
        <dsp:cNvSpPr/>
      </dsp:nvSpPr>
      <dsp:spPr>
        <a:xfrm>
          <a:off x="9228179" y="1342436"/>
          <a:ext cx="1513405" cy="110802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b="1" kern="1200"/>
            <a:t>نظرية الذكاءات المتعددة (</a:t>
          </a:r>
          <a:r>
            <a:rPr lang="ar-DZ" sz="2000" kern="1200"/>
            <a:t>هوارد غاردنر)1983م </a:t>
          </a:r>
          <a:r>
            <a:rPr lang="ar-DZ" sz="2000" b="1" kern="1200"/>
            <a:t>:</a:t>
          </a:r>
          <a:endParaRPr lang="fr-DZ" sz="2000" kern="1200"/>
        </a:p>
      </dsp:txBody>
      <dsp:txXfrm>
        <a:off x="9228179" y="1342436"/>
        <a:ext cx="1513405" cy="1108026"/>
      </dsp:txXfrm>
    </dsp:sp>
    <dsp:sp modelId="{7347A60A-27A3-471D-981D-CD89A4373ABC}">
      <dsp:nvSpPr>
        <dsp:cNvPr id="0" name=""/>
        <dsp:cNvSpPr/>
      </dsp:nvSpPr>
      <dsp:spPr>
        <a:xfrm>
          <a:off x="9606530" y="2684486"/>
          <a:ext cx="1513405" cy="110802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kern="1200" dirty="0"/>
            <a:t>لدى الإنسان  </a:t>
          </a:r>
          <a:r>
            <a:rPr lang="ar-DZ" sz="2000" kern="1200" dirty="0" err="1"/>
            <a:t>ذكاءات</a:t>
          </a:r>
          <a:r>
            <a:rPr lang="ar-DZ" sz="2000" kern="1200" dirty="0"/>
            <a:t> متعددة ومتنوعة ومستقلة </a:t>
          </a:r>
          <a:endParaRPr lang="fr-DZ" sz="2000" kern="1200" dirty="0"/>
        </a:p>
      </dsp:txBody>
      <dsp:txXfrm>
        <a:off x="9606530" y="2684486"/>
        <a:ext cx="1513405" cy="1108026"/>
      </dsp:txXfrm>
    </dsp:sp>
    <dsp:sp modelId="{A3641F27-6736-4A6D-AA89-3A84E69CBE27}">
      <dsp:nvSpPr>
        <dsp:cNvPr id="0" name=""/>
        <dsp:cNvSpPr/>
      </dsp:nvSpPr>
      <dsp:spPr>
        <a:xfrm>
          <a:off x="9606530" y="4026536"/>
          <a:ext cx="1513405" cy="211649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DZ" sz="2000" kern="1200" dirty="0" err="1"/>
            <a:t>الذكاءات</a:t>
          </a:r>
          <a:r>
            <a:rPr lang="ar-DZ" sz="2000" kern="1200" dirty="0"/>
            <a:t> يمكن صقلها وتطويرها عن طريق التعليم والتدريب والتحفيز.</a:t>
          </a:r>
          <a:endParaRPr lang="fr-DZ" sz="2000" kern="1200" dirty="0"/>
        </a:p>
      </dsp:txBody>
      <dsp:txXfrm>
        <a:off x="9606530" y="4026536"/>
        <a:ext cx="1513405" cy="211649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3C4E84-B155-4DAD-839C-3488376BB441}">
      <dsp:nvSpPr>
        <dsp:cNvPr id="0" name=""/>
        <dsp:cNvSpPr/>
      </dsp:nvSpPr>
      <dsp:spPr>
        <a:xfrm>
          <a:off x="3562758" y="163944"/>
          <a:ext cx="3598444" cy="3598367"/>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r>
            <a:rPr lang="ar-SA" sz="5800" kern="1200" dirty="0"/>
            <a:t>الاساس الاجتماعي </a:t>
          </a:r>
          <a:endParaRPr lang="fr-DZ" sz="5800" kern="1200" dirty="0"/>
        </a:p>
      </dsp:txBody>
      <dsp:txXfrm>
        <a:off x="4089738" y="690913"/>
        <a:ext cx="2544484" cy="2544429"/>
      </dsp:txXfrm>
    </dsp:sp>
    <dsp:sp modelId="{967A9509-7584-4D26-AFB1-863E7202B14A}">
      <dsp:nvSpPr>
        <dsp:cNvPr id="0" name=""/>
        <dsp:cNvSpPr/>
      </dsp:nvSpPr>
      <dsp:spPr>
        <a:xfrm>
          <a:off x="5615952" y="0"/>
          <a:ext cx="400198" cy="400192"/>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BA16B2-5B67-4D22-9CB6-A5C6C05F2174}">
      <dsp:nvSpPr>
        <dsp:cNvPr id="0" name=""/>
        <dsp:cNvSpPr/>
      </dsp:nvSpPr>
      <dsp:spPr>
        <a:xfrm>
          <a:off x="4668324" y="3494956"/>
          <a:ext cx="289776" cy="290055"/>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431DDB-C5DA-4AF7-BD27-FEA1D7AC7F7D}">
      <dsp:nvSpPr>
        <dsp:cNvPr id="0" name=""/>
        <dsp:cNvSpPr/>
      </dsp:nvSpPr>
      <dsp:spPr>
        <a:xfrm>
          <a:off x="7392756" y="1624309"/>
          <a:ext cx="289776" cy="290055"/>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51B284-C00B-49DD-B5BC-E84419561BC0}">
      <dsp:nvSpPr>
        <dsp:cNvPr id="0" name=""/>
        <dsp:cNvSpPr/>
      </dsp:nvSpPr>
      <dsp:spPr>
        <a:xfrm>
          <a:off x="6006113" y="3803507"/>
          <a:ext cx="400198" cy="400192"/>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BC586D-E56F-4468-9A35-3116A9F7DF0E}">
      <dsp:nvSpPr>
        <dsp:cNvPr id="0" name=""/>
        <dsp:cNvSpPr/>
      </dsp:nvSpPr>
      <dsp:spPr>
        <a:xfrm>
          <a:off x="4750639" y="568760"/>
          <a:ext cx="289776" cy="290055"/>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CF70CD-46D2-4FCB-BA40-8AC63BE8C262}">
      <dsp:nvSpPr>
        <dsp:cNvPr id="0" name=""/>
        <dsp:cNvSpPr/>
      </dsp:nvSpPr>
      <dsp:spPr>
        <a:xfrm>
          <a:off x="3837142" y="2227961"/>
          <a:ext cx="289776" cy="290055"/>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5A5EC6-7BBE-4A5A-B339-320FE860955E}">
      <dsp:nvSpPr>
        <dsp:cNvPr id="0" name=""/>
        <dsp:cNvSpPr/>
      </dsp:nvSpPr>
      <dsp:spPr>
        <a:xfrm>
          <a:off x="2438453" y="813415"/>
          <a:ext cx="1462934" cy="1462467"/>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endParaRPr lang="fr-DZ" sz="2300" kern="1200"/>
        </a:p>
      </dsp:txBody>
      <dsp:txXfrm>
        <a:off x="2652695" y="1027588"/>
        <a:ext cx="1034450" cy="1034121"/>
      </dsp:txXfrm>
    </dsp:sp>
    <dsp:sp modelId="{952E0BE5-F78C-4819-9CF3-368344FE80F5}">
      <dsp:nvSpPr>
        <dsp:cNvPr id="0" name=""/>
        <dsp:cNvSpPr/>
      </dsp:nvSpPr>
      <dsp:spPr>
        <a:xfrm>
          <a:off x="5211069" y="581371"/>
          <a:ext cx="400198" cy="400192"/>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91BD91-2C13-4C90-8F5E-018D133914B7}">
      <dsp:nvSpPr>
        <dsp:cNvPr id="0" name=""/>
        <dsp:cNvSpPr/>
      </dsp:nvSpPr>
      <dsp:spPr>
        <a:xfrm>
          <a:off x="2575645" y="2704660"/>
          <a:ext cx="723436" cy="723456"/>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539739-6B80-445E-8894-EAFB6F952DB6}">
      <dsp:nvSpPr>
        <dsp:cNvPr id="0" name=""/>
        <dsp:cNvSpPr/>
      </dsp:nvSpPr>
      <dsp:spPr>
        <a:xfrm>
          <a:off x="7529948" y="125270"/>
          <a:ext cx="1462934" cy="1462467"/>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endParaRPr lang="fr-DZ" sz="2300" kern="1200"/>
        </a:p>
      </dsp:txBody>
      <dsp:txXfrm>
        <a:off x="7744190" y="339443"/>
        <a:ext cx="1034450" cy="1034121"/>
      </dsp:txXfrm>
    </dsp:sp>
    <dsp:sp modelId="{698A3EBD-F924-4283-BB96-56F32075B7A8}">
      <dsp:nvSpPr>
        <dsp:cNvPr id="0" name=""/>
        <dsp:cNvSpPr/>
      </dsp:nvSpPr>
      <dsp:spPr>
        <a:xfrm>
          <a:off x="6877449" y="1134998"/>
          <a:ext cx="400198" cy="400192"/>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8537D2-F1AA-48EE-B5F5-AA6D33468117}">
      <dsp:nvSpPr>
        <dsp:cNvPr id="0" name=""/>
        <dsp:cNvSpPr/>
      </dsp:nvSpPr>
      <dsp:spPr>
        <a:xfrm>
          <a:off x="2300592" y="3565578"/>
          <a:ext cx="289776" cy="290055"/>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0D2F0E-886C-4632-A0B2-61F18455D591}">
      <dsp:nvSpPr>
        <dsp:cNvPr id="0" name=""/>
        <dsp:cNvSpPr/>
      </dsp:nvSpPr>
      <dsp:spPr>
        <a:xfrm>
          <a:off x="5190323" y="3152775"/>
          <a:ext cx="289776" cy="290055"/>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918B2D-58A0-4535-902B-0DEE8490FED2}">
      <dsp:nvSpPr>
        <dsp:cNvPr id="0" name=""/>
        <dsp:cNvSpPr/>
      </dsp:nvSpPr>
      <dsp:spPr>
        <a:xfrm>
          <a:off x="5132340" y="2238023"/>
          <a:ext cx="2923514" cy="2772307"/>
        </a:xfrm>
        <a:prstGeom prst="gear9">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ar-SA" sz="2400" kern="1200" dirty="0"/>
            <a:t>المدرسة من مؤسسة تابعة للقطاع الخدماتي </a:t>
          </a:r>
          <a:endParaRPr lang="fr-DZ" sz="2400" kern="1200" dirty="0"/>
        </a:p>
      </dsp:txBody>
      <dsp:txXfrm>
        <a:off x="5708795" y="2887423"/>
        <a:ext cx="1770604" cy="1425023"/>
      </dsp:txXfrm>
    </dsp:sp>
    <dsp:sp modelId="{0C87A55A-860E-4CE2-BB8D-7ED15D5FC6CF}">
      <dsp:nvSpPr>
        <dsp:cNvPr id="0" name=""/>
        <dsp:cNvSpPr/>
      </dsp:nvSpPr>
      <dsp:spPr>
        <a:xfrm>
          <a:off x="3047903" y="1713036"/>
          <a:ext cx="2687251" cy="2225335"/>
        </a:xfrm>
        <a:prstGeom prst="gear6">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ar-SA" sz="2400" kern="1200"/>
            <a:t>الى </a:t>
          </a:r>
          <a:endParaRPr lang="fr-DZ" sz="2400" kern="1200"/>
        </a:p>
      </dsp:txBody>
      <dsp:txXfrm>
        <a:off x="3675283" y="2276657"/>
        <a:ext cx="1432491" cy="1098093"/>
      </dsp:txXfrm>
    </dsp:sp>
    <dsp:sp modelId="{FAF51DB6-A48B-40C9-845D-D50F880CA34D}">
      <dsp:nvSpPr>
        <dsp:cNvPr id="0" name=""/>
        <dsp:cNvSpPr/>
      </dsp:nvSpPr>
      <dsp:spPr>
        <a:xfrm rot="20700000">
          <a:off x="4490109" y="154704"/>
          <a:ext cx="2522535" cy="2209003"/>
        </a:xfrm>
        <a:prstGeom prst="gear6">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ar-SA" sz="2400" kern="1200"/>
            <a:t>مؤسسةتابعة للقطاع المنتج </a:t>
          </a:r>
          <a:endParaRPr lang="fr-DZ" sz="2400" kern="1200"/>
        </a:p>
      </dsp:txBody>
      <dsp:txXfrm rot="-20700000">
        <a:off x="5061971" y="620606"/>
        <a:ext cx="1378810" cy="1277197"/>
      </dsp:txXfrm>
    </dsp:sp>
    <dsp:sp modelId="{F447A08A-3E61-4A80-9948-BC6A4C9FF983}">
      <dsp:nvSpPr>
        <dsp:cNvPr id="0" name=""/>
        <dsp:cNvSpPr/>
      </dsp:nvSpPr>
      <dsp:spPr>
        <a:xfrm>
          <a:off x="5011933" y="1874204"/>
          <a:ext cx="3432865" cy="3432865"/>
        </a:xfrm>
        <a:prstGeom prst="circularArrow">
          <a:avLst>
            <a:gd name="adj1" fmla="val 4688"/>
            <a:gd name="adj2" fmla="val 299029"/>
            <a:gd name="adj3" fmla="val 2530350"/>
            <a:gd name="adj4" fmla="val 15831051"/>
            <a:gd name="adj5" fmla="val 5469"/>
          </a:avLst>
        </a:prstGeom>
        <a:gradFill rotWithShape="0">
          <a:gsLst>
            <a:gs pos="0">
              <a:schemeClr val="accent1">
                <a:tint val="60000"/>
                <a:hueOff val="0"/>
                <a:satOff val="0"/>
                <a:lumOff val="0"/>
                <a:alphaOff val="0"/>
                <a:tint val="98000"/>
                <a:lumMod val="110000"/>
              </a:schemeClr>
            </a:gs>
            <a:gs pos="84000">
              <a:schemeClr val="accent1">
                <a:tint val="6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1BAC9B99-BB28-4756-AD5B-B322BD612FB3}">
      <dsp:nvSpPr>
        <dsp:cNvPr id="0" name=""/>
        <dsp:cNvSpPr/>
      </dsp:nvSpPr>
      <dsp:spPr>
        <a:xfrm>
          <a:off x="3304777" y="1214807"/>
          <a:ext cx="2494191" cy="2494191"/>
        </a:xfrm>
        <a:prstGeom prst="leftCircularArrow">
          <a:avLst>
            <a:gd name="adj1" fmla="val 6452"/>
            <a:gd name="adj2" fmla="val 429999"/>
            <a:gd name="adj3" fmla="val 10489124"/>
            <a:gd name="adj4" fmla="val 14837806"/>
            <a:gd name="adj5" fmla="val 7527"/>
          </a:avLst>
        </a:prstGeom>
        <a:gradFill rotWithShape="0">
          <a:gsLst>
            <a:gs pos="0">
              <a:schemeClr val="accent1">
                <a:tint val="60000"/>
                <a:hueOff val="0"/>
                <a:satOff val="0"/>
                <a:lumOff val="0"/>
                <a:alphaOff val="0"/>
                <a:tint val="98000"/>
                <a:lumMod val="110000"/>
              </a:schemeClr>
            </a:gs>
            <a:gs pos="84000">
              <a:schemeClr val="accent1">
                <a:tint val="6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9263B7D-D870-4653-9205-4228C6361491}">
      <dsp:nvSpPr>
        <dsp:cNvPr id="0" name=""/>
        <dsp:cNvSpPr/>
      </dsp:nvSpPr>
      <dsp:spPr>
        <a:xfrm>
          <a:off x="4300626" y="-117862"/>
          <a:ext cx="2689240" cy="2689240"/>
        </a:xfrm>
        <a:prstGeom prst="circularArrow">
          <a:avLst>
            <a:gd name="adj1" fmla="val 5984"/>
            <a:gd name="adj2" fmla="val 394124"/>
            <a:gd name="adj3" fmla="val 13313824"/>
            <a:gd name="adj4" fmla="val 10508221"/>
            <a:gd name="adj5" fmla="val 6981"/>
          </a:avLst>
        </a:prstGeom>
        <a:gradFill rotWithShape="0">
          <a:gsLst>
            <a:gs pos="0">
              <a:schemeClr val="accent1">
                <a:tint val="60000"/>
                <a:hueOff val="0"/>
                <a:satOff val="0"/>
                <a:lumOff val="0"/>
                <a:alphaOff val="0"/>
                <a:tint val="98000"/>
                <a:lumMod val="110000"/>
              </a:schemeClr>
            </a:gs>
            <a:gs pos="84000">
              <a:schemeClr val="accent1">
                <a:tint val="60000"/>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3CC02E2B-0E85-4D76-ADE3-A42B694ADD53}" type="datetimeFigureOut">
              <a:rPr lang="fr-DZ" smtClean="0"/>
              <a:t>27/12/2021</a:t>
            </a:fld>
            <a:endParaRPr lang="fr-D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fr-D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AB203C0D-CBAF-47B7-AEF6-7043D3713C4F}" type="slidenum">
              <a:rPr lang="fr-DZ" smtClean="0"/>
              <a:t>‹N°›</a:t>
            </a:fld>
            <a:endParaRPr lang="fr-DZ"/>
          </a:p>
        </p:txBody>
      </p:sp>
    </p:spTree>
    <p:extLst>
      <p:ext uri="{BB962C8B-B14F-4D97-AF65-F5344CB8AC3E}">
        <p14:creationId xmlns:p14="http://schemas.microsoft.com/office/powerpoint/2010/main" val="1109607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CC02E2B-0E85-4D76-ADE3-A42B694ADD53}" type="datetimeFigureOut">
              <a:rPr lang="fr-DZ" smtClean="0"/>
              <a:t>27/12/2021</a:t>
            </a:fld>
            <a:endParaRPr lang="fr-DZ"/>
          </a:p>
        </p:txBody>
      </p:sp>
      <p:sp>
        <p:nvSpPr>
          <p:cNvPr id="5" name="Footer Placeholder 4"/>
          <p:cNvSpPr>
            <a:spLocks noGrp="1"/>
          </p:cNvSpPr>
          <p:nvPr>
            <p:ph type="ftr" sz="quarter" idx="11"/>
          </p:nvPr>
        </p:nvSpPr>
        <p:spPr/>
        <p:txBody>
          <a:bodyPr/>
          <a:lstStyle/>
          <a:p>
            <a:endParaRPr lang="fr-DZ"/>
          </a:p>
        </p:txBody>
      </p:sp>
      <p:sp>
        <p:nvSpPr>
          <p:cNvPr id="6" name="Slide Number Placeholder 5"/>
          <p:cNvSpPr>
            <a:spLocks noGrp="1"/>
          </p:cNvSpPr>
          <p:nvPr>
            <p:ph type="sldNum" sz="quarter" idx="12"/>
          </p:nvPr>
        </p:nvSpPr>
        <p:spPr/>
        <p:txBody>
          <a:bodyPr/>
          <a:lstStyle/>
          <a:p>
            <a:fld id="{AB203C0D-CBAF-47B7-AEF6-7043D3713C4F}" type="slidenum">
              <a:rPr lang="fr-DZ" smtClean="0"/>
              <a:t>‹N°›</a:t>
            </a:fld>
            <a:endParaRPr lang="fr-DZ"/>
          </a:p>
        </p:txBody>
      </p:sp>
    </p:spTree>
    <p:extLst>
      <p:ext uri="{BB962C8B-B14F-4D97-AF65-F5344CB8AC3E}">
        <p14:creationId xmlns:p14="http://schemas.microsoft.com/office/powerpoint/2010/main" val="3768954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3CC02E2B-0E85-4D76-ADE3-A42B694ADD53}" type="datetimeFigureOut">
              <a:rPr lang="fr-DZ" smtClean="0"/>
              <a:t>27/12/2021</a:t>
            </a:fld>
            <a:endParaRPr lang="fr-DZ"/>
          </a:p>
        </p:txBody>
      </p:sp>
      <p:sp>
        <p:nvSpPr>
          <p:cNvPr id="5" name="Footer Placeholder 4"/>
          <p:cNvSpPr>
            <a:spLocks noGrp="1"/>
          </p:cNvSpPr>
          <p:nvPr>
            <p:ph type="ftr" sz="quarter" idx="11"/>
          </p:nvPr>
        </p:nvSpPr>
        <p:spPr>
          <a:xfrm>
            <a:off x="774923" y="5951811"/>
            <a:ext cx="7896279" cy="365125"/>
          </a:xfrm>
        </p:spPr>
        <p:txBody>
          <a:bodyPr/>
          <a:lstStyle/>
          <a:p>
            <a:endParaRPr lang="fr-D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AB203C0D-CBAF-47B7-AEF6-7043D3713C4F}" type="slidenum">
              <a:rPr lang="fr-DZ" smtClean="0"/>
              <a:t>‹N°›</a:t>
            </a:fld>
            <a:endParaRPr lang="fr-DZ"/>
          </a:p>
        </p:txBody>
      </p:sp>
    </p:spTree>
    <p:extLst>
      <p:ext uri="{BB962C8B-B14F-4D97-AF65-F5344CB8AC3E}">
        <p14:creationId xmlns:p14="http://schemas.microsoft.com/office/powerpoint/2010/main" val="3172139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CC02E2B-0E85-4D76-ADE3-A42B694ADD53}" type="datetimeFigureOut">
              <a:rPr lang="fr-DZ" smtClean="0"/>
              <a:t>27/12/2021</a:t>
            </a:fld>
            <a:endParaRPr lang="fr-DZ"/>
          </a:p>
        </p:txBody>
      </p:sp>
      <p:sp>
        <p:nvSpPr>
          <p:cNvPr id="5" name="Footer Placeholder 4"/>
          <p:cNvSpPr>
            <a:spLocks noGrp="1"/>
          </p:cNvSpPr>
          <p:nvPr>
            <p:ph type="ftr" sz="quarter" idx="11"/>
          </p:nvPr>
        </p:nvSpPr>
        <p:spPr/>
        <p:txBody>
          <a:bodyPr/>
          <a:lstStyle/>
          <a:p>
            <a:endParaRPr lang="fr-DZ"/>
          </a:p>
        </p:txBody>
      </p:sp>
      <p:sp>
        <p:nvSpPr>
          <p:cNvPr id="6" name="Slide Number Placeholder 5"/>
          <p:cNvSpPr>
            <a:spLocks noGrp="1"/>
          </p:cNvSpPr>
          <p:nvPr>
            <p:ph type="sldNum" sz="quarter" idx="12"/>
          </p:nvPr>
        </p:nvSpPr>
        <p:spPr>
          <a:xfrm>
            <a:off x="10558300" y="5956137"/>
            <a:ext cx="1052508" cy="365125"/>
          </a:xfrm>
        </p:spPr>
        <p:txBody>
          <a:bodyPr/>
          <a:lstStyle/>
          <a:p>
            <a:fld id="{AB203C0D-CBAF-47B7-AEF6-7043D3713C4F}" type="slidenum">
              <a:rPr lang="fr-DZ" smtClean="0"/>
              <a:t>‹N°›</a:t>
            </a:fld>
            <a:endParaRPr lang="fr-DZ"/>
          </a:p>
        </p:txBody>
      </p:sp>
    </p:spTree>
    <p:extLst>
      <p:ext uri="{BB962C8B-B14F-4D97-AF65-F5344CB8AC3E}">
        <p14:creationId xmlns:p14="http://schemas.microsoft.com/office/powerpoint/2010/main" val="2938305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CC02E2B-0E85-4D76-ADE3-A42B694ADD53}" type="datetimeFigureOut">
              <a:rPr lang="fr-DZ" smtClean="0"/>
              <a:t>27/12/2021</a:t>
            </a:fld>
            <a:endParaRPr lang="fr-D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fr-D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B203C0D-CBAF-47B7-AEF6-7043D3713C4F}" type="slidenum">
              <a:rPr lang="fr-DZ" smtClean="0"/>
              <a:t>‹N°›</a:t>
            </a:fld>
            <a:endParaRPr lang="fr-DZ"/>
          </a:p>
        </p:txBody>
      </p:sp>
    </p:spTree>
    <p:extLst>
      <p:ext uri="{BB962C8B-B14F-4D97-AF65-F5344CB8AC3E}">
        <p14:creationId xmlns:p14="http://schemas.microsoft.com/office/powerpoint/2010/main" val="27027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CC02E2B-0E85-4D76-ADE3-A42B694ADD53}" type="datetimeFigureOut">
              <a:rPr lang="fr-DZ" smtClean="0"/>
              <a:t>27/12/2021</a:t>
            </a:fld>
            <a:endParaRPr lang="fr-DZ"/>
          </a:p>
        </p:txBody>
      </p:sp>
      <p:sp>
        <p:nvSpPr>
          <p:cNvPr id="6" name="Footer Placeholder 5"/>
          <p:cNvSpPr>
            <a:spLocks noGrp="1"/>
          </p:cNvSpPr>
          <p:nvPr>
            <p:ph type="ftr" sz="quarter" idx="11"/>
          </p:nvPr>
        </p:nvSpPr>
        <p:spPr/>
        <p:txBody>
          <a:bodyPr/>
          <a:lstStyle/>
          <a:p>
            <a:endParaRPr lang="fr-DZ"/>
          </a:p>
        </p:txBody>
      </p:sp>
      <p:sp>
        <p:nvSpPr>
          <p:cNvPr id="7" name="Slide Number Placeholder 6"/>
          <p:cNvSpPr>
            <a:spLocks noGrp="1"/>
          </p:cNvSpPr>
          <p:nvPr>
            <p:ph type="sldNum" sz="quarter" idx="12"/>
          </p:nvPr>
        </p:nvSpPr>
        <p:spPr/>
        <p:txBody>
          <a:bodyPr/>
          <a:lstStyle/>
          <a:p>
            <a:fld id="{AB203C0D-CBAF-47B7-AEF6-7043D3713C4F}" type="slidenum">
              <a:rPr lang="fr-DZ" smtClean="0"/>
              <a:t>‹N°›</a:t>
            </a:fld>
            <a:endParaRPr lang="fr-DZ"/>
          </a:p>
        </p:txBody>
      </p:sp>
    </p:spTree>
    <p:extLst>
      <p:ext uri="{BB962C8B-B14F-4D97-AF65-F5344CB8AC3E}">
        <p14:creationId xmlns:p14="http://schemas.microsoft.com/office/powerpoint/2010/main" val="1459128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CC02E2B-0E85-4D76-ADE3-A42B694ADD53}" type="datetimeFigureOut">
              <a:rPr lang="fr-DZ" smtClean="0"/>
              <a:t>27/12/2021</a:t>
            </a:fld>
            <a:endParaRPr lang="fr-DZ"/>
          </a:p>
        </p:txBody>
      </p:sp>
      <p:sp>
        <p:nvSpPr>
          <p:cNvPr id="8" name="Footer Placeholder 7"/>
          <p:cNvSpPr>
            <a:spLocks noGrp="1"/>
          </p:cNvSpPr>
          <p:nvPr>
            <p:ph type="ftr" sz="quarter" idx="11"/>
          </p:nvPr>
        </p:nvSpPr>
        <p:spPr/>
        <p:txBody>
          <a:bodyPr/>
          <a:lstStyle/>
          <a:p>
            <a:endParaRPr lang="fr-DZ"/>
          </a:p>
        </p:txBody>
      </p:sp>
      <p:sp>
        <p:nvSpPr>
          <p:cNvPr id="9" name="Slide Number Placeholder 8"/>
          <p:cNvSpPr>
            <a:spLocks noGrp="1"/>
          </p:cNvSpPr>
          <p:nvPr>
            <p:ph type="sldNum" sz="quarter" idx="12"/>
          </p:nvPr>
        </p:nvSpPr>
        <p:spPr/>
        <p:txBody>
          <a:bodyPr/>
          <a:lstStyle/>
          <a:p>
            <a:fld id="{AB203C0D-CBAF-47B7-AEF6-7043D3713C4F}" type="slidenum">
              <a:rPr lang="fr-DZ" smtClean="0"/>
              <a:t>‹N°›</a:t>
            </a:fld>
            <a:endParaRPr lang="fr-DZ"/>
          </a:p>
        </p:txBody>
      </p:sp>
    </p:spTree>
    <p:extLst>
      <p:ext uri="{BB962C8B-B14F-4D97-AF65-F5344CB8AC3E}">
        <p14:creationId xmlns:p14="http://schemas.microsoft.com/office/powerpoint/2010/main" val="1445527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CC02E2B-0E85-4D76-ADE3-A42B694ADD53}" type="datetimeFigureOut">
              <a:rPr lang="fr-DZ" smtClean="0"/>
              <a:t>27/12/2021</a:t>
            </a:fld>
            <a:endParaRPr lang="fr-DZ"/>
          </a:p>
        </p:txBody>
      </p:sp>
      <p:sp>
        <p:nvSpPr>
          <p:cNvPr id="4" name="Footer Placeholder 3"/>
          <p:cNvSpPr>
            <a:spLocks noGrp="1"/>
          </p:cNvSpPr>
          <p:nvPr>
            <p:ph type="ftr" sz="quarter" idx="11"/>
          </p:nvPr>
        </p:nvSpPr>
        <p:spPr/>
        <p:txBody>
          <a:bodyPr/>
          <a:lstStyle/>
          <a:p>
            <a:endParaRPr lang="fr-DZ"/>
          </a:p>
        </p:txBody>
      </p:sp>
      <p:sp>
        <p:nvSpPr>
          <p:cNvPr id="5" name="Slide Number Placeholder 4"/>
          <p:cNvSpPr>
            <a:spLocks noGrp="1"/>
          </p:cNvSpPr>
          <p:nvPr>
            <p:ph type="sldNum" sz="quarter" idx="12"/>
          </p:nvPr>
        </p:nvSpPr>
        <p:spPr/>
        <p:txBody>
          <a:bodyPr/>
          <a:lstStyle/>
          <a:p>
            <a:fld id="{AB203C0D-CBAF-47B7-AEF6-7043D3713C4F}" type="slidenum">
              <a:rPr lang="fr-DZ" smtClean="0"/>
              <a:t>‹N°›</a:t>
            </a:fld>
            <a:endParaRPr lang="fr-DZ"/>
          </a:p>
        </p:txBody>
      </p:sp>
    </p:spTree>
    <p:extLst>
      <p:ext uri="{BB962C8B-B14F-4D97-AF65-F5344CB8AC3E}">
        <p14:creationId xmlns:p14="http://schemas.microsoft.com/office/powerpoint/2010/main" val="1613958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02E2B-0E85-4D76-ADE3-A42B694ADD53}" type="datetimeFigureOut">
              <a:rPr lang="fr-DZ" smtClean="0"/>
              <a:t>27/12/2021</a:t>
            </a:fld>
            <a:endParaRPr lang="fr-DZ"/>
          </a:p>
        </p:txBody>
      </p:sp>
      <p:sp>
        <p:nvSpPr>
          <p:cNvPr id="3" name="Footer Placeholder 2"/>
          <p:cNvSpPr>
            <a:spLocks noGrp="1"/>
          </p:cNvSpPr>
          <p:nvPr>
            <p:ph type="ftr" sz="quarter" idx="11"/>
          </p:nvPr>
        </p:nvSpPr>
        <p:spPr/>
        <p:txBody>
          <a:bodyPr/>
          <a:lstStyle/>
          <a:p>
            <a:endParaRPr lang="fr-DZ"/>
          </a:p>
        </p:txBody>
      </p:sp>
      <p:sp>
        <p:nvSpPr>
          <p:cNvPr id="4" name="Slide Number Placeholder 3"/>
          <p:cNvSpPr>
            <a:spLocks noGrp="1"/>
          </p:cNvSpPr>
          <p:nvPr>
            <p:ph type="sldNum" sz="quarter" idx="12"/>
          </p:nvPr>
        </p:nvSpPr>
        <p:spPr/>
        <p:txBody>
          <a:bodyPr/>
          <a:lstStyle/>
          <a:p>
            <a:fld id="{AB203C0D-CBAF-47B7-AEF6-7043D3713C4F}" type="slidenum">
              <a:rPr lang="fr-DZ" smtClean="0"/>
              <a:t>‹N°›</a:t>
            </a:fld>
            <a:endParaRPr lang="fr-DZ"/>
          </a:p>
        </p:txBody>
      </p:sp>
    </p:spTree>
    <p:extLst>
      <p:ext uri="{BB962C8B-B14F-4D97-AF65-F5344CB8AC3E}">
        <p14:creationId xmlns:p14="http://schemas.microsoft.com/office/powerpoint/2010/main" val="1655398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CC02E2B-0E85-4D76-ADE3-A42B694ADD53}" type="datetimeFigureOut">
              <a:rPr lang="fr-DZ" smtClean="0"/>
              <a:t>27/12/2021</a:t>
            </a:fld>
            <a:endParaRPr lang="fr-D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fr-D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AB203C0D-CBAF-47B7-AEF6-7043D3713C4F}" type="slidenum">
              <a:rPr lang="fr-DZ" smtClean="0"/>
              <a:t>‹N°›</a:t>
            </a:fld>
            <a:endParaRPr lang="fr-DZ"/>
          </a:p>
        </p:txBody>
      </p:sp>
    </p:spTree>
    <p:extLst>
      <p:ext uri="{BB962C8B-B14F-4D97-AF65-F5344CB8AC3E}">
        <p14:creationId xmlns:p14="http://schemas.microsoft.com/office/powerpoint/2010/main" val="3825621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CC02E2B-0E85-4D76-ADE3-A42B694ADD53}" type="datetimeFigureOut">
              <a:rPr lang="fr-DZ" smtClean="0"/>
              <a:t>27/12/2021</a:t>
            </a:fld>
            <a:endParaRPr lang="fr-DZ"/>
          </a:p>
        </p:txBody>
      </p:sp>
      <p:sp>
        <p:nvSpPr>
          <p:cNvPr id="6" name="Footer Placeholder 5"/>
          <p:cNvSpPr>
            <a:spLocks noGrp="1"/>
          </p:cNvSpPr>
          <p:nvPr>
            <p:ph type="ftr" sz="quarter" idx="11"/>
          </p:nvPr>
        </p:nvSpPr>
        <p:spPr/>
        <p:txBody>
          <a:bodyPr/>
          <a:lstStyle/>
          <a:p>
            <a:endParaRPr lang="fr-DZ"/>
          </a:p>
        </p:txBody>
      </p:sp>
      <p:sp>
        <p:nvSpPr>
          <p:cNvPr id="7" name="Slide Number Placeholder 6"/>
          <p:cNvSpPr>
            <a:spLocks noGrp="1"/>
          </p:cNvSpPr>
          <p:nvPr>
            <p:ph type="sldNum" sz="quarter" idx="12"/>
          </p:nvPr>
        </p:nvSpPr>
        <p:spPr/>
        <p:txBody>
          <a:bodyPr/>
          <a:lstStyle/>
          <a:p>
            <a:fld id="{AB203C0D-CBAF-47B7-AEF6-7043D3713C4F}" type="slidenum">
              <a:rPr lang="fr-DZ" smtClean="0"/>
              <a:t>‹N°›</a:t>
            </a:fld>
            <a:endParaRPr lang="fr-DZ"/>
          </a:p>
        </p:txBody>
      </p:sp>
    </p:spTree>
    <p:extLst>
      <p:ext uri="{BB962C8B-B14F-4D97-AF65-F5344CB8AC3E}">
        <p14:creationId xmlns:p14="http://schemas.microsoft.com/office/powerpoint/2010/main" val="3106230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3CC02E2B-0E85-4D76-ADE3-A42B694ADD53}" type="datetimeFigureOut">
              <a:rPr lang="fr-DZ" smtClean="0"/>
              <a:t>27/12/2021</a:t>
            </a:fld>
            <a:endParaRPr lang="fr-D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fr-D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AB203C0D-CBAF-47B7-AEF6-7043D3713C4F}" type="slidenum">
              <a:rPr lang="fr-DZ" smtClean="0"/>
              <a:t>‹N°›</a:t>
            </a:fld>
            <a:endParaRPr lang="fr-D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85020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5.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6.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E3BA78-60CD-47B0-AE74-74F0DEEAD059}"/>
              </a:ext>
            </a:extLst>
          </p:cNvPr>
          <p:cNvSpPr>
            <a:spLocks noGrp="1"/>
          </p:cNvSpPr>
          <p:nvPr>
            <p:ph type="ctrTitle"/>
          </p:nvPr>
        </p:nvSpPr>
        <p:spPr/>
        <p:txBody>
          <a:bodyPr>
            <a:normAutofit fontScale="90000"/>
          </a:bodyPr>
          <a:lstStyle/>
          <a:p>
            <a:pPr algn="r" rtl="1"/>
            <a:r>
              <a:rPr lang="ar-SA" sz="4400" dirty="0">
                <a:latin typeface="Aldhabi" panose="01000000000000000000" pitchFamily="2" charset="-78"/>
                <a:cs typeface="Aldhabi" panose="01000000000000000000" pitchFamily="2" charset="-78"/>
              </a:rPr>
              <a:t>محاضرات في مقياس :    </a:t>
            </a:r>
            <a:br>
              <a:rPr lang="ar-SA" sz="4400" dirty="0">
                <a:latin typeface="Aldhabi" panose="01000000000000000000" pitchFamily="2" charset="-78"/>
                <a:cs typeface="Aldhabi" panose="01000000000000000000" pitchFamily="2" charset="-78"/>
              </a:rPr>
            </a:br>
            <a:r>
              <a:rPr lang="ar-SA" sz="4400" dirty="0">
                <a:latin typeface="Aldhabi" panose="01000000000000000000" pitchFamily="2" charset="-78"/>
                <a:cs typeface="Aldhabi" panose="01000000000000000000" pitchFamily="2" charset="-78"/>
              </a:rPr>
              <a:t>                                              </a:t>
            </a:r>
            <a:r>
              <a:rPr lang="ar-SA" sz="8000" dirty="0">
                <a:latin typeface="Aldhabi" panose="01000000000000000000" pitchFamily="2" charset="-78"/>
                <a:cs typeface="Aldhabi" panose="01000000000000000000" pitchFamily="2" charset="-78"/>
              </a:rPr>
              <a:t> البيداغوجيا </a:t>
            </a:r>
            <a:r>
              <a:rPr lang="ar-SA" sz="8000" dirty="0" err="1">
                <a:latin typeface="Aldhabi" panose="01000000000000000000" pitchFamily="2" charset="-78"/>
                <a:cs typeface="Aldhabi" panose="01000000000000000000" pitchFamily="2" charset="-78"/>
              </a:rPr>
              <a:t>الفارقية</a:t>
            </a:r>
            <a:r>
              <a:rPr lang="ar-SA" sz="4400" dirty="0">
                <a:latin typeface="Aldhabi" panose="01000000000000000000" pitchFamily="2" charset="-78"/>
                <a:cs typeface="Aldhabi" panose="01000000000000000000" pitchFamily="2" charset="-78"/>
              </a:rPr>
              <a:t>             </a:t>
            </a:r>
            <a:endParaRPr lang="fr-DZ" sz="4400" dirty="0">
              <a:latin typeface="Aldhabi" panose="01000000000000000000" pitchFamily="2" charset="-78"/>
              <a:cs typeface="Aldhabi" panose="01000000000000000000" pitchFamily="2" charset="-78"/>
            </a:endParaRPr>
          </a:p>
        </p:txBody>
      </p:sp>
      <p:sp>
        <p:nvSpPr>
          <p:cNvPr id="3" name="Sous-titre 2">
            <a:extLst>
              <a:ext uri="{FF2B5EF4-FFF2-40B4-BE49-F238E27FC236}">
                <a16:creationId xmlns:a16="http://schemas.microsoft.com/office/drawing/2014/main" id="{16599E8F-8F45-4223-8886-E41E9B5AC19E}"/>
              </a:ext>
            </a:extLst>
          </p:cNvPr>
          <p:cNvSpPr>
            <a:spLocks noGrp="1"/>
          </p:cNvSpPr>
          <p:nvPr>
            <p:ph type="subTitle" idx="1"/>
          </p:nvPr>
        </p:nvSpPr>
        <p:spPr>
          <a:xfrm>
            <a:off x="581194" y="3429000"/>
            <a:ext cx="10993546" cy="1162050"/>
          </a:xfrm>
        </p:spPr>
        <p:txBody>
          <a:bodyPr>
            <a:noAutofit/>
          </a:bodyPr>
          <a:lstStyle/>
          <a:p>
            <a:pPr algn="r" rtl="1"/>
            <a:r>
              <a:rPr lang="ar-SA" sz="4400" dirty="0">
                <a:solidFill>
                  <a:schemeClr val="bg1"/>
                </a:solidFill>
              </a:rPr>
              <a:t>                                       اعداد : </a:t>
            </a:r>
          </a:p>
          <a:p>
            <a:pPr algn="r" rtl="1"/>
            <a:r>
              <a:rPr lang="ar-SA" sz="4400" dirty="0">
                <a:solidFill>
                  <a:schemeClr val="bg1"/>
                </a:solidFill>
              </a:rPr>
              <a:t>                                               د/زليخة جديدي</a:t>
            </a:r>
            <a:endParaRPr lang="fr-DZ" sz="4400" dirty="0">
              <a:solidFill>
                <a:schemeClr val="bg1"/>
              </a:solidFill>
            </a:endParaRPr>
          </a:p>
        </p:txBody>
      </p:sp>
    </p:spTree>
    <p:extLst>
      <p:ext uri="{BB962C8B-B14F-4D97-AF65-F5344CB8AC3E}">
        <p14:creationId xmlns:p14="http://schemas.microsoft.com/office/powerpoint/2010/main" val="398466761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a:extLst>
              <a:ext uri="{FF2B5EF4-FFF2-40B4-BE49-F238E27FC236}">
                <a16:creationId xmlns:a16="http://schemas.microsoft.com/office/drawing/2014/main" id="{EA5EC54D-431B-414E-A762-0D8055BC622A}"/>
              </a:ext>
            </a:extLst>
          </p:cNvPr>
          <p:cNvGraphicFramePr/>
          <p:nvPr>
            <p:extLst>
              <p:ext uri="{D42A27DB-BD31-4B8C-83A1-F6EECF244321}">
                <p14:modId xmlns:p14="http://schemas.microsoft.com/office/powerpoint/2010/main" val="1735417025"/>
              </p:ext>
            </p:extLst>
          </p:nvPr>
        </p:nvGraphicFramePr>
        <p:xfrm>
          <a:off x="247650" y="409575"/>
          <a:ext cx="11468100" cy="64869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558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graphicEl>
                                              <a:dgm id="{4C4BD4C2-B540-4387-9E77-0E9D617EDC6B}"/>
                                            </p:graphicEl>
                                          </p:spTgt>
                                        </p:tgtEl>
                                        <p:attrNameLst>
                                          <p:attrName>style.visibility</p:attrName>
                                        </p:attrNameLst>
                                      </p:cBhvr>
                                      <p:to>
                                        <p:strVal val="visible"/>
                                      </p:to>
                                    </p:set>
                                    <p:anim calcmode="lin" valueType="num">
                                      <p:cBhvr>
                                        <p:cTn id="7" dur="1000" fill="hold"/>
                                        <p:tgtEl>
                                          <p:spTgt spid="2">
                                            <p:graphicEl>
                                              <a:dgm id="{4C4BD4C2-B540-4387-9E77-0E9D617EDC6B}"/>
                                            </p:graphicEl>
                                          </p:spTgt>
                                        </p:tgtEl>
                                        <p:attrNameLst>
                                          <p:attrName>ppt_w</p:attrName>
                                        </p:attrNameLst>
                                      </p:cBhvr>
                                      <p:tavLst>
                                        <p:tav tm="0">
                                          <p:val>
                                            <p:strVal val="#ppt_w*0.70"/>
                                          </p:val>
                                        </p:tav>
                                        <p:tav tm="100000">
                                          <p:val>
                                            <p:strVal val="#ppt_w"/>
                                          </p:val>
                                        </p:tav>
                                      </p:tavLst>
                                    </p:anim>
                                    <p:anim calcmode="lin" valueType="num">
                                      <p:cBhvr>
                                        <p:cTn id="8" dur="1000" fill="hold"/>
                                        <p:tgtEl>
                                          <p:spTgt spid="2">
                                            <p:graphicEl>
                                              <a:dgm id="{4C4BD4C2-B540-4387-9E77-0E9D617EDC6B}"/>
                                            </p:graphicEl>
                                          </p:spTgt>
                                        </p:tgtEl>
                                        <p:attrNameLst>
                                          <p:attrName>ppt_h</p:attrName>
                                        </p:attrNameLst>
                                      </p:cBhvr>
                                      <p:tavLst>
                                        <p:tav tm="0">
                                          <p:val>
                                            <p:strVal val="#ppt_h"/>
                                          </p:val>
                                        </p:tav>
                                        <p:tav tm="100000">
                                          <p:val>
                                            <p:strVal val="#ppt_h"/>
                                          </p:val>
                                        </p:tav>
                                      </p:tavLst>
                                    </p:anim>
                                    <p:animEffect transition="in" filter="fade">
                                      <p:cBhvr>
                                        <p:cTn id="9" dur="1000"/>
                                        <p:tgtEl>
                                          <p:spTgt spid="2">
                                            <p:graphicEl>
                                              <a:dgm id="{4C4BD4C2-B540-4387-9E77-0E9D617EDC6B}"/>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
                                            <p:graphicEl>
                                              <a:dgm id="{B0A6A2E7-BFB8-43B5-A863-DA2D9B8A237A}"/>
                                            </p:graphicEl>
                                          </p:spTgt>
                                        </p:tgtEl>
                                        <p:attrNameLst>
                                          <p:attrName>style.visibility</p:attrName>
                                        </p:attrNameLst>
                                      </p:cBhvr>
                                      <p:to>
                                        <p:strVal val="visible"/>
                                      </p:to>
                                    </p:set>
                                    <p:anim calcmode="lin" valueType="num">
                                      <p:cBhvr>
                                        <p:cTn id="14" dur="1000" fill="hold"/>
                                        <p:tgtEl>
                                          <p:spTgt spid="2">
                                            <p:graphicEl>
                                              <a:dgm id="{B0A6A2E7-BFB8-43B5-A863-DA2D9B8A237A}"/>
                                            </p:graphicEl>
                                          </p:spTgt>
                                        </p:tgtEl>
                                        <p:attrNameLst>
                                          <p:attrName>ppt_w</p:attrName>
                                        </p:attrNameLst>
                                      </p:cBhvr>
                                      <p:tavLst>
                                        <p:tav tm="0">
                                          <p:val>
                                            <p:strVal val="#ppt_w*0.70"/>
                                          </p:val>
                                        </p:tav>
                                        <p:tav tm="100000">
                                          <p:val>
                                            <p:strVal val="#ppt_w"/>
                                          </p:val>
                                        </p:tav>
                                      </p:tavLst>
                                    </p:anim>
                                    <p:anim calcmode="lin" valueType="num">
                                      <p:cBhvr>
                                        <p:cTn id="15" dur="1000" fill="hold"/>
                                        <p:tgtEl>
                                          <p:spTgt spid="2">
                                            <p:graphicEl>
                                              <a:dgm id="{B0A6A2E7-BFB8-43B5-A863-DA2D9B8A237A}"/>
                                            </p:graphicEl>
                                          </p:spTgt>
                                        </p:tgtEl>
                                        <p:attrNameLst>
                                          <p:attrName>ppt_h</p:attrName>
                                        </p:attrNameLst>
                                      </p:cBhvr>
                                      <p:tavLst>
                                        <p:tav tm="0">
                                          <p:val>
                                            <p:strVal val="#ppt_h"/>
                                          </p:val>
                                        </p:tav>
                                        <p:tav tm="100000">
                                          <p:val>
                                            <p:strVal val="#ppt_h"/>
                                          </p:val>
                                        </p:tav>
                                      </p:tavLst>
                                    </p:anim>
                                    <p:animEffect transition="in" filter="fade">
                                      <p:cBhvr>
                                        <p:cTn id="16" dur="1000"/>
                                        <p:tgtEl>
                                          <p:spTgt spid="2">
                                            <p:graphicEl>
                                              <a:dgm id="{B0A6A2E7-BFB8-43B5-A863-DA2D9B8A237A}"/>
                                            </p:graphicEl>
                                          </p:spTgt>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2">
                                            <p:graphicEl>
                                              <a:dgm id="{13A09836-1C24-4F90-B13A-9704BC8F5F77}"/>
                                            </p:graphicEl>
                                          </p:spTgt>
                                        </p:tgtEl>
                                        <p:attrNameLst>
                                          <p:attrName>style.visibility</p:attrName>
                                        </p:attrNameLst>
                                      </p:cBhvr>
                                      <p:to>
                                        <p:strVal val="visible"/>
                                      </p:to>
                                    </p:set>
                                    <p:anim calcmode="lin" valueType="num">
                                      <p:cBhvr>
                                        <p:cTn id="19" dur="1000" fill="hold"/>
                                        <p:tgtEl>
                                          <p:spTgt spid="2">
                                            <p:graphicEl>
                                              <a:dgm id="{13A09836-1C24-4F90-B13A-9704BC8F5F77}"/>
                                            </p:graphicEl>
                                          </p:spTgt>
                                        </p:tgtEl>
                                        <p:attrNameLst>
                                          <p:attrName>ppt_w</p:attrName>
                                        </p:attrNameLst>
                                      </p:cBhvr>
                                      <p:tavLst>
                                        <p:tav tm="0">
                                          <p:val>
                                            <p:strVal val="#ppt_w*0.70"/>
                                          </p:val>
                                        </p:tav>
                                        <p:tav tm="100000">
                                          <p:val>
                                            <p:strVal val="#ppt_w"/>
                                          </p:val>
                                        </p:tav>
                                      </p:tavLst>
                                    </p:anim>
                                    <p:anim calcmode="lin" valueType="num">
                                      <p:cBhvr>
                                        <p:cTn id="20" dur="1000" fill="hold"/>
                                        <p:tgtEl>
                                          <p:spTgt spid="2">
                                            <p:graphicEl>
                                              <a:dgm id="{13A09836-1C24-4F90-B13A-9704BC8F5F77}"/>
                                            </p:graphicEl>
                                          </p:spTgt>
                                        </p:tgtEl>
                                        <p:attrNameLst>
                                          <p:attrName>ppt_h</p:attrName>
                                        </p:attrNameLst>
                                      </p:cBhvr>
                                      <p:tavLst>
                                        <p:tav tm="0">
                                          <p:val>
                                            <p:strVal val="#ppt_h"/>
                                          </p:val>
                                        </p:tav>
                                        <p:tav tm="100000">
                                          <p:val>
                                            <p:strVal val="#ppt_h"/>
                                          </p:val>
                                        </p:tav>
                                      </p:tavLst>
                                    </p:anim>
                                    <p:animEffect transition="in" filter="fade">
                                      <p:cBhvr>
                                        <p:cTn id="21" dur="1000"/>
                                        <p:tgtEl>
                                          <p:spTgt spid="2">
                                            <p:graphicEl>
                                              <a:dgm id="{13A09836-1C24-4F90-B13A-9704BC8F5F77}"/>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2">
                                            <p:graphicEl>
                                              <a:dgm id="{145A1CCB-7A5F-424D-94CF-86EDC20548FF}"/>
                                            </p:graphicEl>
                                          </p:spTgt>
                                        </p:tgtEl>
                                        <p:attrNameLst>
                                          <p:attrName>style.visibility</p:attrName>
                                        </p:attrNameLst>
                                      </p:cBhvr>
                                      <p:to>
                                        <p:strVal val="visible"/>
                                      </p:to>
                                    </p:set>
                                    <p:anim calcmode="lin" valueType="num">
                                      <p:cBhvr>
                                        <p:cTn id="26" dur="1000" fill="hold"/>
                                        <p:tgtEl>
                                          <p:spTgt spid="2">
                                            <p:graphicEl>
                                              <a:dgm id="{145A1CCB-7A5F-424D-94CF-86EDC20548FF}"/>
                                            </p:graphicEl>
                                          </p:spTgt>
                                        </p:tgtEl>
                                        <p:attrNameLst>
                                          <p:attrName>ppt_w</p:attrName>
                                        </p:attrNameLst>
                                      </p:cBhvr>
                                      <p:tavLst>
                                        <p:tav tm="0">
                                          <p:val>
                                            <p:strVal val="#ppt_w*0.70"/>
                                          </p:val>
                                        </p:tav>
                                        <p:tav tm="100000">
                                          <p:val>
                                            <p:strVal val="#ppt_w"/>
                                          </p:val>
                                        </p:tav>
                                      </p:tavLst>
                                    </p:anim>
                                    <p:anim calcmode="lin" valueType="num">
                                      <p:cBhvr>
                                        <p:cTn id="27" dur="1000" fill="hold"/>
                                        <p:tgtEl>
                                          <p:spTgt spid="2">
                                            <p:graphicEl>
                                              <a:dgm id="{145A1CCB-7A5F-424D-94CF-86EDC20548FF}"/>
                                            </p:graphicEl>
                                          </p:spTgt>
                                        </p:tgtEl>
                                        <p:attrNameLst>
                                          <p:attrName>ppt_h</p:attrName>
                                        </p:attrNameLst>
                                      </p:cBhvr>
                                      <p:tavLst>
                                        <p:tav tm="0">
                                          <p:val>
                                            <p:strVal val="#ppt_h"/>
                                          </p:val>
                                        </p:tav>
                                        <p:tav tm="100000">
                                          <p:val>
                                            <p:strVal val="#ppt_h"/>
                                          </p:val>
                                        </p:tav>
                                      </p:tavLst>
                                    </p:anim>
                                    <p:animEffect transition="in" filter="fade">
                                      <p:cBhvr>
                                        <p:cTn id="28" dur="1000"/>
                                        <p:tgtEl>
                                          <p:spTgt spid="2">
                                            <p:graphicEl>
                                              <a:dgm id="{145A1CCB-7A5F-424D-94CF-86EDC20548FF}"/>
                                            </p:graphicEl>
                                          </p:spTgt>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2">
                                            <p:graphicEl>
                                              <a:dgm id="{4B5AC6BD-AFFB-4C3C-A36E-F73B8EA76227}"/>
                                            </p:graphicEl>
                                          </p:spTgt>
                                        </p:tgtEl>
                                        <p:attrNameLst>
                                          <p:attrName>style.visibility</p:attrName>
                                        </p:attrNameLst>
                                      </p:cBhvr>
                                      <p:to>
                                        <p:strVal val="visible"/>
                                      </p:to>
                                    </p:set>
                                    <p:anim calcmode="lin" valueType="num">
                                      <p:cBhvr>
                                        <p:cTn id="31" dur="1000" fill="hold"/>
                                        <p:tgtEl>
                                          <p:spTgt spid="2">
                                            <p:graphicEl>
                                              <a:dgm id="{4B5AC6BD-AFFB-4C3C-A36E-F73B8EA76227}"/>
                                            </p:graphicEl>
                                          </p:spTgt>
                                        </p:tgtEl>
                                        <p:attrNameLst>
                                          <p:attrName>ppt_w</p:attrName>
                                        </p:attrNameLst>
                                      </p:cBhvr>
                                      <p:tavLst>
                                        <p:tav tm="0">
                                          <p:val>
                                            <p:strVal val="#ppt_w*0.70"/>
                                          </p:val>
                                        </p:tav>
                                        <p:tav tm="100000">
                                          <p:val>
                                            <p:strVal val="#ppt_w"/>
                                          </p:val>
                                        </p:tav>
                                      </p:tavLst>
                                    </p:anim>
                                    <p:anim calcmode="lin" valueType="num">
                                      <p:cBhvr>
                                        <p:cTn id="32" dur="1000" fill="hold"/>
                                        <p:tgtEl>
                                          <p:spTgt spid="2">
                                            <p:graphicEl>
                                              <a:dgm id="{4B5AC6BD-AFFB-4C3C-A36E-F73B8EA76227}"/>
                                            </p:graphicEl>
                                          </p:spTgt>
                                        </p:tgtEl>
                                        <p:attrNameLst>
                                          <p:attrName>ppt_h</p:attrName>
                                        </p:attrNameLst>
                                      </p:cBhvr>
                                      <p:tavLst>
                                        <p:tav tm="0">
                                          <p:val>
                                            <p:strVal val="#ppt_h"/>
                                          </p:val>
                                        </p:tav>
                                        <p:tav tm="100000">
                                          <p:val>
                                            <p:strVal val="#ppt_h"/>
                                          </p:val>
                                        </p:tav>
                                      </p:tavLst>
                                    </p:anim>
                                    <p:animEffect transition="in" filter="fade">
                                      <p:cBhvr>
                                        <p:cTn id="33" dur="1000"/>
                                        <p:tgtEl>
                                          <p:spTgt spid="2">
                                            <p:graphicEl>
                                              <a:dgm id="{4B5AC6BD-AFFB-4C3C-A36E-F73B8EA76227}"/>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2">
                                            <p:graphicEl>
                                              <a:dgm id="{A0DA7C08-C26C-4752-8D69-613B681951F9}"/>
                                            </p:graphicEl>
                                          </p:spTgt>
                                        </p:tgtEl>
                                        <p:attrNameLst>
                                          <p:attrName>style.visibility</p:attrName>
                                        </p:attrNameLst>
                                      </p:cBhvr>
                                      <p:to>
                                        <p:strVal val="visible"/>
                                      </p:to>
                                    </p:set>
                                    <p:anim calcmode="lin" valueType="num">
                                      <p:cBhvr>
                                        <p:cTn id="38" dur="1000" fill="hold"/>
                                        <p:tgtEl>
                                          <p:spTgt spid="2">
                                            <p:graphicEl>
                                              <a:dgm id="{A0DA7C08-C26C-4752-8D69-613B681951F9}"/>
                                            </p:graphicEl>
                                          </p:spTgt>
                                        </p:tgtEl>
                                        <p:attrNameLst>
                                          <p:attrName>ppt_w</p:attrName>
                                        </p:attrNameLst>
                                      </p:cBhvr>
                                      <p:tavLst>
                                        <p:tav tm="0">
                                          <p:val>
                                            <p:strVal val="#ppt_w*0.70"/>
                                          </p:val>
                                        </p:tav>
                                        <p:tav tm="100000">
                                          <p:val>
                                            <p:strVal val="#ppt_w"/>
                                          </p:val>
                                        </p:tav>
                                      </p:tavLst>
                                    </p:anim>
                                    <p:anim calcmode="lin" valueType="num">
                                      <p:cBhvr>
                                        <p:cTn id="39" dur="1000" fill="hold"/>
                                        <p:tgtEl>
                                          <p:spTgt spid="2">
                                            <p:graphicEl>
                                              <a:dgm id="{A0DA7C08-C26C-4752-8D69-613B681951F9}"/>
                                            </p:graphicEl>
                                          </p:spTgt>
                                        </p:tgtEl>
                                        <p:attrNameLst>
                                          <p:attrName>ppt_h</p:attrName>
                                        </p:attrNameLst>
                                      </p:cBhvr>
                                      <p:tavLst>
                                        <p:tav tm="0">
                                          <p:val>
                                            <p:strVal val="#ppt_h"/>
                                          </p:val>
                                        </p:tav>
                                        <p:tav tm="100000">
                                          <p:val>
                                            <p:strVal val="#ppt_h"/>
                                          </p:val>
                                        </p:tav>
                                      </p:tavLst>
                                    </p:anim>
                                    <p:animEffect transition="in" filter="fade">
                                      <p:cBhvr>
                                        <p:cTn id="40" dur="1000"/>
                                        <p:tgtEl>
                                          <p:spTgt spid="2">
                                            <p:graphicEl>
                                              <a:dgm id="{A0DA7C08-C26C-4752-8D69-613B681951F9}"/>
                                            </p:graphicEl>
                                          </p:spTgt>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2">
                                            <p:graphicEl>
                                              <a:dgm id="{0D1F7E9A-9545-4540-9716-955605C600D9}"/>
                                            </p:graphicEl>
                                          </p:spTgt>
                                        </p:tgtEl>
                                        <p:attrNameLst>
                                          <p:attrName>style.visibility</p:attrName>
                                        </p:attrNameLst>
                                      </p:cBhvr>
                                      <p:to>
                                        <p:strVal val="visible"/>
                                      </p:to>
                                    </p:set>
                                    <p:anim calcmode="lin" valueType="num">
                                      <p:cBhvr>
                                        <p:cTn id="43" dur="1000" fill="hold"/>
                                        <p:tgtEl>
                                          <p:spTgt spid="2">
                                            <p:graphicEl>
                                              <a:dgm id="{0D1F7E9A-9545-4540-9716-955605C600D9}"/>
                                            </p:graphicEl>
                                          </p:spTgt>
                                        </p:tgtEl>
                                        <p:attrNameLst>
                                          <p:attrName>ppt_w</p:attrName>
                                        </p:attrNameLst>
                                      </p:cBhvr>
                                      <p:tavLst>
                                        <p:tav tm="0">
                                          <p:val>
                                            <p:strVal val="#ppt_w*0.70"/>
                                          </p:val>
                                        </p:tav>
                                        <p:tav tm="100000">
                                          <p:val>
                                            <p:strVal val="#ppt_w"/>
                                          </p:val>
                                        </p:tav>
                                      </p:tavLst>
                                    </p:anim>
                                    <p:anim calcmode="lin" valueType="num">
                                      <p:cBhvr>
                                        <p:cTn id="44" dur="1000" fill="hold"/>
                                        <p:tgtEl>
                                          <p:spTgt spid="2">
                                            <p:graphicEl>
                                              <a:dgm id="{0D1F7E9A-9545-4540-9716-955605C600D9}"/>
                                            </p:graphicEl>
                                          </p:spTgt>
                                        </p:tgtEl>
                                        <p:attrNameLst>
                                          <p:attrName>ppt_h</p:attrName>
                                        </p:attrNameLst>
                                      </p:cBhvr>
                                      <p:tavLst>
                                        <p:tav tm="0">
                                          <p:val>
                                            <p:strVal val="#ppt_h"/>
                                          </p:val>
                                        </p:tav>
                                        <p:tav tm="100000">
                                          <p:val>
                                            <p:strVal val="#ppt_h"/>
                                          </p:val>
                                        </p:tav>
                                      </p:tavLst>
                                    </p:anim>
                                    <p:animEffect transition="in" filter="fade">
                                      <p:cBhvr>
                                        <p:cTn id="45" dur="1000"/>
                                        <p:tgtEl>
                                          <p:spTgt spid="2">
                                            <p:graphicEl>
                                              <a:dgm id="{0D1F7E9A-9545-4540-9716-955605C600D9}"/>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grpId="0" nodeType="clickEffect">
                                  <p:stCondLst>
                                    <p:cond delay="0"/>
                                  </p:stCondLst>
                                  <p:childTnLst>
                                    <p:set>
                                      <p:cBhvr>
                                        <p:cTn id="49" dur="1" fill="hold">
                                          <p:stCondLst>
                                            <p:cond delay="0"/>
                                          </p:stCondLst>
                                        </p:cTn>
                                        <p:tgtEl>
                                          <p:spTgt spid="2">
                                            <p:graphicEl>
                                              <a:dgm id="{FC4A441D-5203-4717-B646-E2A0675A9A30}"/>
                                            </p:graphicEl>
                                          </p:spTgt>
                                        </p:tgtEl>
                                        <p:attrNameLst>
                                          <p:attrName>style.visibility</p:attrName>
                                        </p:attrNameLst>
                                      </p:cBhvr>
                                      <p:to>
                                        <p:strVal val="visible"/>
                                      </p:to>
                                    </p:set>
                                    <p:anim calcmode="lin" valueType="num">
                                      <p:cBhvr>
                                        <p:cTn id="50" dur="1000" fill="hold"/>
                                        <p:tgtEl>
                                          <p:spTgt spid="2">
                                            <p:graphicEl>
                                              <a:dgm id="{FC4A441D-5203-4717-B646-E2A0675A9A30}"/>
                                            </p:graphicEl>
                                          </p:spTgt>
                                        </p:tgtEl>
                                        <p:attrNameLst>
                                          <p:attrName>ppt_w</p:attrName>
                                        </p:attrNameLst>
                                      </p:cBhvr>
                                      <p:tavLst>
                                        <p:tav tm="0">
                                          <p:val>
                                            <p:strVal val="#ppt_w*0.70"/>
                                          </p:val>
                                        </p:tav>
                                        <p:tav tm="100000">
                                          <p:val>
                                            <p:strVal val="#ppt_w"/>
                                          </p:val>
                                        </p:tav>
                                      </p:tavLst>
                                    </p:anim>
                                    <p:anim calcmode="lin" valueType="num">
                                      <p:cBhvr>
                                        <p:cTn id="51" dur="1000" fill="hold"/>
                                        <p:tgtEl>
                                          <p:spTgt spid="2">
                                            <p:graphicEl>
                                              <a:dgm id="{FC4A441D-5203-4717-B646-E2A0675A9A30}"/>
                                            </p:graphicEl>
                                          </p:spTgt>
                                        </p:tgtEl>
                                        <p:attrNameLst>
                                          <p:attrName>ppt_h</p:attrName>
                                        </p:attrNameLst>
                                      </p:cBhvr>
                                      <p:tavLst>
                                        <p:tav tm="0">
                                          <p:val>
                                            <p:strVal val="#ppt_h"/>
                                          </p:val>
                                        </p:tav>
                                        <p:tav tm="100000">
                                          <p:val>
                                            <p:strVal val="#ppt_h"/>
                                          </p:val>
                                        </p:tav>
                                      </p:tavLst>
                                    </p:anim>
                                    <p:animEffect transition="in" filter="fade">
                                      <p:cBhvr>
                                        <p:cTn id="52" dur="1000"/>
                                        <p:tgtEl>
                                          <p:spTgt spid="2">
                                            <p:graphicEl>
                                              <a:dgm id="{FC4A441D-5203-4717-B646-E2A0675A9A30}"/>
                                            </p:graphicEl>
                                          </p:spTgt>
                                        </p:tgtEl>
                                      </p:cBhvr>
                                    </p:animEffect>
                                  </p:childTnLst>
                                </p:cTn>
                              </p:par>
                              <p:par>
                                <p:cTn id="53" presetID="55" presetClass="entr" presetSubtype="0" fill="hold" grpId="0" nodeType="withEffect">
                                  <p:stCondLst>
                                    <p:cond delay="0"/>
                                  </p:stCondLst>
                                  <p:childTnLst>
                                    <p:set>
                                      <p:cBhvr>
                                        <p:cTn id="54" dur="1" fill="hold">
                                          <p:stCondLst>
                                            <p:cond delay="0"/>
                                          </p:stCondLst>
                                        </p:cTn>
                                        <p:tgtEl>
                                          <p:spTgt spid="2">
                                            <p:graphicEl>
                                              <a:dgm id="{07D9498F-239A-453F-97DC-12CBC0AFDCC3}"/>
                                            </p:graphicEl>
                                          </p:spTgt>
                                        </p:tgtEl>
                                        <p:attrNameLst>
                                          <p:attrName>style.visibility</p:attrName>
                                        </p:attrNameLst>
                                      </p:cBhvr>
                                      <p:to>
                                        <p:strVal val="visible"/>
                                      </p:to>
                                    </p:set>
                                    <p:anim calcmode="lin" valueType="num">
                                      <p:cBhvr>
                                        <p:cTn id="55" dur="1000" fill="hold"/>
                                        <p:tgtEl>
                                          <p:spTgt spid="2">
                                            <p:graphicEl>
                                              <a:dgm id="{07D9498F-239A-453F-97DC-12CBC0AFDCC3}"/>
                                            </p:graphicEl>
                                          </p:spTgt>
                                        </p:tgtEl>
                                        <p:attrNameLst>
                                          <p:attrName>ppt_w</p:attrName>
                                        </p:attrNameLst>
                                      </p:cBhvr>
                                      <p:tavLst>
                                        <p:tav tm="0">
                                          <p:val>
                                            <p:strVal val="#ppt_w*0.70"/>
                                          </p:val>
                                        </p:tav>
                                        <p:tav tm="100000">
                                          <p:val>
                                            <p:strVal val="#ppt_w"/>
                                          </p:val>
                                        </p:tav>
                                      </p:tavLst>
                                    </p:anim>
                                    <p:anim calcmode="lin" valueType="num">
                                      <p:cBhvr>
                                        <p:cTn id="56" dur="1000" fill="hold"/>
                                        <p:tgtEl>
                                          <p:spTgt spid="2">
                                            <p:graphicEl>
                                              <a:dgm id="{07D9498F-239A-453F-97DC-12CBC0AFDCC3}"/>
                                            </p:graphicEl>
                                          </p:spTgt>
                                        </p:tgtEl>
                                        <p:attrNameLst>
                                          <p:attrName>ppt_h</p:attrName>
                                        </p:attrNameLst>
                                      </p:cBhvr>
                                      <p:tavLst>
                                        <p:tav tm="0">
                                          <p:val>
                                            <p:strVal val="#ppt_h"/>
                                          </p:val>
                                        </p:tav>
                                        <p:tav tm="100000">
                                          <p:val>
                                            <p:strVal val="#ppt_h"/>
                                          </p:val>
                                        </p:tav>
                                      </p:tavLst>
                                    </p:anim>
                                    <p:animEffect transition="in" filter="fade">
                                      <p:cBhvr>
                                        <p:cTn id="57" dur="1000"/>
                                        <p:tgtEl>
                                          <p:spTgt spid="2">
                                            <p:graphicEl>
                                              <a:dgm id="{07D9498F-239A-453F-97DC-12CBC0AFDCC3}"/>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55" presetClass="entr" presetSubtype="0" fill="hold" grpId="0" nodeType="clickEffect">
                                  <p:stCondLst>
                                    <p:cond delay="0"/>
                                  </p:stCondLst>
                                  <p:childTnLst>
                                    <p:set>
                                      <p:cBhvr>
                                        <p:cTn id="61" dur="1" fill="hold">
                                          <p:stCondLst>
                                            <p:cond delay="0"/>
                                          </p:stCondLst>
                                        </p:cTn>
                                        <p:tgtEl>
                                          <p:spTgt spid="2">
                                            <p:graphicEl>
                                              <a:dgm id="{B946A570-8A9F-416B-AC8A-F09012398FCA}"/>
                                            </p:graphicEl>
                                          </p:spTgt>
                                        </p:tgtEl>
                                        <p:attrNameLst>
                                          <p:attrName>style.visibility</p:attrName>
                                        </p:attrNameLst>
                                      </p:cBhvr>
                                      <p:to>
                                        <p:strVal val="visible"/>
                                      </p:to>
                                    </p:set>
                                    <p:anim calcmode="lin" valueType="num">
                                      <p:cBhvr>
                                        <p:cTn id="62" dur="1000" fill="hold"/>
                                        <p:tgtEl>
                                          <p:spTgt spid="2">
                                            <p:graphicEl>
                                              <a:dgm id="{B946A570-8A9F-416B-AC8A-F09012398FCA}"/>
                                            </p:graphicEl>
                                          </p:spTgt>
                                        </p:tgtEl>
                                        <p:attrNameLst>
                                          <p:attrName>ppt_w</p:attrName>
                                        </p:attrNameLst>
                                      </p:cBhvr>
                                      <p:tavLst>
                                        <p:tav tm="0">
                                          <p:val>
                                            <p:strVal val="#ppt_w*0.70"/>
                                          </p:val>
                                        </p:tav>
                                        <p:tav tm="100000">
                                          <p:val>
                                            <p:strVal val="#ppt_w"/>
                                          </p:val>
                                        </p:tav>
                                      </p:tavLst>
                                    </p:anim>
                                    <p:anim calcmode="lin" valueType="num">
                                      <p:cBhvr>
                                        <p:cTn id="63" dur="1000" fill="hold"/>
                                        <p:tgtEl>
                                          <p:spTgt spid="2">
                                            <p:graphicEl>
                                              <a:dgm id="{B946A570-8A9F-416B-AC8A-F09012398FCA}"/>
                                            </p:graphicEl>
                                          </p:spTgt>
                                        </p:tgtEl>
                                        <p:attrNameLst>
                                          <p:attrName>ppt_h</p:attrName>
                                        </p:attrNameLst>
                                      </p:cBhvr>
                                      <p:tavLst>
                                        <p:tav tm="0">
                                          <p:val>
                                            <p:strVal val="#ppt_h"/>
                                          </p:val>
                                        </p:tav>
                                        <p:tav tm="100000">
                                          <p:val>
                                            <p:strVal val="#ppt_h"/>
                                          </p:val>
                                        </p:tav>
                                      </p:tavLst>
                                    </p:anim>
                                    <p:animEffect transition="in" filter="fade">
                                      <p:cBhvr>
                                        <p:cTn id="64" dur="1000"/>
                                        <p:tgtEl>
                                          <p:spTgt spid="2">
                                            <p:graphicEl>
                                              <a:dgm id="{B946A570-8A9F-416B-AC8A-F09012398FCA}"/>
                                            </p:graphicEl>
                                          </p:spTgt>
                                        </p:tgtEl>
                                      </p:cBhvr>
                                    </p:animEffect>
                                  </p:childTnLst>
                                </p:cTn>
                              </p:par>
                              <p:par>
                                <p:cTn id="65" presetID="55" presetClass="entr" presetSubtype="0" fill="hold" grpId="0" nodeType="withEffect">
                                  <p:stCondLst>
                                    <p:cond delay="0"/>
                                  </p:stCondLst>
                                  <p:childTnLst>
                                    <p:set>
                                      <p:cBhvr>
                                        <p:cTn id="66" dur="1" fill="hold">
                                          <p:stCondLst>
                                            <p:cond delay="0"/>
                                          </p:stCondLst>
                                        </p:cTn>
                                        <p:tgtEl>
                                          <p:spTgt spid="2">
                                            <p:graphicEl>
                                              <a:dgm id="{BD16A46E-3600-45FC-9778-ECC48BC5F1C3}"/>
                                            </p:graphicEl>
                                          </p:spTgt>
                                        </p:tgtEl>
                                        <p:attrNameLst>
                                          <p:attrName>style.visibility</p:attrName>
                                        </p:attrNameLst>
                                      </p:cBhvr>
                                      <p:to>
                                        <p:strVal val="visible"/>
                                      </p:to>
                                    </p:set>
                                    <p:anim calcmode="lin" valueType="num">
                                      <p:cBhvr>
                                        <p:cTn id="67" dur="1000" fill="hold"/>
                                        <p:tgtEl>
                                          <p:spTgt spid="2">
                                            <p:graphicEl>
                                              <a:dgm id="{BD16A46E-3600-45FC-9778-ECC48BC5F1C3}"/>
                                            </p:graphicEl>
                                          </p:spTgt>
                                        </p:tgtEl>
                                        <p:attrNameLst>
                                          <p:attrName>ppt_w</p:attrName>
                                        </p:attrNameLst>
                                      </p:cBhvr>
                                      <p:tavLst>
                                        <p:tav tm="0">
                                          <p:val>
                                            <p:strVal val="#ppt_w*0.70"/>
                                          </p:val>
                                        </p:tav>
                                        <p:tav tm="100000">
                                          <p:val>
                                            <p:strVal val="#ppt_w"/>
                                          </p:val>
                                        </p:tav>
                                      </p:tavLst>
                                    </p:anim>
                                    <p:anim calcmode="lin" valueType="num">
                                      <p:cBhvr>
                                        <p:cTn id="68" dur="1000" fill="hold"/>
                                        <p:tgtEl>
                                          <p:spTgt spid="2">
                                            <p:graphicEl>
                                              <a:dgm id="{BD16A46E-3600-45FC-9778-ECC48BC5F1C3}"/>
                                            </p:graphicEl>
                                          </p:spTgt>
                                        </p:tgtEl>
                                        <p:attrNameLst>
                                          <p:attrName>ppt_h</p:attrName>
                                        </p:attrNameLst>
                                      </p:cBhvr>
                                      <p:tavLst>
                                        <p:tav tm="0">
                                          <p:val>
                                            <p:strVal val="#ppt_h"/>
                                          </p:val>
                                        </p:tav>
                                        <p:tav tm="100000">
                                          <p:val>
                                            <p:strVal val="#ppt_h"/>
                                          </p:val>
                                        </p:tav>
                                      </p:tavLst>
                                    </p:anim>
                                    <p:animEffect transition="in" filter="fade">
                                      <p:cBhvr>
                                        <p:cTn id="69" dur="1000"/>
                                        <p:tgtEl>
                                          <p:spTgt spid="2">
                                            <p:graphicEl>
                                              <a:dgm id="{BD16A46E-3600-45FC-9778-ECC48BC5F1C3}"/>
                                            </p:graphicEl>
                                          </p:spTgt>
                                        </p:tgtEl>
                                      </p:cBhvr>
                                    </p:animEffect>
                                  </p:childTnLst>
                                </p:cTn>
                              </p:par>
                            </p:childTnLst>
                          </p:cTn>
                        </p:par>
                      </p:childTnLst>
                    </p:cTn>
                  </p:par>
                  <p:par>
                    <p:cTn id="70" fill="hold">
                      <p:stCondLst>
                        <p:cond delay="indefinite"/>
                      </p:stCondLst>
                      <p:childTnLst>
                        <p:par>
                          <p:cTn id="71" fill="hold">
                            <p:stCondLst>
                              <p:cond delay="0"/>
                            </p:stCondLst>
                            <p:childTnLst>
                              <p:par>
                                <p:cTn id="72" presetID="55" presetClass="entr" presetSubtype="0" fill="hold" grpId="0" nodeType="clickEffect">
                                  <p:stCondLst>
                                    <p:cond delay="0"/>
                                  </p:stCondLst>
                                  <p:childTnLst>
                                    <p:set>
                                      <p:cBhvr>
                                        <p:cTn id="73" dur="1" fill="hold">
                                          <p:stCondLst>
                                            <p:cond delay="0"/>
                                          </p:stCondLst>
                                        </p:cTn>
                                        <p:tgtEl>
                                          <p:spTgt spid="2">
                                            <p:graphicEl>
                                              <a:dgm id="{D61C4C4C-A758-447B-B63A-24ABD112A99F}"/>
                                            </p:graphicEl>
                                          </p:spTgt>
                                        </p:tgtEl>
                                        <p:attrNameLst>
                                          <p:attrName>style.visibility</p:attrName>
                                        </p:attrNameLst>
                                      </p:cBhvr>
                                      <p:to>
                                        <p:strVal val="visible"/>
                                      </p:to>
                                    </p:set>
                                    <p:anim calcmode="lin" valueType="num">
                                      <p:cBhvr>
                                        <p:cTn id="74" dur="1000" fill="hold"/>
                                        <p:tgtEl>
                                          <p:spTgt spid="2">
                                            <p:graphicEl>
                                              <a:dgm id="{D61C4C4C-A758-447B-B63A-24ABD112A99F}"/>
                                            </p:graphicEl>
                                          </p:spTgt>
                                        </p:tgtEl>
                                        <p:attrNameLst>
                                          <p:attrName>ppt_w</p:attrName>
                                        </p:attrNameLst>
                                      </p:cBhvr>
                                      <p:tavLst>
                                        <p:tav tm="0">
                                          <p:val>
                                            <p:strVal val="#ppt_w*0.70"/>
                                          </p:val>
                                        </p:tav>
                                        <p:tav tm="100000">
                                          <p:val>
                                            <p:strVal val="#ppt_w"/>
                                          </p:val>
                                        </p:tav>
                                      </p:tavLst>
                                    </p:anim>
                                    <p:anim calcmode="lin" valueType="num">
                                      <p:cBhvr>
                                        <p:cTn id="75" dur="1000" fill="hold"/>
                                        <p:tgtEl>
                                          <p:spTgt spid="2">
                                            <p:graphicEl>
                                              <a:dgm id="{D61C4C4C-A758-447B-B63A-24ABD112A99F}"/>
                                            </p:graphicEl>
                                          </p:spTgt>
                                        </p:tgtEl>
                                        <p:attrNameLst>
                                          <p:attrName>ppt_h</p:attrName>
                                        </p:attrNameLst>
                                      </p:cBhvr>
                                      <p:tavLst>
                                        <p:tav tm="0">
                                          <p:val>
                                            <p:strVal val="#ppt_h"/>
                                          </p:val>
                                        </p:tav>
                                        <p:tav tm="100000">
                                          <p:val>
                                            <p:strVal val="#ppt_h"/>
                                          </p:val>
                                        </p:tav>
                                      </p:tavLst>
                                    </p:anim>
                                    <p:animEffect transition="in" filter="fade">
                                      <p:cBhvr>
                                        <p:cTn id="76" dur="1000"/>
                                        <p:tgtEl>
                                          <p:spTgt spid="2">
                                            <p:graphicEl>
                                              <a:dgm id="{D61C4C4C-A758-447B-B63A-24ABD112A99F}"/>
                                            </p:graphicEl>
                                          </p:spTgt>
                                        </p:tgtEl>
                                      </p:cBhvr>
                                    </p:animEffect>
                                  </p:childTnLst>
                                </p:cTn>
                              </p:par>
                              <p:par>
                                <p:cTn id="77" presetID="55" presetClass="entr" presetSubtype="0" fill="hold" grpId="0" nodeType="withEffect">
                                  <p:stCondLst>
                                    <p:cond delay="0"/>
                                  </p:stCondLst>
                                  <p:childTnLst>
                                    <p:set>
                                      <p:cBhvr>
                                        <p:cTn id="78" dur="1" fill="hold">
                                          <p:stCondLst>
                                            <p:cond delay="0"/>
                                          </p:stCondLst>
                                        </p:cTn>
                                        <p:tgtEl>
                                          <p:spTgt spid="2">
                                            <p:graphicEl>
                                              <a:dgm id="{B6EB9414-399D-4D08-8005-4E72D5DF4076}"/>
                                            </p:graphicEl>
                                          </p:spTgt>
                                        </p:tgtEl>
                                        <p:attrNameLst>
                                          <p:attrName>style.visibility</p:attrName>
                                        </p:attrNameLst>
                                      </p:cBhvr>
                                      <p:to>
                                        <p:strVal val="visible"/>
                                      </p:to>
                                    </p:set>
                                    <p:anim calcmode="lin" valueType="num">
                                      <p:cBhvr>
                                        <p:cTn id="79" dur="1000" fill="hold"/>
                                        <p:tgtEl>
                                          <p:spTgt spid="2">
                                            <p:graphicEl>
                                              <a:dgm id="{B6EB9414-399D-4D08-8005-4E72D5DF4076}"/>
                                            </p:graphicEl>
                                          </p:spTgt>
                                        </p:tgtEl>
                                        <p:attrNameLst>
                                          <p:attrName>ppt_w</p:attrName>
                                        </p:attrNameLst>
                                      </p:cBhvr>
                                      <p:tavLst>
                                        <p:tav tm="0">
                                          <p:val>
                                            <p:strVal val="#ppt_w*0.70"/>
                                          </p:val>
                                        </p:tav>
                                        <p:tav tm="100000">
                                          <p:val>
                                            <p:strVal val="#ppt_w"/>
                                          </p:val>
                                        </p:tav>
                                      </p:tavLst>
                                    </p:anim>
                                    <p:anim calcmode="lin" valueType="num">
                                      <p:cBhvr>
                                        <p:cTn id="80" dur="1000" fill="hold"/>
                                        <p:tgtEl>
                                          <p:spTgt spid="2">
                                            <p:graphicEl>
                                              <a:dgm id="{B6EB9414-399D-4D08-8005-4E72D5DF4076}"/>
                                            </p:graphicEl>
                                          </p:spTgt>
                                        </p:tgtEl>
                                        <p:attrNameLst>
                                          <p:attrName>ppt_h</p:attrName>
                                        </p:attrNameLst>
                                      </p:cBhvr>
                                      <p:tavLst>
                                        <p:tav tm="0">
                                          <p:val>
                                            <p:strVal val="#ppt_h"/>
                                          </p:val>
                                        </p:tav>
                                        <p:tav tm="100000">
                                          <p:val>
                                            <p:strVal val="#ppt_h"/>
                                          </p:val>
                                        </p:tav>
                                      </p:tavLst>
                                    </p:anim>
                                    <p:animEffect transition="in" filter="fade">
                                      <p:cBhvr>
                                        <p:cTn id="81" dur="1000"/>
                                        <p:tgtEl>
                                          <p:spTgt spid="2">
                                            <p:graphicEl>
                                              <a:dgm id="{B6EB9414-399D-4D08-8005-4E72D5DF4076}"/>
                                            </p:graphicEl>
                                          </p:spTgt>
                                        </p:tgtEl>
                                      </p:cBhvr>
                                    </p:animEffect>
                                  </p:childTnLst>
                                </p:cTn>
                              </p:par>
                            </p:childTnLst>
                          </p:cTn>
                        </p:par>
                      </p:childTnLst>
                    </p:cTn>
                  </p:par>
                  <p:par>
                    <p:cTn id="82" fill="hold">
                      <p:stCondLst>
                        <p:cond delay="indefinite"/>
                      </p:stCondLst>
                      <p:childTnLst>
                        <p:par>
                          <p:cTn id="83" fill="hold">
                            <p:stCondLst>
                              <p:cond delay="0"/>
                            </p:stCondLst>
                            <p:childTnLst>
                              <p:par>
                                <p:cTn id="84" presetID="55" presetClass="entr" presetSubtype="0" fill="hold" grpId="0" nodeType="clickEffect">
                                  <p:stCondLst>
                                    <p:cond delay="0"/>
                                  </p:stCondLst>
                                  <p:childTnLst>
                                    <p:set>
                                      <p:cBhvr>
                                        <p:cTn id="85" dur="1" fill="hold">
                                          <p:stCondLst>
                                            <p:cond delay="0"/>
                                          </p:stCondLst>
                                        </p:cTn>
                                        <p:tgtEl>
                                          <p:spTgt spid="2">
                                            <p:graphicEl>
                                              <a:dgm id="{FD74AAA8-C35E-4437-834D-4A00BDBB1469}"/>
                                            </p:graphicEl>
                                          </p:spTgt>
                                        </p:tgtEl>
                                        <p:attrNameLst>
                                          <p:attrName>style.visibility</p:attrName>
                                        </p:attrNameLst>
                                      </p:cBhvr>
                                      <p:to>
                                        <p:strVal val="visible"/>
                                      </p:to>
                                    </p:set>
                                    <p:anim calcmode="lin" valueType="num">
                                      <p:cBhvr>
                                        <p:cTn id="86" dur="1000" fill="hold"/>
                                        <p:tgtEl>
                                          <p:spTgt spid="2">
                                            <p:graphicEl>
                                              <a:dgm id="{FD74AAA8-C35E-4437-834D-4A00BDBB1469}"/>
                                            </p:graphicEl>
                                          </p:spTgt>
                                        </p:tgtEl>
                                        <p:attrNameLst>
                                          <p:attrName>ppt_w</p:attrName>
                                        </p:attrNameLst>
                                      </p:cBhvr>
                                      <p:tavLst>
                                        <p:tav tm="0">
                                          <p:val>
                                            <p:strVal val="#ppt_w*0.70"/>
                                          </p:val>
                                        </p:tav>
                                        <p:tav tm="100000">
                                          <p:val>
                                            <p:strVal val="#ppt_w"/>
                                          </p:val>
                                        </p:tav>
                                      </p:tavLst>
                                    </p:anim>
                                    <p:anim calcmode="lin" valueType="num">
                                      <p:cBhvr>
                                        <p:cTn id="87" dur="1000" fill="hold"/>
                                        <p:tgtEl>
                                          <p:spTgt spid="2">
                                            <p:graphicEl>
                                              <a:dgm id="{FD74AAA8-C35E-4437-834D-4A00BDBB1469}"/>
                                            </p:graphicEl>
                                          </p:spTgt>
                                        </p:tgtEl>
                                        <p:attrNameLst>
                                          <p:attrName>ppt_h</p:attrName>
                                        </p:attrNameLst>
                                      </p:cBhvr>
                                      <p:tavLst>
                                        <p:tav tm="0">
                                          <p:val>
                                            <p:strVal val="#ppt_h"/>
                                          </p:val>
                                        </p:tav>
                                        <p:tav tm="100000">
                                          <p:val>
                                            <p:strVal val="#ppt_h"/>
                                          </p:val>
                                        </p:tav>
                                      </p:tavLst>
                                    </p:anim>
                                    <p:animEffect transition="in" filter="fade">
                                      <p:cBhvr>
                                        <p:cTn id="88" dur="1000"/>
                                        <p:tgtEl>
                                          <p:spTgt spid="2">
                                            <p:graphicEl>
                                              <a:dgm id="{FD74AAA8-C35E-4437-834D-4A00BDBB1469}"/>
                                            </p:graphicEl>
                                          </p:spTgt>
                                        </p:tgtEl>
                                      </p:cBhvr>
                                    </p:animEffect>
                                  </p:childTnLst>
                                </p:cTn>
                              </p:par>
                              <p:par>
                                <p:cTn id="89" presetID="55" presetClass="entr" presetSubtype="0" fill="hold" grpId="0" nodeType="withEffect">
                                  <p:stCondLst>
                                    <p:cond delay="0"/>
                                  </p:stCondLst>
                                  <p:childTnLst>
                                    <p:set>
                                      <p:cBhvr>
                                        <p:cTn id="90" dur="1" fill="hold">
                                          <p:stCondLst>
                                            <p:cond delay="0"/>
                                          </p:stCondLst>
                                        </p:cTn>
                                        <p:tgtEl>
                                          <p:spTgt spid="2">
                                            <p:graphicEl>
                                              <a:dgm id="{C2029F2C-F30D-40AF-A9E0-11F2F47C201D}"/>
                                            </p:graphicEl>
                                          </p:spTgt>
                                        </p:tgtEl>
                                        <p:attrNameLst>
                                          <p:attrName>style.visibility</p:attrName>
                                        </p:attrNameLst>
                                      </p:cBhvr>
                                      <p:to>
                                        <p:strVal val="visible"/>
                                      </p:to>
                                    </p:set>
                                    <p:anim calcmode="lin" valueType="num">
                                      <p:cBhvr>
                                        <p:cTn id="91" dur="1000" fill="hold"/>
                                        <p:tgtEl>
                                          <p:spTgt spid="2">
                                            <p:graphicEl>
                                              <a:dgm id="{C2029F2C-F30D-40AF-A9E0-11F2F47C201D}"/>
                                            </p:graphicEl>
                                          </p:spTgt>
                                        </p:tgtEl>
                                        <p:attrNameLst>
                                          <p:attrName>ppt_w</p:attrName>
                                        </p:attrNameLst>
                                      </p:cBhvr>
                                      <p:tavLst>
                                        <p:tav tm="0">
                                          <p:val>
                                            <p:strVal val="#ppt_w*0.70"/>
                                          </p:val>
                                        </p:tav>
                                        <p:tav tm="100000">
                                          <p:val>
                                            <p:strVal val="#ppt_w"/>
                                          </p:val>
                                        </p:tav>
                                      </p:tavLst>
                                    </p:anim>
                                    <p:anim calcmode="lin" valueType="num">
                                      <p:cBhvr>
                                        <p:cTn id="92" dur="1000" fill="hold"/>
                                        <p:tgtEl>
                                          <p:spTgt spid="2">
                                            <p:graphicEl>
                                              <a:dgm id="{C2029F2C-F30D-40AF-A9E0-11F2F47C201D}"/>
                                            </p:graphicEl>
                                          </p:spTgt>
                                        </p:tgtEl>
                                        <p:attrNameLst>
                                          <p:attrName>ppt_h</p:attrName>
                                        </p:attrNameLst>
                                      </p:cBhvr>
                                      <p:tavLst>
                                        <p:tav tm="0">
                                          <p:val>
                                            <p:strVal val="#ppt_h"/>
                                          </p:val>
                                        </p:tav>
                                        <p:tav tm="100000">
                                          <p:val>
                                            <p:strVal val="#ppt_h"/>
                                          </p:val>
                                        </p:tav>
                                      </p:tavLst>
                                    </p:anim>
                                    <p:animEffect transition="in" filter="fade">
                                      <p:cBhvr>
                                        <p:cTn id="93" dur="1000"/>
                                        <p:tgtEl>
                                          <p:spTgt spid="2">
                                            <p:graphicEl>
                                              <a:dgm id="{C2029F2C-F30D-40AF-A9E0-11F2F47C201D}"/>
                                            </p:graphicEl>
                                          </p:spTgt>
                                        </p:tgtEl>
                                      </p:cBhvr>
                                    </p:animEffect>
                                  </p:childTnLst>
                                </p:cTn>
                              </p:par>
                            </p:childTnLst>
                          </p:cTn>
                        </p:par>
                      </p:childTnLst>
                    </p:cTn>
                  </p:par>
                  <p:par>
                    <p:cTn id="94" fill="hold">
                      <p:stCondLst>
                        <p:cond delay="indefinite"/>
                      </p:stCondLst>
                      <p:childTnLst>
                        <p:par>
                          <p:cTn id="95" fill="hold">
                            <p:stCondLst>
                              <p:cond delay="0"/>
                            </p:stCondLst>
                            <p:childTnLst>
                              <p:par>
                                <p:cTn id="96" presetID="55" presetClass="entr" presetSubtype="0" fill="hold" grpId="0" nodeType="clickEffect">
                                  <p:stCondLst>
                                    <p:cond delay="0"/>
                                  </p:stCondLst>
                                  <p:childTnLst>
                                    <p:set>
                                      <p:cBhvr>
                                        <p:cTn id="97" dur="1" fill="hold">
                                          <p:stCondLst>
                                            <p:cond delay="0"/>
                                          </p:stCondLst>
                                        </p:cTn>
                                        <p:tgtEl>
                                          <p:spTgt spid="2">
                                            <p:graphicEl>
                                              <a:dgm id="{684E096D-462F-41C3-B4A4-99334F55B20E}"/>
                                            </p:graphicEl>
                                          </p:spTgt>
                                        </p:tgtEl>
                                        <p:attrNameLst>
                                          <p:attrName>style.visibility</p:attrName>
                                        </p:attrNameLst>
                                      </p:cBhvr>
                                      <p:to>
                                        <p:strVal val="visible"/>
                                      </p:to>
                                    </p:set>
                                    <p:anim calcmode="lin" valueType="num">
                                      <p:cBhvr>
                                        <p:cTn id="98" dur="1000" fill="hold"/>
                                        <p:tgtEl>
                                          <p:spTgt spid="2">
                                            <p:graphicEl>
                                              <a:dgm id="{684E096D-462F-41C3-B4A4-99334F55B20E}"/>
                                            </p:graphicEl>
                                          </p:spTgt>
                                        </p:tgtEl>
                                        <p:attrNameLst>
                                          <p:attrName>ppt_w</p:attrName>
                                        </p:attrNameLst>
                                      </p:cBhvr>
                                      <p:tavLst>
                                        <p:tav tm="0">
                                          <p:val>
                                            <p:strVal val="#ppt_w*0.70"/>
                                          </p:val>
                                        </p:tav>
                                        <p:tav tm="100000">
                                          <p:val>
                                            <p:strVal val="#ppt_w"/>
                                          </p:val>
                                        </p:tav>
                                      </p:tavLst>
                                    </p:anim>
                                    <p:anim calcmode="lin" valueType="num">
                                      <p:cBhvr>
                                        <p:cTn id="99" dur="1000" fill="hold"/>
                                        <p:tgtEl>
                                          <p:spTgt spid="2">
                                            <p:graphicEl>
                                              <a:dgm id="{684E096D-462F-41C3-B4A4-99334F55B20E}"/>
                                            </p:graphicEl>
                                          </p:spTgt>
                                        </p:tgtEl>
                                        <p:attrNameLst>
                                          <p:attrName>ppt_h</p:attrName>
                                        </p:attrNameLst>
                                      </p:cBhvr>
                                      <p:tavLst>
                                        <p:tav tm="0">
                                          <p:val>
                                            <p:strVal val="#ppt_h"/>
                                          </p:val>
                                        </p:tav>
                                        <p:tav tm="100000">
                                          <p:val>
                                            <p:strVal val="#ppt_h"/>
                                          </p:val>
                                        </p:tav>
                                      </p:tavLst>
                                    </p:anim>
                                    <p:animEffect transition="in" filter="fade">
                                      <p:cBhvr>
                                        <p:cTn id="100" dur="1000"/>
                                        <p:tgtEl>
                                          <p:spTgt spid="2">
                                            <p:graphicEl>
                                              <a:dgm id="{684E096D-462F-41C3-B4A4-99334F55B20E}"/>
                                            </p:graphicEl>
                                          </p:spTgt>
                                        </p:tgtEl>
                                      </p:cBhvr>
                                    </p:animEffect>
                                  </p:childTnLst>
                                </p:cTn>
                              </p:par>
                              <p:par>
                                <p:cTn id="101" presetID="55" presetClass="entr" presetSubtype="0" fill="hold" grpId="0" nodeType="withEffect">
                                  <p:stCondLst>
                                    <p:cond delay="0"/>
                                  </p:stCondLst>
                                  <p:childTnLst>
                                    <p:set>
                                      <p:cBhvr>
                                        <p:cTn id="102" dur="1" fill="hold">
                                          <p:stCondLst>
                                            <p:cond delay="0"/>
                                          </p:stCondLst>
                                        </p:cTn>
                                        <p:tgtEl>
                                          <p:spTgt spid="2">
                                            <p:graphicEl>
                                              <a:dgm id="{662470CB-C1B3-48F9-9036-0AE98F1EB5C4}"/>
                                            </p:graphicEl>
                                          </p:spTgt>
                                        </p:tgtEl>
                                        <p:attrNameLst>
                                          <p:attrName>style.visibility</p:attrName>
                                        </p:attrNameLst>
                                      </p:cBhvr>
                                      <p:to>
                                        <p:strVal val="visible"/>
                                      </p:to>
                                    </p:set>
                                    <p:anim calcmode="lin" valueType="num">
                                      <p:cBhvr>
                                        <p:cTn id="103" dur="1000" fill="hold"/>
                                        <p:tgtEl>
                                          <p:spTgt spid="2">
                                            <p:graphicEl>
                                              <a:dgm id="{662470CB-C1B3-48F9-9036-0AE98F1EB5C4}"/>
                                            </p:graphicEl>
                                          </p:spTgt>
                                        </p:tgtEl>
                                        <p:attrNameLst>
                                          <p:attrName>ppt_w</p:attrName>
                                        </p:attrNameLst>
                                      </p:cBhvr>
                                      <p:tavLst>
                                        <p:tav tm="0">
                                          <p:val>
                                            <p:strVal val="#ppt_w*0.70"/>
                                          </p:val>
                                        </p:tav>
                                        <p:tav tm="100000">
                                          <p:val>
                                            <p:strVal val="#ppt_w"/>
                                          </p:val>
                                        </p:tav>
                                      </p:tavLst>
                                    </p:anim>
                                    <p:anim calcmode="lin" valueType="num">
                                      <p:cBhvr>
                                        <p:cTn id="104" dur="1000" fill="hold"/>
                                        <p:tgtEl>
                                          <p:spTgt spid="2">
                                            <p:graphicEl>
                                              <a:dgm id="{662470CB-C1B3-48F9-9036-0AE98F1EB5C4}"/>
                                            </p:graphicEl>
                                          </p:spTgt>
                                        </p:tgtEl>
                                        <p:attrNameLst>
                                          <p:attrName>ppt_h</p:attrName>
                                        </p:attrNameLst>
                                      </p:cBhvr>
                                      <p:tavLst>
                                        <p:tav tm="0">
                                          <p:val>
                                            <p:strVal val="#ppt_h"/>
                                          </p:val>
                                        </p:tav>
                                        <p:tav tm="100000">
                                          <p:val>
                                            <p:strVal val="#ppt_h"/>
                                          </p:val>
                                        </p:tav>
                                      </p:tavLst>
                                    </p:anim>
                                    <p:animEffect transition="in" filter="fade">
                                      <p:cBhvr>
                                        <p:cTn id="105" dur="1000"/>
                                        <p:tgtEl>
                                          <p:spTgt spid="2">
                                            <p:graphicEl>
                                              <a:dgm id="{662470CB-C1B3-48F9-9036-0AE98F1EB5C4}"/>
                                            </p:graphic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grpId="0" nodeType="clickEffect">
                                  <p:stCondLst>
                                    <p:cond delay="0"/>
                                  </p:stCondLst>
                                  <p:childTnLst>
                                    <p:set>
                                      <p:cBhvr>
                                        <p:cTn id="109" dur="1" fill="hold">
                                          <p:stCondLst>
                                            <p:cond delay="0"/>
                                          </p:stCondLst>
                                        </p:cTn>
                                        <p:tgtEl>
                                          <p:spTgt spid="2">
                                            <p:graphicEl>
                                              <a:dgm id="{25810CB6-7207-4111-949F-B566A018B1EF}"/>
                                            </p:graphicEl>
                                          </p:spTgt>
                                        </p:tgtEl>
                                        <p:attrNameLst>
                                          <p:attrName>style.visibility</p:attrName>
                                        </p:attrNameLst>
                                      </p:cBhvr>
                                      <p:to>
                                        <p:strVal val="visible"/>
                                      </p:to>
                                    </p:set>
                                    <p:anim calcmode="lin" valueType="num">
                                      <p:cBhvr>
                                        <p:cTn id="110" dur="1000" fill="hold"/>
                                        <p:tgtEl>
                                          <p:spTgt spid="2">
                                            <p:graphicEl>
                                              <a:dgm id="{25810CB6-7207-4111-949F-B566A018B1EF}"/>
                                            </p:graphicEl>
                                          </p:spTgt>
                                        </p:tgtEl>
                                        <p:attrNameLst>
                                          <p:attrName>ppt_w</p:attrName>
                                        </p:attrNameLst>
                                      </p:cBhvr>
                                      <p:tavLst>
                                        <p:tav tm="0">
                                          <p:val>
                                            <p:strVal val="#ppt_w*0.70"/>
                                          </p:val>
                                        </p:tav>
                                        <p:tav tm="100000">
                                          <p:val>
                                            <p:strVal val="#ppt_w"/>
                                          </p:val>
                                        </p:tav>
                                      </p:tavLst>
                                    </p:anim>
                                    <p:anim calcmode="lin" valueType="num">
                                      <p:cBhvr>
                                        <p:cTn id="111" dur="1000" fill="hold"/>
                                        <p:tgtEl>
                                          <p:spTgt spid="2">
                                            <p:graphicEl>
                                              <a:dgm id="{25810CB6-7207-4111-949F-B566A018B1EF}"/>
                                            </p:graphicEl>
                                          </p:spTgt>
                                        </p:tgtEl>
                                        <p:attrNameLst>
                                          <p:attrName>ppt_h</p:attrName>
                                        </p:attrNameLst>
                                      </p:cBhvr>
                                      <p:tavLst>
                                        <p:tav tm="0">
                                          <p:val>
                                            <p:strVal val="#ppt_h"/>
                                          </p:val>
                                        </p:tav>
                                        <p:tav tm="100000">
                                          <p:val>
                                            <p:strVal val="#ppt_h"/>
                                          </p:val>
                                        </p:tav>
                                      </p:tavLst>
                                    </p:anim>
                                    <p:animEffect transition="in" filter="fade">
                                      <p:cBhvr>
                                        <p:cTn id="112" dur="1000"/>
                                        <p:tgtEl>
                                          <p:spTgt spid="2">
                                            <p:graphicEl>
                                              <a:dgm id="{25810CB6-7207-4111-949F-B566A018B1EF}"/>
                                            </p:graphicEl>
                                          </p:spTgt>
                                        </p:tgtEl>
                                      </p:cBhvr>
                                    </p:animEffect>
                                  </p:childTnLst>
                                </p:cTn>
                              </p:par>
                              <p:par>
                                <p:cTn id="113" presetID="55" presetClass="entr" presetSubtype="0" fill="hold" grpId="0" nodeType="withEffect">
                                  <p:stCondLst>
                                    <p:cond delay="0"/>
                                  </p:stCondLst>
                                  <p:childTnLst>
                                    <p:set>
                                      <p:cBhvr>
                                        <p:cTn id="114" dur="1" fill="hold">
                                          <p:stCondLst>
                                            <p:cond delay="0"/>
                                          </p:stCondLst>
                                        </p:cTn>
                                        <p:tgtEl>
                                          <p:spTgt spid="2">
                                            <p:graphicEl>
                                              <a:dgm id="{F330D8F2-D187-4715-89A0-4D2852B8B492}"/>
                                            </p:graphicEl>
                                          </p:spTgt>
                                        </p:tgtEl>
                                        <p:attrNameLst>
                                          <p:attrName>style.visibility</p:attrName>
                                        </p:attrNameLst>
                                      </p:cBhvr>
                                      <p:to>
                                        <p:strVal val="visible"/>
                                      </p:to>
                                    </p:set>
                                    <p:anim calcmode="lin" valueType="num">
                                      <p:cBhvr>
                                        <p:cTn id="115" dur="1000" fill="hold"/>
                                        <p:tgtEl>
                                          <p:spTgt spid="2">
                                            <p:graphicEl>
                                              <a:dgm id="{F330D8F2-D187-4715-89A0-4D2852B8B492}"/>
                                            </p:graphicEl>
                                          </p:spTgt>
                                        </p:tgtEl>
                                        <p:attrNameLst>
                                          <p:attrName>ppt_w</p:attrName>
                                        </p:attrNameLst>
                                      </p:cBhvr>
                                      <p:tavLst>
                                        <p:tav tm="0">
                                          <p:val>
                                            <p:strVal val="#ppt_w*0.70"/>
                                          </p:val>
                                        </p:tav>
                                        <p:tav tm="100000">
                                          <p:val>
                                            <p:strVal val="#ppt_w"/>
                                          </p:val>
                                        </p:tav>
                                      </p:tavLst>
                                    </p:anim>
                                    <p:anim calcmode="lin" valueType="num">
                                      <p:cBhvr>
                                        <p:cTn id="116" dur="1000" fill="hold"/>
                                        <p:tgtEl>
                                          <p:spTgt spid="2">
                                            <p:graphicEl>
                                              <a:dgm id="{F330D8F2-D187-4715-89A0-4D2852B8B492}"/>
                                            </p:graphicEl>
                                          </p:spTgt>
                                        </p:tgtEl>
                                        <p:attrNameLst>
                                          <p:attrName>ppt_h</p:attrName>
                                        </p:attrNameLst>
                                      </p:cBhvr>
                                      <p:tavLst>
                                        <p:tav tm="0">
                                          <p:val>
                                            <p:strVal val="#ppt_h"/>
                                          </p:val>
                                        </p:tav>
                                        <p:tav tm="100000">
                                          <p:val>
                                            <p:strVal val="#ppt_h"/>
                                          </p:val>
                                        </p:tav>
                                      </p:tavLst>
                                    </p:anim>
                                    <p:animEffect transition="in" filter="fade">
                                      <p:cBhvr>
                                        <p:cTn id="117" dur="1000"/>
                                        <p:tgtEl>
                                          <p:spTgt spid="2">
                                            <p:graphicEl>
                                              <a:dgm id="{F330D8F2-D187-4715-89A0-4D2852B8B492}"/>
                                            </p:graphicEl>
                                          </p:spTgt>
                                        </p:tgtEl>
                                      </p:cBhvr>
                                    </p:animEffect>
                                  </p:childTnLst>
                                </p:cTn>
                              </p:par>
                            </p:childTnLst>
                          </p:cTn>
                        </p:par>
                      </p:childTnLst>
                    </p:cTn>
                  </p:par>
                  <p:par>
                    <p:cTn id="118" fill="hold">
                      <p:stCondLst>
                        <p:cond delay="indefinite"/>
                      </p:stCondLst>
                      <p:childTnLst>
                        <p:par>
                          <p:cTn id="119" fill="hold">
                            <p:stCondLst>
                              <p:cond delay="0"/>
                            </p:stCondLst>
                            <p:childTnLst>
                              <p:par>
                                <p:cTn id="120" presetID="55" presetClass="entr" presetSubtype="0" fill="hold" grpId="0" nodeType="clickEffect">
                                  <p:stCondLst>
                                    <p:cond delay="0"/>
                                  </p:stCondLst>
                                  <p:childTnLst>
                                    <p:set>
                                      <p:cBhvr>
                                        <p:cTn id="121" dur="1" fill="hold">
                                          <p:stCondLst>
                                            <p:cond delay="0"/>
                                          </p:stCondLst>
                                        </p:cTn>
                                        <p:tgtEl>
                                          <p:spTgt spid="2">
                                            <p:graphicEl>
                                              <a:dgm id="{DB64FACB-344C-4A00-B0B9-92E11D375D11}"/>
                                            </p:graphicEl>
                                          </p:spTgt>
                                        </p:tgtEl>
                                        <p:attrNameLst>
                                          <p:attrName>style.visibility</p:attrName>
                                        </p:attrNameLst>
                                      </p:cBhvr>
                                      <p:to>
                                        <p:strVal val="visible"/>
                                      </p:to>
                                    </p:set>
                                    <p:anim calcmode="lin" valueType="num">
                                      <p:cBhvr>
                                        <p:cTn id="122" dur="1000" fill="hold"/>
                                        <p:tgtEl>
                                          <p:spTgt spid="2">
                                            <p:graphicEl>
                                              <a:dgm id="{DB64FACB-344C-4A00-B0B9-92E11D375D11}"/>
                                            </p:graphicEl>
                                          </p:spTgt>
                                        </p:tgtEl>
                                        <p:attrNameLst>
                                          <p:attrName>ppt_w</p:attrName>
                                        </p:attrNameLst>
                                      </p:cBhvr>
                                      <p:tavLst>
                                        <p:tav tm="0">
                                          <p:val>
                                            <p:strVal val="#ppt_w*0.70"/>
                                          </p:val>
                                        </p:tav>
                                        <p:tav tm="100000">
                                          <p:val>
                                            <p:strVal val="#ppt_w"/>
                                          </p:val>
                                        </p:tav>
                                      </p:tavLst>
                                    </p:anim>
                                    <p:anim calcmode="lin" valueType="num">
                                      <p:cBhvr>
                                        <p:cTn id="123" dur="1000" fill="hold"/>
                                        <p:tgtEl>
                                          <p:spTgt spid="2">
                                            <p:graphicEl>
                                              <a:dgm id="{DB64FACB-344C-4A00-B0B9-92E11D375D11}"/>
                                            </p:graphicEl>
                                          </p:spTgt>
                                        </p:tgtEl>
                                        <p:attrNameLst>
                                          <p:attrName>ppt_h</p:attrName>
                                        </p:attrNameLst>
                                      </p:cBhvr>
                                      <p:tavLst>
                                        <p:tav tm="0">
                                          <p:val>
                                            <p:strVal val="#ppt_h"/>
                                          </p:val>
                                        </p:tav>
                                        <p:tav tm="100000">
                                          <p:val>
                                            <p:strVal val="#ppt_h"/>
                                          </p:val>
                                        </p:tav>
                                      </p:tavLst>
                                    </p:anim>
                                    <p:animEffect transition="in" filter="fade">
                                      <p:cBhvr>
                                        <p:cTn id="124" dur="1000"/>
                                        <p:tgtEl>
                                          <p:spTgt spid="2">
                                            <p:graphicEl>
                                              <a:dgm id="{DB64FACB-344C-4A00-B0B9-92E11D375D11}"/>
                                            </p:graphicEl>
                                          </p:spTgt>
                                        </p:tgtEl>
                                      </p:cBhvr>
                                    </p:animEffect>
                                  </p:childTnLst>
                                </p:cTn>
                              </p:par>
                              <p:par>
                                <p:cTn id="125" presetID="55" presetClass="entr" presetSubtype="0" fill="hold" grpId="0" nodeType="withEffect">
                                  <p:stCondLst>
                                    <p:cond delay="0"/>
                                  </p:stCondLst>
                                  <p:childTnLst>
                                    <p:set>
                                      <p:cBhvr>
                                        <p:cTn id="126" dur="1" fill="hold">
                                          <p:stCondLst>
                                            <p:cond delay="0"/>
                                          </p:stCondLst>
                                        </p:cTn>
                                        <p:tgtEl>
                                          <p:spTgt spid="2">
                                            <p:graphicEl>
                                              <a:dgm id="{EDD17DA4-3A49-4B97-96E1-E1A039B17799}"/>
                                            </p:graphicEl>
                                          </p:spTgt>
                                        </p:tgtEl>
                                        <p:attrNameLst>
                                          <p:attrName>style.visibility</p:attrName>
                                        </p:attrNameLst>
                                      </p:cBhvr>
                                      <p:to>
                                        <p:strVal val="visible"/>
                                      </p:to>
                                    </p:set>
                                    <p:anim calcmode="lin" valueType="num">
                                      <p:cBhvr>
                                        <p:cTn id="127" dur="1000" fill="hold"/>
                                        <p:tgtEl>
                                          <p:spTgt spid="2">
                                            <p:graphicEl>
                                              <a:dgm id="{EDD17DA4-3A49-4B97-96E1-E1A039B17799}"/>
                                            </p:graphicEl>
                                          </p:spTgt>
                                        </p:tgtEl>
                                        <p:attrNameLst>
                                          <p:attrName>ppt_w</p:attrName>
                                        </p:attrNameLst>
                                      </p:cBhvr>
                                      <p:tavLst>
                                        <p:tav tm="0">
                                          <p:val>
                                            <p:strVal val="#ppt_w*0.70"/>
                                          </p:val>
                                        </p:tav>
                                        <p:tav tm="100000">
                                          <p:val>
                                            <p:strVal val="#ppt_w"/>
                                          </p:val>
                                        </p:tav>
                                      </p:tavLst>
                                    </p:anim>
                                    <p:anim calcmode="lin" valueType="num">
                                      <p:cBhvr>
                                        <p:cTn id="128" dur="1000" fill="hold"/>
                                        <p:tgtEl>
                                          <p:spTgt spid="2">
                                            <p:graphicEl>
                                              <a:dgm id="{EDD17DA4-3A49-4B97-96E1-E1A039B17799}"/>
                                            </p:graphicEl>
                                          </p:spTgt>
                                        </p:tgtEl>
                                        <p:attrNameLst>
                                          <p:attrName>ppt_h</p:attrName>
                                        </p:attrNameLst>
                                      </p:cBhvr>
                                      <p:tavLst>
                                        <p:tav tm="0">
                                          <p:val>
                                            <p:strVal val="#ppt_h"/>
                                          </p:val>
                                        </p:tav>
                                        <p:tav tm="100000">
                                          <p:val>
                                            <p:strVal val="#ppt_h"/>
                                          </p:val>
                                        </p:tav>
                                      </p:tavLst>
                                    </p:anim>
                                    <p:animEffect transition="in" filter="fade">
                                      <p:cBhvr>
                                        <p:cTn id="129" dur="1000"/>
                                        <p:tgtEl>
                                          <p:spTgt spid="2">
                                            <p:graphicEl>
                                              <a:dgm id="{EDD17DA4-3A49-4B97-96E1-E1A039B17799}"/>
                                            </p:graphicEl>
                                          </p:spTgt>
                                        </p:tgtEl>
                                      </p:cBhvr>
                                    </p:animEffect>
                                  </p:childTnLst>
                                </p:cTn>
                              </p:par>
                            </p:childTnLst>
                          </p:cTn>
                        </p:par>
                      </p:childTnLst>
                    </p:cTn>
                  </p:par>
                  <p:par>
                    <p:cTn id="130" fill="hold">
                      <p:stCondLst>
                        <p:cond delay="indefinite"/>
                      </p:stCondLst>
                      <p:childTnLst>
                        <p:par>
                          <p:cTn id="131" fill="hold">
                            <p:stCondLst>
                              <p:cond delay="0"/>
                            </p:stCondLst>
                            <p:childTnLst>
                              <p:par>
                                <p:cTn id="132" presetID="55" presetClass="entr" presetSubtype="0" fill="hold" grpId="0" nodeType="clickEffect">
                                  <p:stCondLst>
                                    <p:cond delay="0"/>
                                  </p:stCondLst>
                                  <p:childTnLst>
                                    <p:set>
                                      <p:cBhvr>
                                        <p:cTn id="133" dur="1" fill="hold">
                                          <p:stCondLst>
                                            <p:cond delay="0"/>
                                          </p:stCondLst>
                                        </p:cTn>
                                        <p:tgtEl>
                                          <p:spTgt spid="2">
                                            <p:graphicEl>
                                              <a:dgm id="{78DCEEE8-1DF9-453E-8FBD-46EA55037F26}"/>
                                            </p:graphicEl>
                                          </p:spTgt>
                                        </p:tgtEl>
                                        <p:attrNameLst>
                                          <p:attrName>style.visibility</p:attrName>
                                        </p:attrNameLst>
                                      </p:cBhvr>
                                      <p:to>
                                        <p:strVal val="visible"/>
                                      </p:to>
                                    </p:set>
                                    <p:anim calcmode="lin" valueType="num">
                                      <p:cBhvr>
                                        <p:cTn id="134" dur="1000" fill="hold"/>
                                        <p:tgtEl>
                                          <p:spTgt spid="2">
                                            <p:graphicEl>
                                              <a:dgm id="{78DCEEE8-1DF9-453E-8FBD-46EA55037F26}"/>
                                            </p:graphicEl>
                                          </p:spTgt>
                                        </p:tgtEl>
                                        <p:attrNameLst>
                                          <p:attrName>ppt_w</p:attrName>
                                        </p:attrNameLst>
                                      </p:cBhvr>
                                      <p:tavLst>
                                        <p:tav tm="0">
                                          <p:val>
                                            <p:strVal val="#ppt_w*0.70"/>
                                          </p:val>
                                        </p:tav>
                                        <p:tav tm="100000">
                                          <p:val>
                                            <p:strVal val="#ppt_w"/>
                                          </p:val>
                                        </p:tav>
                                      </p:tavLst>
                                    </p:anim>
                                    <p:anim calcmode="lin" valueType="num">
                                      <p:cBhvr>
                                        <p:cTn id="135" dur="1000" fill="hold"/>
                                        <p:tgtEl>
                                          <p:spTgt spid="2">
                                            <p:graphicEl>
                                              <a:dgm id="{78DCEEE8-1DF9-453E-8FBD-46EA55037F26}"/>
                                            </p:graphicEl>
                                          </p:spTgt>
                                        </p:tgtEl>
                                        <p:attrNameLst>
                                          <p:attrName>ppt_h</p:attrName>
                                        </p:attrNameLst>
                                      </p:cBhvr>
                                      <p:tavLst>
                                        <p:tav tm="0">
                                          <p:val>
                                            <p:strVal val="#ppt_h"/>
                                          </p:val>
                                        </p:tav>
                                        <p:tav tm="100000">
                                          <p:val>
                                            <p:strVal val="#ppt_h"/>
                                          </p:val>
                                        </p:tav>
                                      </p:tavLst>
                                    </p:anim>
                                    <p:animEffect transition="in" filter="fade">
                                      <p:cBhvr>
                                        <p:cTn id="136" dur="1000"/>
                                        <p:tgtEl>
                                          <p:spTgt spid="2">
                                            <p:graphicEl>
                                              <a:dgm id="{78DCEEE8-1DF9-453E-8FBD-46EA55037F26}"/>
                                            </p:graphicEl>
                                          </p:spTgt>
                                        </p:tgtEl>
                                      </p:cBhvr>
                                    </p:animEffect>
                                  </p:childTnLst>
                                </p:cTn>
                              </p:par>
                              <p:par>
                                <p:cTn id="137" presetID="55" presetClass="entr" presetSubtype="0" fill="hold" grpId="0" nodeType="withEffect">
                                  <p:stCondLst>
                                    <p:cond delay="0"/>
                                  </p:stCondLst>
                                  <p:childTnLst>
                                    <p:set>
                                      <p:cBhvr>
                                        <p:cTn id="138" dur="1" fill="hold">
                                          <p:stCondLst>
                                            <p:cond delay="0"/>
                                          </p:stCondLst>
                                        </p:cTn>
                                        <p:tgtEl>
                                          <p:spTgt spid="2">
                                            <p:graphicEl>
                                              <a:dgm id="{6A66E5E9-86FA-4FF1-B205-1EBAACE83193}"/>
                                            </p:graphicEl>
                                          </p:spTgt>
                                        </p:tgtEl>
                                        <p:attrNameLst>
                                          <p:attrName>style.visibility</p:attrName>
                                        </p:attrNameLst>
                                      </p:cBhvr>
                                      <p:to>
                                        <p:strVal val="visible"/>
                                      </p:to>
                                    </p:set>
                                    <p:anim calcmode="lin" valueType="num">
                                      <p:cBhvr>
                                        <p:cTn id="139" dur="1000" fill="hold"/>
                                        <p:tgtEl>
                                          <p:spTgt spid="2">
                                            <p:graphicEl>
                                              <a:dgm id="{6A66E5E9-86FA-4FF1-B205-1EBAACE83193}"/>
                                            </p:graphicEl>
                                          </p:spTgt>
                                        </p:tgtEl>
                                        <p:attrNameLst>
                                          <p:attrName>ppt_w</p:attrName>
                                        </p:attrNameLst>
                                      </p:cBhvr>
                                      <p:tavLst>
                                        <p:tav tm="0">
                                          <p:val>
                                            <p:strVal val="#ppt_w*0.70"/>
                                          </p:val>
                                        </p:tav>
                                        <p:tav tm="100000">
                                          <p:val>
                                            <p:strVal val="#ppt_w"/>
                                          </p:val>
                                        </p:tav>
                                      </p:tavLst>
                                    </p:anim>
                                    <p:anim calcmode="lin" valueType="num">
                                      <p:cBhvr>
                                        <p:cTn id="140" dur="1000" fill="hold"/>
                                        <p:tgtEl>
                                          <p:spTgt spid="2">
                                            <p:graphicEl>
                                              <a:dgm id="{6A66E5E9-86FA-4FF1-B205-1EBAACE83193}"/>
                                            </p:graphicEl>
                                          </p:spTgt>
                                        </p:tgtEl>
                                        <p:attrNameLst>
                                          <p:attrName>ppt_h</p:attrName>
                                        </p:attrNameLst>
                                      </p:cBhvr>
                                      <p:tavLst>
                                        <p:tav tm="0">
                                          <p:val>
                                            <p:strVal val="#ppt_h"/>
                                          </p:val>
                                        </p:tav>
                                        <p:tav tm="100000">
                                          <p:val>
                                            <p:strVal val="#ppt_h"/>
                                          </p:val>
                                        </p:tav>
                                      </p:tavLst>
                                    </p:anim>
                                    <p:animEffect transition="in" filter="fade">
                                      <p:cBhvr>
                                        <p:cTn id="141" dur="1000"/>
                                        <p:tgtEl>
                                          <p:spTgt spid="2">
                                            <p:graphicEl>
                                              <a:dgm id="{6A66E5E9-86FA-4FF1-B205-1EBAACE83193}"/>
                                            </p:graphicEl>
                                          </p:spTgt>
                                        </p:tgtEl>
                                      </p:cBhvr>
                                    </p:animEffect>
                                  </p:childTnLst>
                                </p:cTn>
                              </p:par>
                            </p:childTnLst>
                          </p:cTn>
                        </p:par>
                      </p:childTnLst>
                    </p:cTn>
                  </p:par>
                  <p:par>
                    <p:cTn id="142" fill="hold">
                      <p:stCondLst>
                        <p:cond delay="indefinite"/>
                      </p:stCondLst>
                      <p:childTnLst>
                        <p:par>
                          <p:cTn id="143" fill="hold">
                            <p:stCondLst>
                              <p:cond delay="0"/>
                            </p:stCondLst>
                            <p:childTnLst>
                              <p:par>
                                <p:cTn id="144" presetID="55" presetClass="entr" presetSubtype="0" fill="hold" grpId="0" nodeType="clickEffect">
                                  <p:stCondLst>
                                    <p:cond delay="0"/>
                                  </p:stCondLst>
                                  <p:childTnLst>
                                    <p:set>
                                      <p:cBhvr>
                                        <p:cTn id="145" dur="1" fill="hold">
                                          <p:stCondLst>
                                            <p:cond delay="0"/>
                                          </p:stCondLst>
                                        </p:cTn>
                                        <p:tgtEl>
                                          <p:spTgt spid="2">
                                            <p:graphicEl>
                                              <a:dgm id="{99347487-CC2A-45E1-9C30-7EC056D08628}"/>
                                            </p:graphicEl>
                                          </p:spTgt>
                                        </p:tgtEl>
                                        <p:attrNameLst>
                                          <p:attrName>style.visibility</p:attrName>
                                        </p:attrNameLst>
                                      </p:cBhvr>
                                      <p:to>
                                        <p:strVal val="visible"/>
                                      </p:to>
                                    </p:set>
                                    <p:anim calcmode="lin" valueType="num">
                                      <p:cBhvr>
                                        <p:cTn id="146" dur="1000" fill="hold"/>
                                        <p:tgtEl>
                                          <p:spTgt spid="2">
                                            <p:graphicEl>
                                              <a:dgm id="{99347487-CC2A-45E1-9C30-7EC056D08628}"/>
                                            </p:graphicEl>
                                          </p:spTgt>
                                        </p:tgtEl>
                                        <p:attrNameLst>
                                          <p:attrName>ppt_w</p:attrName>
                                        </p:attrNameLst>
                                      </p:cBhvr>
                                      <p:tavLst>
                                        <p:tav tm="0">
                                          <p:val>
                                            <p:strVal val="#ppt_w*0.70"/>
                                          </p:val>
                                        </p:tav>
                                        <p:tav tm="100000">
                                          <p:val>
                                            <p:strVal val="#ppt_w"/>
                                          </p:val>
                                        </p:tav>
                                      </p:tavLst>
                                    </p:anim>
                                    <p:anim calcmode="lin" valueType="num">
                                      <p:cBhvr>
                                        <p:cTn id="147" dur="1000" fill="hold"/>
                                        <p:tgtEl>
                                          <p:spTgt spid="2">
                                            <p:graphicEl>
                                              <a:dgm id="{99347487-CC2A-45E1-9C30-7EC056D08628}"/>
                                            </p:graphicEl>
                                          </p:spTgt>
                                        </p:tgtEl>
                                        <p:attrNameLst>
                                          <p:attrName>ppt_h</p:attrName>
                                        </p:attrNameLst>
                                      </p:cBhvr>
                                      <p:tavLst>
                                        <p:tav tm="0">
                                          <p:val>
                                            <p:strVal val="#ppt_h"/>
                                          </p:val>
                                        </p:tav>
                                        <p:tav tm="100000">
                                          <p:val>
                                            <p:strVal val="#ppt_h"/>
                                          </p:val>
                                        </p:tav>
                                      </p:tavLst>
                                    </p:anim>
                                    <p:animEffect transition="in" filter="fade">
                                      <p:cBhvr>
                                        <p:cTn id="148" dur="1000"/>
                                        <p:tgtEl>
                                          <p:spTgt spid="2">
                                            <p:graphicEl>
                                              <a:dgm id="{99347487-CC2A-45E1-9C30-7EC056D08628}"/>
                                            </p:graphicEl>
                                          </p:spTgt>
                                        </p:tgtEl>
                                      </p:cBhvr>
                                    </p:animEffect>
                                  </p:childTnLst>
                                </p:cTn>
                              </p:par>
                              <p:par>
                                <p:cTn id="149" presetID="55" presetClass="entr" presetSubtype="0" fill="hold" grpId="0" nodeType="withEffect">
                                  <p:stCondLst>
                                    <p:cond delay="0"/>
                                  </p:stCondLst>
                                  <p:childTnLst>
                                    <p:set>
                                      <p:cBhvr>
                                        <p:cTn id="150" dur="1" fill="hold">
                                          <p:stCondLst>
                                            <p:cond delay="0"/>
                                          </p:stCondLst>
                                        </p:cTn>
                                        <p:tgtEl>
                                          <p:spTgt spid="2">
                                            <p:graphicEl>
                                              <a:dgm id="{2CFF2A7E-8C58-4A9B-A64A-07C67C82D15E}"/>
                                            </p:graphicEl>
                                          </p:spTgt>
                                        </p:tgtEl>
                                        <p:attrNameLst>
                                          <p:attrName>style.visibility</p:attrName>
                                        </p:attrNameLst>
                                      </p:cBhvr>
                                      <p:to>
                                        <p:strVal val="visible"/>
                                      </p:to>
                                    </p:set>
                                    <p:anim calcmode="lin" valueType="num">
                                      <p:cBhvr>
                                        <p:cTn id="151" dur="1000" fill="hold"/>
                                        <p:tgtEl>
                                          <p:spTgt spid="2">
                                            <p:graphicEl>
                                              <a:dgm id="{2CFF2A7E-8C58-4A9B-A64A-07C67C82D15E}"/>
                                            </p:graphicEl>
                                          </p:spTgt>
                                        </p:tgtEl>
                                        <p:attrNameLst>
                                          <p:attrName>ppt_w</p:attrName>
                                        </p:attrNameLst>
                                      </p:cBhvr>
                                      <p:tavLst>
                                        <p:tav tm="0">
                                          <p:val>
                                            <p:strVal val="#ppt_w*0.70"/>
                                          </p:val>
                                        </p:tav>
                                        <p:tav tm="100000">
                                          <p:val>
                                            <p:strVal val="#ppt_w"/>
                                          </p:val>
                                        </p:tav>
                                      </p:tavLst>
                                    </p:anim>
                                    <p:anim calcmode="lin" valueType="num">
                                      <p:cBhvr>
                                        <p:cTn id="152" dur="1000" fill="hold"/>
                                        <p:tgtEl>
                                          <p:spTgt spid="2">
                                            <p:graphicEl>
                                              <a:dgm id="{2CFF2A7E-8C58-4A9B-A64A-07C67C82D15E}"/>
                                            </p:graphicEl>
                                          </p:spTgt>
                                        </p:tgtEl>
                                        <p:attrNameLst>
                                          <p:attrName>ppt_h</p:attrName>
                                        </p:attrNameLst>
                                      </p:cBhvr>
                                      <p:tavLst>
                                        <p:tav tm="0">
                                          <p:val>
                                            <p:strVal val="#ppt_h"/>
                                          </p:val>
                                        </p:tav>
                                        <p:tav tm="100000">
                                          <p:val>
                                            <p:strVal val="#ppt_h"/>
                                          </p:val>
                                        </p:tav>
                                      </p:tavLst>
                                    </p:anim>
                                    <p:animEffect transition="in" filter="fade">
                                      <p:cBhvr>
                                        <p:cTn id="153" dur="1000"/>
                                        <p:tgtEl>
                                          <p:spTgt spid="2">
                                            <p:graphicEl>
                                              <a:dgm id="{2CFF2A7E-8C58-4A9B-A64A-07C67C82D15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a:extLst>
              <a:ext uri="{FF2B5EF4-FFF2-40B4-BE49-F238E27FC236}">
                <a16:creationId xmlns:a16="http://schemas.microsoft.com/office/drawing/2014/main" id="{6DB61509-1BAF-4171-8F10-41254B6DF077}"/>
              </a:ext>
            </a:extLst>
          </p:cNvPr>
          <p:cNvGraphicFramePr/>
          <p:nvPr>
            <p:extLst>
              <p:ext uri="{D42A27DB-BD31-4B8C-83A1-F6EECF244321}">
                <p14:modId xmlns:p14="http://schemas.microsoft.com/office/powerpoint/2010/main" val="2591151155"/>
              </p:ext>
            </p:extLst>
          </p:nvPr>
        </p:nvGraphicFramePr>
        <p:xfrm>
          <a:off x="238125" y="200026"/>
          <a:ext cx="11610975"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4985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183E2B2E-C649-4FB2-AF0B-6127B306CCBA}"/>
                                            </p:graphicEl>
                                          </p:spTgt>
                                        </p:tgtEl>
                                        <p:attrNameLst>
                                          <p:attrName>style.visibility</p:attrName>
                                        </p:attrNameLst>
                                      </p:cBhvr>
                                      <p:to>
                                        <p:strVal val="visible"/>
                                      </p:to>
                                    </p:set>
                                    <p:animEffect transition="in" filter="fade">
                                      <p:cBhvr>
                                        <p:cTn id="7" dur="1000"/>
                                        <p:tgtEl>
                                          <p:spTgt spid="2">
                                            <p:graphicEl>
                                              <a:dgm id="{183E2B2E-C649-4FB2-AF0B-6127B306CCBA}"/>
                                            </p:graphicEl>
                                          </p:spTgt>
                                        </p:tgtEl>
                                      </p:cBhvr>
                                    </p:animEffect>
                                    <p:anim calcmode="lin" valueType="num">
                                      <p:cBhvr>
                                        <p:cTn id="8" dur="1000" fill="hold"/>
                                        <p:tgtEl>
                                          <p:spTgt spid="2">
                                            <p:graphicEl>
                                              <a:dgm id="{183E2B2E-C649-4FB2-AF0B-6127B306CCBA}"/>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183E2B2E-C649-4FB2-AF0B-6127B306CCBA}"/>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3C2AA769-CCA4-469B-A120-1D720AE39E89}"/>
                                            </p:graphicEl>
                                          </p:spTgt>
                                        </p:tgtEl>
                                        <p:attrNameLst>
                                          <p:attrName>style.visibility</p:attrName>
                                        </p:attrNameLst>
                                      </p:cBhvr>
                                      <p:to>
                                        <p:strVal val="visible"/>
                                      </p:to>
                                    </p:set>
                                    <p:animEffect transition="in" filter="fade">
                                      <p:cBhvr>
                                        <p:cTn id="14" dur="1000"/>
                                        <p:tgtEl>
                                          <p:spTgt spid="2">
                                            <p:graphicEl>
                                              <a:dgm id="{3C2AA769-CCA4-469B-A120-1D720AE39E89}"/>
                                            </p:graphicEl>
                                          </p:spTgt>
                                        </p:tgtEl>
                                      </p:cBhvr>
                                    </p:animEffect>
                                    <p:anim calcmode="lin" valueType="num">
                                      <p:cBhvr>
                                        <p:cTn id="15" dur="1000" fill="hold"/>
                                        <p:tgtEl>
                                          <p:spTgt spid="2">
                                            <p:graphicEl>
                                              <a:dgm id="{3C2AA769-CCA4-469B-A120-1D720AE39E89}"/>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3C2AA769-CCA4-469B-A120-1D720AE39E89}"/>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
                                            <p:graphicEl>
                                              <a:dgm id="{AE8342C9-D0F5-4689-A14F-37055FE86DC0}"/>
                                            </p:graphicEl>
                                          </p:spTgt>
                                        </p:tgtEl>
                                        <p:attrNameLst>
                                          <p:attrName>style.visibility</p:attrName>
                                        </p:attrNameLst>
                                      </p:cBhvr>
                                      <p:to>
                                        <p:strVal val="visible"/>
                                      </p:to>
                                    </p:set>
                                    <p:animEffect transition="in" filter="fade">
                                      <p:cBhvr>
                                        <p:cTn id="19" dur="1000"/>
                                        <p:tgtEl>
                                          <p:spTgt spid="2">
                                            <p:graphicEl>
                                              <a:dgm id="{AE8342C9-D0F5-4689-A14F-37055FE86DC0}"/>
                                            </p:graphicEl>
                                          </p:spTgt>
                                        </p:tgtEl>
                                      </p:cBhvr>
                                    </p:animEffect>
                                    <p:anim calcmode="lin" valueType="num">
                                      <p:cBhvr>
                                        <p:cTn id="20" dur="1000" fill="hold"/>
                                        <p:tgtEl>
                                          <p:spTgt spid="2">
                                            <p:graphicEl>
                                              <a:dgm id="{AE8342C9-D0F5-4689-A14F-37055FE86DC0}"/>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AE8342C9-D0F5-4689-A14F-37055FE86DC0}"/>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graphicEl>
                                              <a:dgm id="{CE35C8AD-DE9D-43C2-9256-80559941471E}"/>
                                            </p:graphicEl>
                                          </p:spTgt>
                                        </p:tgtEl>
                                        <p:attrNameLst>
                                          <p:attrName>style.visibility</p:attrName>
                                        </p:attrNameLst>
                                      </p:cBhvr>
                                      <p:to>
                                        <p:strVal val="visible"/>
                                      </p:to>
                                    </p:set>
                                    <p:animEffect transition="in" filter="fade">
                                      <p:cBhvr>
                                        <p:cTn id="26" dur="1000"/>
                                        <p:tgtEl>
                                          <p:spTgt spid="2">
                                            <p:graphicEl>
                                              <a:dgm id="{CE35C8AD-DE9D-43C2-9256-80559941471E}"/>
                                            </p:graphicEl>
                                          </p:spTgt>
                                        </p:tgtEl>
                                      </p:cBhvr>
                                    </p:animEffect>
                                    <p:anim calcmode="lin" valueType="num">
                                      <p:cBhvr>
                                        <p:cTn id="27" dur="1000" fill="hold"/>
                                        <p:tgtEl>
                                          <p:spTgt spid="2">
                                            <p:graphicEl>
                                              <a:dgm id="{CE35C8AD-DE9D-43C2-9256-80559941471E}"/>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CE35C8AD-DE9D-43C2-9256-80559941471E}"/>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
                                            <p:graphicEl>
                                              <a:dgm id="{95B98D75-C972-490E-8EFF-4C5141AE5799}"/>
                                            </p:graphicEl>
                                          </p:spTgt>
                                        </p:tgtEl>
                                        <p:attrNameLst>
                                          <p:attrName>style.visibility</p:attrName>
                                        </p:attrNameLst>
                                      </p:cBhvr>
                                      <p:to>
                                        <p:strVal val="visible"/>
                                      </p:to>
                                    </p:set>
                                    <p:animEffect transition="in" filter="fade">
                                      <p:cBhvr>
                                        <p:cTn id="31" dur="1000"/>
                                        <p:tgtEl>
                                          <p:spTgt spid="2">
                                            <p:graphicEl>
                                              <a:dgm id="{95B98D75-C972-490E-8EFF-4C5141AE5799}"/>
                                            </p:graphicEl>
                                          </p:spTgt>
                                        </p:tgtEl>
                                      </p:cBhvr>
                                    </p:animEffect>
                                    <p:anim calcmode="lin" valueType="num">
                                      <p:cBhvr>
                                        <p:cTn id="32" dur="1000" fill="hold"/>
                                        <p:tgtEl>
                                          <p:spTgt spid="2">
                                            <p:graphicEl>
                                              <a:dgm id="{95B98D75-C972-490E-8EFF-4C5141AE5799}"/>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95B98D75-C972-490E-8EFF-4C5141AE5799}"/>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graphicEl>
                                              <a:dgm id="{89BA3400-DC34-4BA0-AD80-1E2D69A0794B}"/>
                                            </p:graphicEl>
                                          </p:spTgt>
                                        </p:tgtEl>
                                        <p:attrNameLst>
                                          <p:attrName>style.visibility</p:attrName>
                                        </p:attrNameLst>
                                      </p:cBhvr>
                                      <p:to>
                                        <p:strVal val="visible"/>
                                      </p:to>
                                    </p:set>
                                    <p:animEffect transition="in" filter="fade">
                                      <p:cBhvr>
                                        <p:cTn id="38" dur="1000"/>
                                        <p:tgtEl>
                                          <p:spTgt spid="2">
                                            <p:graphicEl>
                                              <a:dgm id="{89BA3400-DC34-4BA0-AD80-1E2D69A0794B}"/>
                                            </p:graphicEl>
                                          </p:spTgt>
                                        </p:tgtEl>
                                      </p:cBhvr>
                                    </p:animEffect>
                                    <p:anim calcmode="lin" valueType="num">
                                      <p:cBhvr>
                                        <p:cTn id="39" dur="1000" fill="hold"/>
                                        <p:tgtEl>
                                          <p:spTgt spid="2">
                                            <p:graphicEl>
                                              <a:dgm id="{89BA3400-DC34-4BA0-AD80-1E2D69A0794B}"/>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89BA3400-DC34-4BA0-AD80-1E2D69A0794B}"/>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
                                            <p:graphicEl>
                                              <a:dgm id="{C30E045F-853B-409D-A2D5-4ECF29355491}"/>
                                            </p:graphicEl>
                                          </p:spTgt>
                                        </p:tgtEl>
                                        <p:attrNameLst>
                                          <p:attrName>style.visibility</p:attrName>
                                        </p:attrNameLst>
                                      </p:cBhvr>
                                      <p:to>
                                        <p:strVal val="visible"/>
                                      </p:to>
                                    </p:set>
                                    <p:animEffect transition="in" filter="fade">
                                      <p:cBhvr>
                                        <p:cTn id="43" dur="1000"/>
                                        <p:tgtEl>
                                          <p:spTgt spid="2">
                                            <p:graphicEl>
                                              <a:dgm id="{C30E045F-853B-409D-A2D5-4ECF29355491}"/>
                                            </p:graphicEl>
                                          </p:spTgt>
                                        </p:tgtEl>
                                      </p:cBhvr>
                                    </p:animEffect>
                                    <p:anim calcmode="lin" valueType="num">
                                      <p:cBhvr>
                                        <p:cTn id="44" dur="1000" fill="hold"/>
                                        <p:tgtEl>
                                          <p:spTgt spid="2">
                                            <p:graphicEl>
                                              <a:dgm id="{C30E045F-853B-409D-A2D5-4ECF29355491}"/>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C30E045F-853B-409D-A2D5-4ECF29355491}"/>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graphicEl>
                                              <a:dgm id="{F0280265-67F9-4890-BE6A-9466BE3493EF}"/>
                                            </p:graphicEl>
                                          </p:spTgt>
                                        </p:tgtEl>
                                        <p:attrNameLst>
                                          <p:attrName>style.visibility</p:attrName>
                                        </p:attrNameLst>
                                      </p:cBhvr>
                                      <p:to>
                                        <p:strVal val="visible"/>
                                      </p:to>
                                    </p:set>
                                    <p:animEffect transition="in" filter="fade">
                                      <p:cBhvr>
                                        <p:cTn id="50" dur="1000"/>
                                        <p:tgtEl>
                                          <p:spTgt spid="2">
                                            <p:graphicEl>
                                              <a:dgm id="{F0280265-67F9-4890-BE6A-9466BE3493EF}"/>
                                            </p:graphicEl>
                                          </p:spTgt>
                                        </p:tgtEl>
                                      </p:cBhvr>
                                    </p:animEffect>
                                    <p:anim calcmode="lin" valueType="num">
                                      <p:cBhvr>
                                        <p:cTn id="51" dur="1000" fill="hold"/>
                                        <p:tgtEl>
                                          <p:spTgt spid="2">
                                            <p:graphicEl>
                                              <a:dgm id="{F0280265-67F9-4890-BE6A-9466BE3493EF}"/>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F0280265-67F9-4890-BE6A-9466BE3493EF}"/>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
                                            <p:graphicEl>
                                              <a:dgm id="{021358E9-631E-4083-A8F7-880353B586B3}"/>
                                            </p:graphicEl>
                                          </p:spTgt>
                                        </p:tgtEl>
                                        <p:attrNameLst>
                                          <p:attrName>style.visibility</p:attrName>
                                        </p:attrNameLst>
                                      </p:cBhvr>
                                      <p:to>
                                        <p:strVal val="visible"/>
                                      </p:to>
                                    </p:set>
                                    <p:animEffect transition="in" filter="fade">
                                      <p:cBhvr>
                                        <p:cTn id="55" dur="1000"/>
                                        <p:tgtEl>
                                          <p:spTgt spid="2">
                                            <p:graphicEl>
                                              <a:dgm id="{021358E9-631E-4083-A8F7-880353B586B3}"/>
                                            </p:graphicEl>
                                          </p:spTgt>
                                        </p:tgtEl>
                                      </p:cBhvr>
                                    </p:animEffect>
                                    <p:anim calcmode="lin" valueType="num">
                                      <p:cBhvr>
                                        <p:cTn id="56" dur="1000" fill="hold"/>
                                        <p:tgtEl>
                                          <p:spTgt spid="2">
                                            <p:graphicEl>
                                              <a:dgm id="{021358E9-631E-4083-A8F7-880353B586B3}"/>
                                            </p:graphicEl>
                                          </p:spTgt>
                                        </p:tgtEl>
                                        <p:attrNameLst>
                                          <p:attrName>ppt_x</p:attrName>
                                        </p:attrNameLst>
                                      </p:cBhvr>
                                      <p:tavLst>
                                        <p:tav tm="0">
                                          <p:val>
                                            <p:strVal val="#ppt_x"/>
                                          </p:val>
                                        </p:tav>
                                        <p:tav tm="100000">
                                          <p:val>
                                            <p:strVal val="#ppt_x"/>
                                          </p:val>
                                        </p:tav>
                                      </p:tavLst>
                                    </p:anim>
                                    <p:anim calcmode="lin" valueType="num">
                                      <p:cBhvr>
                                        <p:cTn id="57" dur="1000" fill="hold"/>
                                        <p:tgtEl>
                                          <p:spTgt spid="2">
                                            <p:graphicEl>
                                              <a:dgm id="{021358E9-631E-4083-A8F7-880353B586B3}"/>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
                                            <p:graphicEl>
                                              <a:dgm id="{1F4A342F-4636-4380-B8E7-E27062D4CE10}"/>
                                            </p:graphicEl>
                                          </p:spTgt>
                                        </p:tgtEl>
                                        <p:attrNameLst>
                                          <p:attrName>style.visibility</p:attrName>
                                        </p:attrNameLst>
                                      </p:cBhvr>
                                      <p:to>
                                        <p:strVal val="visible"/>
                                      </p:to>
                                    </p:set>
                                    <p:animEffect transition="in" filter="fade">
                                      <p:cBhvr>
                                        <p:cTn id="62" dur="1000"/>
                                        <p:tgtEl>
                                          <p:spTgt spid="2">
                                            <p:graphicEl>
                                              <a:dgm id="{1F4A342F-4636-4380-B8E7-E27062D4CE10}"/>
                                            </p:graphicEl>
                                          </p:spTgt>
                                        </p:tgtEl>
                                      </p:cBhvr>
                                    </p:animEffect>
                                    <p:anim calcmode="lin" valueType="num">
                                      <p:cBhvr>
                                        <p:cTn id="63" dur="1000" fill="hold"/>
                                        <p:tgtEl>
                                          <p:spTgt spid="2">
                                            <p:graphicEl>
                                              <a:dgm id="{1F4A342F-4636-4380-B8E7-E27062D4CE10}"/>
                                            </p:graphicEl>
                                          </p:spTgt>
                                        </p:tgtEl>
                                        <p:attrNameLst>
                                          <p:attrName>ppt_x</p:attrName>
                                        </p:attrNameLst>
                                      </p:cBhvr>
                                      <p:tavLst>
                                        <p:tav tm="0">
                                          <p:val>
                                            <p:strVal val="#ppt_x"/>
                                          </p:val>
                                        </p:tav>
                                        <p:tav tm="100000">
                                          <p:val>
                                            <p:strVal val="#ppt_x"/>
                                          </p:val>
                                        </p:tav>
                                      </p:tavLst>
                                    </p:anim>
                                    <p:anim calcmode="lin" valueType="num">
                                      <p:cBhvr>
                                        <p:cTn id="64" dur="1000" fill="hold"/>
                                        <p:tgtEl>
                                          <p:spTgt spid="2">
                                            <p:graphicEl>
                                              <a:dgm id="{1F4A342F-4636-4380-B8E7-E27062D4CE10}"/>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2">
                                            <p:graphicEl>
                                              <a:dgm id="{36BE9678-9154-4513-9643-3042763E19B5}"/>
                                            </p:graphicEl>
                                          </p:spTgt>
                                        </p:tgtEl>
                                        <p:attrNameLst>
                                          <p:attrName>style.visibility</p:attrName>
                                        </p:attrNameLst>
                                      </p:cBhvr>
                                      <p:to>
                                        <p:strVal val="visible"/>
                                      </p:to>
                                    </p:set>
                                    <p:animEffect transition="in" filter="fade">
                                      <p:cBhvr>
                                        <p:cTn id="67" dur="1000"/>
                                        <p:tgtEl>
                                          <p:spTgt spid="2">
                                            <p:graphicEl>
                                              <a:dgm id="{36BE9678-9154-4513-9643-3042763E19B5}"/>
                                            </p:graphicEl>
                                          </p:spTgt>
                                        </p:tgtEl>
                                      </p:cBhvr>
                                    </p:animEffect>
                                    <p:anim calcmode="lin" valueType="num">
                                      <p:cBhvr>
                                        <p:cTn id="68" dur="1000" fill="hold"/>
                                        <p:tgtEl>
                                          <p:spTgt spid="2">
                                            <p:graphicEl>
                                              <a:dgm id="{36BE9678-9154-4513-9643-3042763E19B5}"/>
                                            </p:graphicEl>
                                          </p:spTgt>
                                        </p:tgtEl>
                                        <p:attrNameLst>
                                          <p:attrName>ppt_x</p:attrName>
                                        </p:attrNameLst>
                                      </p:cBhvr>
                                      <p:tavLst>
                                        <p:tav tm="0">
                                          <p:val>
                                            <p:strVal val="#ppt_x"/>
                                          </p:val>
                                        </p:tav>
                                        <p:tav tm="100000">
                                          <p:val>
                                            <p:strVal val="#ppt_x"/>
                                          </p:val>
                                        </p:tav>
                                      </p:tavLst>
                                    </p:anim>
                                    <p:anim calcmode="lin" valueType="num">
                                      <p:cBhvr>
                                        <p:cTn id="69" dur="1000" fill="hold"/>
                                        <p:tgtEl>
                                          <p:spTgt spid="2">
                                            <p:graphicEl>
                                              <a:dgm id="{36BE9678-9154-4513-9643-3042763E19B5}"/>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2">
                                            <p:graphicEl>
                                              <a:dgm id="{CADEFF9C-9E90-456D-9BF7-ABC97B9CD95B}"/>
                                            </p:graphicEl>
                                          </p:spTgt>
                                        </p:tgtEl>
                                        <p:attrNameLst>
                                          <p:attrName>style.visibility</p:attrName>
                                        </p:attrNameLst>
                                      </p:cBhvr>
                                      <p:to>
                                        <p:strVal val="visible"/>
                                      </p:to>
                                    </p:set>
                                    <p:animEffect transition="in" filter="fade">
                                      <p:cBhvr>
                                        <p:cTn id="74" dur="1000"/>
                                        <p:tgtEl>
                                          <p:spTgt spid="2">
                                            <p:graphicEl>
                                              <a:dgm id="{CADEFF9C-9E90-456D-9BF7-ABC97B9CD95B}"/>
                                            </p:graphicEl>
                                          </p:spTgt>
                                        </p:tgtEl>
                                      </p:cBhvr>
                                    </p:animEffect>
                                    <p:anim calcmode="lin" valueType="num">
                                      <p:cBhvr>
                                        <p:cTn id="75" dur="1000" fill="hold"/>
                                        <p:tgtEl>
                                          <p:spTgt spid="2">
                                            <p:graphicEl>
                                              <a:dgm id="{CADEFF9C-9E90-456D-9BF7-ABC97B9CD95B}"/>
                                            </p:graphicEl>
                                          </p:spTgt>
                                        </p:tgtEl>
                                        <p:attrNameLst>
                                          <p:attrName>ppt_x</p:attrName>
                                        </p:attrNameLst>
                                      </p:cBhvr>
                                      <p:tavLst>
                                        <p:tav tm="0">
                                          <p:val>
                                            <p:strVal val="#ppt_x"/>
                                          </p:val>
                                        </p:tav>
                                        <p:tav tm="100000">
                                          <p:val>
                                            <p:strVal val="#ppt_x"/>
                                          </p:val>
                                        </p:tav>
                                      </p:tavLst>
                                    </p:anim>
                                    <p:anim calcmode="lin" valueType="num">
                                      <p:cBhvr>
                                        <p:cTn id="76" dur="1000" fill="hold"/>
                                        <p:tgtEl>
                                          <p:spTgt spid="2">
                                            <p:graphicEl>
                                              <a:dgm id="{CADEFF9C-9E90-456D-9BF7-ABC97B9CD95B}"/>
                                            </p:graphicEl>
                                          </p:spTgt>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2">
                                            <p:graphicEl>
                                              <a:dgm id="{9B7EA55B-0253-4E47-90D8-DFFD256F75D9}"/>
                                            </p:graphicEl>
                                          </p:spTgt>
                                        </p:tgtEl>
                                        <p:attrNameLst>
                                          <p:attrName>style.visibility</p:attrName>
                                        </p:attrNameLst>
                                      </p:cBhvr>
                                      <p:to>
                                        <p:strVal val="visible"/>
                                      </p:to>
                                    </p:set>
                                    <p:animEffect transition="in" filter="fade">
                                      <p:cBhvr>
                                        <p:cTn id="79" dur="1000"/>
                                        <p:tgtEl>
                                          <p:spTgt spid="2">
                                            <p:graphicEl>
                                              <a:dgm id="{9B7EA55B-0253-4E47-90D8-DFFD256F75D9}"/>
                                            </p:graphicEl>
                                          </p:spTgt>
                                        </p:tgtEl>
                                      </p:cBhvr>
                                    </p:animEffect>
                                    <p:anim calcmode="lin" valueType="num">
                                      <p:cBhvr>
                                        <p:cTn id="80" dur="1000" fill="hold"/>
                                        <p:tgtEl>
                                          <p:spTgt spid="2">
                                            <p:graphicEl>
                                              <a:dgm id="{9B7EA55B-0253-4E47-90D8-DFFD256F75D9}"/>
                                            </p:graphicEl>
                                          </p:spTgt>
                                        </p:tgtEl>
                                        <p:attrNameLst>
                                          <p:attrName>ppt_x</p:attrName>
                                        </p:attrNameLst>
                                      </p:cBhvr>
                                      <p:tavLst>
                                        <p:tav tm="0">
                                          <p:val>
                                            <p:strVal val="#ppt_x"/>
                                          </p:val>
                                        </p:tav>
                                        <p:tav tm="100000">
                                          <p:val>
                                            <p:strVal val="#ppt_x"/>
                                          </p:val>
                                        </p:tav>
                                      </p:tavLst>
                                    </p:anim>
                                    <p:anim calcmode="lin" valueType="num">
                                      <p:cBhvr>
                                        <p:cTn id="81" dur="1000" fill="hold"/>
                                        <p:tgtEl>
                                          <p:spTgt spid="2">
                                            <p:graphicEl>
                                              <a:dgm id="{9B7EA55B-0253-4E47-90D8-DFFD256F75D9}"/>
                                            </p:graphic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2">
                                            <p:graphicEl>
                                              <a:dgm id="{56CBEADA-DD00-45F0-9EBE-984EB61A00B1}"/>
                                            </p:graphicEl>
                                          </p:spTgt>
                                        </p:tgtEl>
                                        <p:attrNameLst>
                                          <p:attrName>style.visibility</p:attrName>
                                        </p:attrNameLst>
                                      </p:cBhvr>
                                      <p:to>
                                        <p:strVal val="visible"/>
                                      </p:to>
                                    </p:set>
                                    <p:animEffect transition="in" filter="fade">
                                      <p:cBhvr>
                                        <p:cTn id="86" dur="1000"/>
                                        <p:tgtEl>
                                          <p:spTgt spid="2">
                                            <p:graphicEl>
                                              <a:dgm id="{56CBEADA-DD00-45F0-9EBE-984EB61A00B1}"/>
                                            </p:graphicEl>
                                          </p:spTgt>
                                        </p:tgtEl>
                                      </p:cBhvr>
                                    </p:animEffect>
                                    <p:anim calcmode="lin" valueType="num">
                                      <p:cBhvr>
                                        <p:cTn id="87" dur="1000" fill="hold"/>
                                        <p:tgtEl>
                                          <p:spTgt spid="2">
                                            <p:graphicEl>
                                              <a:dgm id="{56CBEADA-DD00-45F0-9EBE-984EB61A00B1}"/>
                                            </p:graphicEl>
                                          </p:spTgt>
                                        </p:tgtEl>
                                        <p:attrNameLst>
                                          <p:attrName>ppt_x</p:attrName>
                                        </p:attrNameLst>
                                      </p:cBhvr>
                                      <p:tavLst>
                                        <p:tav tm="0">
                                          <p:val>
                                            <p:strVal val="#ppt_x"/>
                                          </p:val>
                                        </p:tav>
                                        <p:tav tm="100000">
                                          <p:val>
                                            <p:strVal val="#ppt_x"/>
                                          </p:val>
                                        </p:tav>
                                      </p:tavLst>
                                    </p:anim>
                                    <p:anim calcmode="lin" valueType="num">
                                      <p:cBhvr>
                                        <p:cTn id="88" dur="1000" fill="hold"/>
                                        <p:tgtEl>
                                          <p:spTgt spid="2">
                                            <p:graphicEl>
                                              <a:dgm id="{56CBEADA-DD00-45F0-9EBE-984EB61A00B1}"/>
                                            </p:graphic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2">
                                            <p:graphicEl>
                                              <a:dgm id="{E10E2AAA-0400-411C-AC4C-E981D4D93068}"/>
                                            </p:graphicEl>
                                          </p:spTgt>
                                        </p:tgtEl>
                                        <p:attrNameLst>
                                          <p:attrName>style.visibility</p:attrName>
                                        </p:attrNameLst>
                                      </p:cBhvr>
                                      <p:to>
                                        <p:strVal val="visible"/>
                                      </p:to>
                                    </p:set>
                                    <p:animEffect transition="in" filter="fade">
                                      <p:cBhvr>
                                        <p:cTn id="91" dur="1000"/>
                                        <p:tgtEl>
                                          <p:spTgt spid="2">
                                            <p:graphicEl>
                                              <a:dgm id="{E10E2AAA-0400-411C-AC4C-E981D4D93068}"/>
                                            </p:graphicEl>
                                          </p:spTgt>
                                        </p:tgtEl>
                                      </p:cBhvr>
                                    </p:animEffect>
                                    <p:anim calcmode="lin" valueType="num">
                                      <p:cBhvr>
                                        <p:cTn id="92" dur="1000" fill="hold"/>
                                        <p:tgtEl>
                                          <p:spTgt spid="2">
                                            <p:graphicEl>
                                              <a:dgm id="{E10E2AAA-0400-411C-AC4C-E981D4D93068}"/>
                                            </p:graphicEl>
                                          </p:spTgt>
                                        </p:tgtEl>
                                        <p:attrNameLst>
                                          <p:attrName>ppt_x</p:attrName>
                                        </p:attrNameLst>
                                      </p:cBhvr>
                                      <p:tavLst>
                                        <p:tav tm="0">
                                          <p:val>
                                            <p:strVal val="#ppt_x"/>
                                          </p:val>
                                        </p:tav>
                                        <p:tav tm="100000">
                                          <p:val>
                                            <p:strVal val="#ppt_x"/>
                                          </p:val>
                                        </p:tav>
                                      </p:tavLst>
                                    </p:anim>
                                    <p:anim calcmode="lin" valueType="num">
                                      <p:cBhvr>
                                        <p:cTn id="93" dur="1000" fill="hold"/>
                                        <p:tgtEl>
                                          <p:spTgt spid="2">
                                            <p:graphicEl>
                                              <a:dgm id="{E10E2AAA-0400-411C-AC4C-E981D4D93068}"/>
                                            </p:graphic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
                                            <p:graphicEl>
                                              <a:dgm id="{D073A3A2-D132-4ED7-8EBE-5FC3C5A71A6C}"/>
                                            </p:graphicEl>
                                          </p:spTgt>
                                        </p:tgtEl>
                                        <p:attrNameLst>
                                          <p:attrName>style.visibility</p:attrName>
                                        </p:attrNameLst>
                                      </p:cBhvr>
                                      <p:to>
                                        <p:strVal val="visible"/>
                                      </p:to>
                                    </p:set>
                                    <p:animEffect transition="in" filter="fade">
                                      <p:cBhvr>
                                        <p:cTn id="98" dur="1000"/>
                                        <p:tgtEl>
                                          <p:spTgt spid="2">
                                            <p:graphicEl>
                                              <a:dgm id="{D073A3A2-D132-4ED7-8EBE-5FC3C5A71A6C}"/>
                                            </p:graphicEl>
                                          </p:spTgt>
                                        </p:tgtEl>
                                      </p:cBhvr>
                                    </p:animEffect>
                                    <p:anim calcmode="lin" valueType="num">
                                      <p:cBhvr>
                                        <p:cTn id="99" dur="1000" fill="hold"/>
                                        <p:tgtEl>
                                          <p:spTgt spid="2">
                                            <p:graphicEl>
                                              <a:dgm id="{D073A3A2-D132-4ED7-8EBE-5FC3C5A71A6C}"/>
                                            </p:graphicEl>
                                          </p:spTgt>
                                        </p:tgtEl>
                                        <p:attrNameLst>
                                          <p:attrName>ppt_x</p:attrName>
                                        </p:attrNameLst>
                                      </p:cBhvr>
                                      <p:tavLst>
                                        <p:tav tm="0">
                                          <p:val>
                                            <p:strVal val="#ppt_x"/>
                                          </p:val>
                                        </p:tav>
                                        <p:tav tm="100000">
                                          <p:val>
                                            <p:strVal val="#ppt_x"/>
                                          </p:val>
                                        </p:tav>
                                      </p:tavLst>
                                    </p:anim>
                                    <p:anim calcmode="lin" valueType="num">
                                      <p:cBhvr>
                                        <p:cTn id="100" dur="1000" fill="hold"/>
                                        <p:tgtEl>
                                          <p:spTgt spid="2">
                                            <p:graphicEl>
                                              <a:dgm id="{D073A3A2-D132-4ED7-8EBE-5FC3C5A71A6C}"/>
                                            </p:graphicEl>
                                          </p:spTgt>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2">
                                            <p:graphicEl>
                                              <a:dgm id="{CE30D80A-F3F2-4DE8-977E-F74ED7879063}"/>
                                            </p:graphicEl>
                                          </p:spTgt>
                                        </p:tgtEl>
                                        <p:attrNameLst>
                                          <p:attrName>style.visibility</p:attrName>
                                        </p:attrNameLst>
                                      </p:cBhvr>
                                      <p:to>
                                        <p:strVal val="visible"/>
                                      </p:to>
                                    </p:set>
                                    <p:animEffect transition="in" filter="fade">
                                      <p:cBhvr>
                                        <p:cTn id="103" dur="1000"/>
                                        <p:tgtEl>
                                          <p:spTgt spid="2">
                                            <p:graphicEl>
                                              <a:dgm id="{CE30D80A-F3F2-4DE8-977E-F74ED7879063}"/>
                                            </p:graphicEl>
                                          </p:spTgt>
                                        </p:tgtEl>
                                      </p:cBhvr>
                                    </p:animEffect>
                                    <p:anim calcmode="lin" valueType="num">
                                      <p:cBhvr>
                                        <p:cTn id="104" dur="1000" fill="hold"/>
                                        <p:tgtEl>
                                          <p:spTgt spid="2">
                                            <p:graphicEl>
                                              <a:dgm id="{CE30D80A-F3F2-4DE8-977E-F74ED7879063}"/>
                                            </p:graphicEl>
                                          </p:spTgt>
                                        </p:tgtEl>
                                        <p:attrNameLst>
                                          <p:attrName>ppt_x</p:attrName>
                                        </p:attrNameLst>
                                      </p:cBhvr>
                                      <p:tavLst>
                                        <p:tav tm="0">
                                          <p:val>
                                            <p:strVal val="#ppt_x"/>
                                          </p:val>
                                        </p:tav>
                                        <p:tav tm="100000">
                                          <p:val>
                                            <p:strVal val="#ppt_x"/>
                                          </p:val>
                                        </p:tav>
                                      </p:tavLst>
                                    </p:anim>
                                    <p:anim calcmode="lin" valueType="num">
                                      <p:cBhvr>
                                        <p:cTn id="105" dur="1000" fill="hold"/>
                                        <p:tgtEl>
                                          <p:spTgt spid="2">
                                            <p:graphicEl>
                                              <a:dgm id="{CE30D80A-F3F2-4DE8-977E-F74ED7879063}"/>
                                            </p:graphicEl>
                                          </p:spTgt>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2">
                                            <p:graphicEl>
                                              <a:dgm id="{7DF6BE02-5616-46CB-A0B3-989D9B95C59C}"/>
                                            </p:graphicEl>
                                          </p:spTgt>
                                        </p:tgtEl>
                                        <p:attrNameLst>
                                          <p:attrName>style.visibility</p:attrName>
                                        </p:attrNameLst>
                                      </p:cBhvr>
                                      <p:to>
                                        <p:strVal val="visible"/>
                                      </p:to>
                                    </p:set>
                                    <p:animEffect transition="in" filter="fade">
                                      <p:cBhvr>
                                        <p:cTn id="110" dur="1000"/>
                                        <p:tgtEl>
                                          <p:spTgt spid="2">
                                            <p:graphicEl>
                                              <a:dgm id="{7DF6BE02-5616-46CB-A0B3-989D9B95C59C}"/>
                                            </p:graphicEl>
                                          </p:spTgt>
                                        </p:tgtEl>
                                      </p:cBhvr>
                                    </p:animEffect>
                                    <p:anim calcmode="lin" valueType="num">
                                      <p:cBhvr>
                                        <p:cTn id="111" dur="1000" fill="hold"/>
                                        <p:tgtEl>
                                          <p:spTgt spid="2">
                                            <p:graphicEl>
                                              <a:dgm id="{7DF6BE02-5616-46CB-A0B3-989D9B95C59C}"/>
                                            </p:graphicEl>
                                          </p:spTgt>
                                        </p:tgtEl>
                                        <p:attrNameLst>
                                          <p:attrName>ppt_x</p:attrName>
                                        </p:attrNameLst>
                                      </p:cBhvr>
                                      <p:tavLst>
                                        <p:tav tm="0">
                                          <p:val>
                                            <p:strVal val="#ppt_x"/>
                                          </p:val>
                                        </p:tav>
                                        <p:tav tm="100000">
                                          <p:val>
                                            <p:strVal val="#ppt_x"/>
                                          </p:val>
                                        </p:tav>
                                      </p:tavLst>
                                    </p:anim>
                                    <p:anim calcmode="lin" valueType="num">
                                      <p:cBhvr>
                                        <p:cTn id="112" dur="1000" fill="hold"/>
                                        <p:tgtEl>
                                          <p:spTgt spid="2">
                                            <p:graphicEl>
                                              <a:dgm id="{7DF6BE02-5616-46CB-A0B3-989D9B95C59C}"/>
                                            </p:graphicEl>
                                          </p:spTgt>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2">
                                            <p:graphicEl>
                                              <a:dgm id="{B40B6B09-4DDA-4566-A52D-22830A7FB7E8}"/>
                                            </p:graphicEl>
                                          </p:spTgt>
                                        </p:tgtEl>
                                        <p:attrNameLst>
                                          <p:attrName>style.visibility</p:attrName>
                                        </p:attrNameLst>
                                      </p:cBhvr>
                                      <p:to>
                                        <p:strVal val="visible"/>
                                      </p:to>
                                    </p:set>
                                    <p:animEffect transition="in" filter="fade">
                                      <p:cBhvr>
                                        <p:cTn id="115" dur="1000"/>
                                        <p:tgtEl>
                                          <p:spTgt spid="2">
                                            <p:graphicEl>
                                              <a:dgm id="{B40B6B09-4DDA-4566-A52D-22830A7FB7E8}"/>
                                            </p:graphicEl>
                                          </p:spTgt>
                                        </p:tgtEl>
                                      </p:cBhvr>
                                    </p:animEffect>
                                    <p:anim calcmode="lin" valueType="num">
                                      <p:cBhvr>
                                        <p:cTn id="116" dur="1000" fill="hold"/>
                                        <p:tgtEl>
                                          <p:spTgt spid="2">
                                            <p:graphicEl>
                                              <a:dgm id="{B40B6B09-4DDA-4566-A52D-22830A7FB7E8}"/>
                                            </p:graphicEl>
                                          </p:spTgt>
                                        </p:tgtEl>
                                        <p:attrNameLst>
                                          <p:attrName>ppt_x</p:attrName>
                                        </p:attrNameLst>
                                      </p:cBhvr>
                                      <p:tavLst>
                                        <p:tav tm="0">
                                          <p:val>
                                            <p:strVal val="#ppt_x"/>
                                          </p:val>
                                        </p:tav>
                                        <p:tav tm="100000">
                                          <p:val>
                                            <p:strVal val="#ppt_x"/>
                                          </p:val>
                                        </p:tav>
                                      </p:tavLst>
                                    </p:anim>
                                    <p:anim calcmode="lin" valueType="num">
                                      <p:cBhvr>
                                        <p:cTn id="117" dur="1000" fill="hold"/>
                                        <p:tgtEl>
                                          <p:spTgt spid="2">
                                            <p:graphicEl>
                                              <a:dgm id="{B40B6B09-4DDA-4566-A52D-22830A7FB7E8}"/>
                                            </p:graphicEl>
                                          </p:spTgt>
                                        </p:tgtEl>
                                        <p:attrNameLst>
                                          <p:attrName>ppt_y</p:attrName>
                                        </p:attrNameLst>
                                      </p:cBhvr>
                                      <p:tavLst>
                                        <p:tav tm="0">
                                          <p:val>
                                            <p:strVal val="#ppt_y+.1"/>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42" presetClass="entr" presetSubtype="0" fill="hold" grpId="0" nodeType="clickEffect">
                                  <p:stCondLst>
                                    <p:cond delay="0"/>
                                  </p:stCondLst>
                                  <p:childTnLst>
                                    <p:set>
                                      <p:cBhvr>
                                        <p:cTn id="121" dur="1" fill="hold">
                                          <p:stCondLst>
                                            <p:cond delay="0"/>
                                          </p:stCondLst>
                                        </p:cTn>
                                        <p:tgtEl>
                                          <p:spTgt spid="2">
                                            <p:graphicEl>
                                              <a:dgm id="{F2272DC5-384E-497D-934C-13D42DF5D521}"/>
                                            </p:graphicEl>
                                          </p:spTgt>
                                        </p:tgtEl>
                                        <p:attrNameLst>
                                          <p:attrName>style.visibility</p:attrName>
                                        </p:attrNameLst>
                                      </p:cBhvr>
                                      <p:to>
                                        <p:strVal val="visible"/>
                                      </p:to>
                                    </p:set>
                                    <p:animEffect transition="in" filter="fade">
                                      <p:cBhvr>
                                        <p:cTn id="122" dur="1000"/>
                                        <p:tgtEl>
                                          <p:spTgt spid="2">
                                            <p:graphicEl>
                                              <a:dgm id="{F2272DC5-384E-497D-934C-13D42DF5D521}"/>
                                            </p:graphicEl>
                                          </p:spTgt>
                                        </p:tgtEl>
                                      </p:cBhvr>
                                    </p:animEffect>
                                    <p:anim calcmode="lin" valueType="num">
                                      <p:cBhvr>
                                        <p:cTn id="123" dur="1000" fill="hold"/>
                                        <p:tgtEl>
                                          <p:spTgt spid="2">
                                            <p:graphicEl>
                                              <a:dgm id="{F2272DC5-384E-497D-934C-13D42DF5D521}"/>
                                            </p:graphicEl>
                                          </p:spTgt>
                                        </p:tgtEl>
                                        <p:attrNameLst>
                                          <p:attrName>ppt_x</p:attrName>
                                        </p:attrNameLst>
                                      </p:cBhvr>
                                      <p:tavLst>
                                        <p:tav tm="0">
                                          <p:val>
                                            <p:strVal val="#ppt_x"/>
                                          </p:val>
                                        </p:tav>
                                        <p:tav tm="100000">
                                          <p:val>
                                            <p:strVal val="#ppt_x"/>
                                          </p:val>
                                        </p:tav>
                                      </p:tavLst>
                                    </p:anim>
                                    <p:anim calcmode="lin" valueType="num">
                                      <p:cBhvr>
                                        <p:cTn id="124" dur="1000" fill="hold"/>
                                        <p:tgtEl>
                                          <p:spTgt spid="2">
                                            <p:graphicEl>
                                              <a:dgm id="{F2272DC5-384E-497D-934C-13D42DF5D521}"/>
                                            </p:graphicEl>
                                          </p:spTgt>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2">
                                            <p:graphicEl>
                                              <a:dgm id="{09D39BDE-885C-4C20-8423-7ADA3150BF22}"/>
                                            </p:graphicEl>
                                          </p:spTgt>
                                        </p:tgtEl>
                                        <p:attrNameLst>
                                          <p:attrName>style.visibility</p:attrName>
                                        </p:attrNameLst>
                                      </p:cBhvr>
                                      <p:to>
                                        <p:strVal val="visible"/>
                                      </p:to>
                                    </p:set>
                                    <p:animEffect transition="in" filter="fade">
                                      <p:cBhvr>
                                        <p:cTn id="127" dur="1000"/>
                                        <p:tgtEl>
                                          <p:spTgt spid="2">
                                            <p:graphicEl>
                                              <a:dgm id="{09D39BDE-885C-4C20-8423-7ADA3150BF22}"/>
                                            </p:graphicEl>
                                          </p:spTgt>
                                        </p:tgtEl>
                                      </p:cBhvr>
                                    </p:animEffect>
                                    <p:anim calcmode="lin" valueType="num">
                                      <p:cBhvr>
                                        <p:cTn id="128" dur="1000" fill="hold"/>
                                        <p:tgtEl>
                                          <p:spTgt spid="2">
                                            <p:graphicEl>
                                              <a:dgm id="{09D39BDE-885C-4C20-8423-7ADA3150BF22}"/>
                                            </p:graphicEl>
                                          </p:spTgt>
                                        </p:tgtEl>
                                        <p:attrNameLst>
                                          <p:attrName>ppt_x</p:attrName>
                                        </p:attrNameLst>
                                      </p:cBhvr>
                                      <p:tavLst>
                                        <p:tav tm="0">
                                          <p:val>
                                            <p:strVal val="#ppt_x"/>
                                          </p:val>
                                        </p:tav>
                                        <p:tav tm="100000">
                                          <p:val>
                                            <p:strVal val="#ppt_x"/>
                                          </p:val>
                                        </p:tav>
                                      </p:tavLst>
                                    </p:anim>
                                    <p:anim calcmode="lin" valueType="num">
                                      <p:cBhvr>
                                        <p:cTn id="129" dur="1000" fill="hold"/>
                                        <p:tgtEl>
                                          <p:spTgt spid="2">
                                            <p:graphicEl>
                                              <a:dgm id="{09D39BDE-885C-4C20-8423-7ADA3150BF22}"/>
                                            </p:graphicEl>
                                          </p:spTgt>
                                        </p:tgtEl>
                                        <p:attrNameLst>
                                          <p:attrName>ppt_y</p:attrName>
                                        </p:attrNameLst>
                                      </p:cBhvr>
                                      <p:tavLst>
                                        <p:tav tm="0">
                                          <p:val>
                                            <p:strVal val="#ppt_y+.1"/>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42" presetClass="entr" presetSubtype="0" fill="hold" grpId="0" nodeType="clickEffect">
                                  <p:stCondLst>
                                    <p:cond delay="0"/>
                                  </p:stCondLst>
                                  <p:childTnLst>
                                    <p:set>
                                      <p:cBhvr>
                                        <p:cTn id="133" dur="1" fill="hold">
                                          <p:stCondLst>
                                            <p:cond delay="0"/>
                                          </p:stCondLst>
                                        </p:cTn>
                                        <p:tgtEl>
                                          <p:spTgt spid="2">
                                            <p:graphicEl>
                                              <a:dgm id="{F90D2F89-A5EE-48B6-9600-87872BF73BB5}"/>
                                            </p:graphicEl>
                                          </p:spTgt>
                                        </p:tgtEl>
                                        <p:attrNameLst>
                                          <p:attrName>style.visibility</p:attrName>
                                        </p:attrNameLst>
                                      </p:cBhvr>
                                      <p:to>
                                        <p:strVal val="visible"/>
                                      </p:to>
                                    </p:set>
                                    <p:animEffect transition="in" filter="fade">
                                      <p:cBhvr>
                                        <p:cTn id="134" dur="1000"/>
                                        <p:tgtEl>
                                          <p:spTgt spid="2">
                                            <p:graphicEl>
                                              <a:dgm id="{F90D2F89-A5EE-48B6-9600-87872BF73BB5}"/>
                                            </p:graphicEl>
                                          </p:spTgt>
                                        </p:tgtEl>
                                      </p:cBhvr>
                                    </p:animEffect>
                                    <p:anim calcmode="lin" valueType="num">
                                      <p:cBhvr>
                                        <p:cTn id="135" dur="1000" fill="hold"/>
                                        <p:tgtEl>
                                          <p:spTgt spid="2">
                                            <p:graphicEl>
                                              <a:dgm id="{F90D2F89-A5EE-48B6-9600-87872BF73BB5}"/>
                                            </p:graphicEl>
                                          </p:spTgt>
                                        </p:tgtEl>
                                        <p:attrNameLst>
                                          <p:attrName>ppt_x</p:attrName>
                                        </p:attrNameLst>
                                      </p:cBhvr>
                                      <p:tavLst>
                                        <p:tav tm="0">
                                          <p:val>
                                            <p:strVal val="#ppt_x"/>
                                          </p:val>
                                        </p:tav>
                                        <p:tav tm="100000">
                                          <p:val>
                                            <p:strVal val="#ppt_x"/>
                                          </p:val>
                                        </p:tav>
                                      </p:tavLst>
                                    </p:anim>
                                    <p:anim calcmode="lin" valueType="num">
                                      <p:cBhvr>
                                        <p:cTn id="136" dur="1000" fill="hold"/>
                                        <p:tgtEl>
                                          <p:spTgt spid="2">
                                            <p:graphicEl>
                                              <a:dgm id="{F90D2F89-A5EE-48B6-9600-87872BF73BB5}"/>
                                            </p:graphicEl>
                                          </p:spTgt>
                                        </p:tgtEl>
                                        <p:attrNameLst>
                                          <p:attrName>ppt_y</p:attrName>
                                        </p:attrNameLst>
                                      </p:cBhvr>
                                      <p:tavLst>
                                        <p:tav tm="0">
                                          <p:val>
                                            <p:strVal val="#ppt_y+.1"/>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2">
                                            <p:graphicEl>
                                              <a:dgm id="{7347A60A-27A3-471D-981D-CD89A4373ABC}"/>
                                            </p:graphicEl>
                                          </p:spTgt>
                                        </p:tgtEl>
                                        <p:attrNameLst>
                                          <p:attrName>style.visibility</p:attrName>
                                        </p:attrNameLst>
                                      </p:cBhvr>
                                      <p:to>
                                        <p:strVal val="visible"/>
                                      </p:to>
                                    </p:set>
                                    <p:animEffect transition="in" filter="fade">
                                      <p:cBhvr>
                                        <p:cTn id="139" dur="1000"/>
                                        <p:tgtEl>
                                          <p:spTgt spid="2">
                                            <p:graphicEl>
                                              <a:dgm id="{7347A60A-27A3-471D-981D-CD89A4373ABC}"/>
                                            </p:graphicEl>
                                          </p:spTgt>
                                        </p:tgtEl>
                                      </p:cBhvr>
                                    </p:animEffect>
                                    <p:anim calcmode="lin" valueType="num">
                                      <p:cBhvr>
                                        <p:cTn id="140" dur="1000" fill="hold"/>
                                        <p:tgtEl>
                                          <p:spTgt spid="2">
                                            <p:graphicEl>
                                              <a:dgm id="{7347A60A-27A3-471D-981D-CD89A4373ABC}"/>
                                            </p:graphicEl>
                                          </p:spTgt>
                                        </p:tgtEl>
                                        <p:attrNameLst>
                                          <p:attrName>ppt_x</p:attrName>
                                        </p:attrNameLst>
                                      </p:cBhvr>
                                      <p:tavLst>
                                        <p:tav tm="0">
                                          <p:val>
                                            <p:strVal val="#ppt_x"/>
                                          </p:val>
                                        </p:tav>
                                        <p:tav tm="100000">
                                          <p:val>
                                            <p:strVal val="#ppt_x"/>
                                          </p:val>
                                        </p:tav>
                                      </p:tavLst>
                                    </p:anim>
                                    <p:anim calcmode="lin" valueType="num">
                                      <p:cBhvr>
                                        <p:cTn id="141" dur="1000" fill="hold"/>
                                        <p:tgtEl>
                                          <p:spTgt spid="2">
                                            <p:graphicEl>
                                              <a:dgm id="{7347A60A-27A3-471D-981D-CD89A4373ABC}"/>
                                            </p:graphicEl>
                                          </p:spTgt>
                                        </p:tgtEl>
                                        <p:attrNameLst>
                                          <p:attrName>ppt_y</p:attrName>
                                        </p:attrNameLst>
                                      </p:cBhvr>
                                      <p:tavLst>
                                        <p:tav tm="0">
                                          <p:val>
                                            <p:strVal val="#ppt_y+.1"/>
                                          </p:val>
                                        </p:tav>
                                        <p:tav tm="100000">
                                          <p:val>
                                            <p:strVal val="#ppt_y"/>
                                          </p:val>
                                        </p:tav>
                                      </p:tavLst>
                                    </p:anim>
                                  </p:childTnLst>
                                </p:cTn>
                              </p:par>
                            </p:childTnLst>
                          </p:cTn>
                        </p:par>
                      </p:childTnLst>
                    </p:cTn>
                  </p:par>
                  <p:par>
                    <p:cTn id="142" fill="hold">
                      <p:stCondLst>
                        <p:cond delay="indefinite"/>
                      </p:stCondLst>
                      <p:childTnLst>
                        <p:par>
                          <p:cTn id="143" fill="hold">
                            <p:stCondLst>
                              <p:cond delay="0"/>
                            </p:stCondLst>
                            <p:childTnLst>
                              <p:par>
                                <p:cTn id="144" presetID="42" presetClass="entr" presetSubtype="0" fill="hold" grpId="0" nodeType="clickEffect">
                                  <p:stCondLst>
                                    <p:cond delay="0"/>
                                  </p:stCondLst>
                                  <p:childTnLst>
                                    <p:set>
                                      <p:cBhvr>
                                        <p:cTn id="145" dur="1" fill="hold">
                                          <p:stCondLst>
                                            <p:cond delay="0"/>
                                          </p:stCondLst>
                                        </p:cTn>
                                        <p:tgtEl>
                                          <p:spTgt spid="2">
                                            <p:graphicEl>
                                              <a:dgm id="{65F702CB-79F0-40EF-B65E-D1213349678F}"/>
                                            </p:graphicEl>
                                          </p:spTgt>
                                        </p:tgtEl>
                                        <p:attrNameLst>
                                          <p:attrName>style.visibility</p:attrName>
                                        </p:attrNameLst>
                                      </p:cBhvr>
                                      <p:to>
                                        <p:strVal val="visible"/>
                                      </p:to>
                                    </p:set>
                                    <p:animEffect transition="in" filter="fade">
                                      <p:cBhvr>
                                        <p:cTn id="146" dur="1000"/>
                                        <p:tgtEl>
                                          <p:spTgt spid="2">
                                            <p:graphicEl>
                                              <a:dgm id="{65F702CB-79F0-40EF-B65E-D1213349678F}"/>
                                            </p:graphicEl>
                                          </p:spTgt>
                                        </p:tgtEl>
                                      </p:cBhvr>
                                    </p:animEffect>
                                    <p:anim calcmode="lin" valueType="num">
                                      <p:cBhvr>
                                        <p:cTn id="147" dur="1000" fill="hold"/>
                                        <p:tgtEl>
                                          <p:spTgt spid="2">
                                            <p:graphicEl>
                                              <a:dgm id="{65F702CB-79F0-40EF-B65E-D1213349678F}"/>
                                            </p:graphicEl>
                                          </p:spTgt>
                                        </p:tgtEl>
                                        <p:attrNameLst>
                                          <p:attrName>ppt_x</p:attrName>
                                        </p:attrNameLst>
                                      </p:cBhvr>
                                      <p:tavLst>
                                        <p:tav tm="0">
                                          <p:val>
                                            <p:strVal val="#ppt_x"/>
                                          </p:val>
                                        </p:tav>
                                        <p:tav tm="100000">
                                          <p:val>
                                            <p:strVal val="#ppt_x"/>
                                          </p:val>
                                        </p:tav>
                                      </p:tavLst>
                                    </p:anim>
                                    <p:anim calcmode="lin" valueType="num">
                                      <p:cBhvr>
                                        <p:cTn id="148" dur="1000" fill="hold"/>
                                        <p:tgtEl>
                                          <p:spTgt spid="2">
                                            <p:graphicEl>
                                              <a:dgm id="{65F702CB-79F0-40EF-B65E-D1213349678F}"/>
                                            </p:graphicEl>
                                          </p:spTgt>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2">
                                            <p:graphicEl>
                                              <a:dgm id="{A3641F27-6736-4A6D-AA89-3A84E69CBE27}"/>
                                            </p:graphicEl>
                                          </p:spTgt>
                                        </p:tgtEl>
                                        <p:attrNameLst>
                                          <p:attrName>style.visibility</p:attrName>
                                        </p:attrNameLst>
                                      </p:cBhvr>
                                      <p:to>
                                        <p:strVal val="visible"/>
                                      </p:to>
                                    </p:set>
                                    <p:animEffect transition="in" filter="fade">
                                      <p:cBhvr>
                                        <p:cTn id="151" dur="1000"/>
                                        <p:tgtEl>
                                          <p:spTgt spid="2">
                                            <p:graphicEl>
                                              <a:dgm id="{A3641F27-6736-4A6D-AA89-3A84E69CBE27}"/>
                                            </p:graphicEl>
                                          </p:spTgt>
                                        </p:tgtEl>
                                      </p:cBhvr>
                                    </p:animEffect>
                                    <p:anim calcmode="lin" valueType="num">
                                      <p:cBhvr>
                                        <p:cTn id="152" dur="1000" fill="hold"/>
                                        <p:tgtEl>
                                          <p:spTgt spid="2">
                                            <p:graphicEl>
                                              <a:dgm id="{A3641F27-6736-4A6D-AA89-3A84E69CBE27}"/>
                                            </p:graphicEl>
                                          </p:spTgt>
                                        </p:tgtEl>
                                        <p:attrNameLst>
                                          <p:attrName>ppt_x</p:attrName>
                                        </p:attrNameLst>
                                      </p:cBhvr>
                                      <p:tavLst>
                                        <p:tav tm="0">
                                          <p:val>
                                            <p:strVal val="#ppt_x"/>
                                          </p:val>
                                        </p:tav>
                                        <p:tav tm="100000">
                                          <p:val>
                                            <p:strVal val="#ppt_x"/>
                                          </p:val>
                                        </p:tav>
                                      </p:tavLst>
                                    </p:anim>
                                    <p:anim calcmode="lin" valueType="num">
                                      <p:cBhvr>
                                        <p:cTn id="153" dur="1000" fill="hold"/>
                                        <p:tgtEl>
                                          <p:spTgt spid="2">
                                            <p:graphicEl>
                                              <a:dgm id="{A3641F27-6736-4A6D-AA89-3A84E69CBE27}"/>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6BD8C29-733C-4F0E-AF0F-CE7B3926F7BB}"/>
              </a:ext>
            </a:extLst>
          </p:cNvPr>
          <p:cNvSpPr>
            <a:spLocks noGrp="1"/>
          </p:cNvSpPr>
          <p:nvPr>
            <p:ph type="title"/>
          </p:nvPr>
        </p:nvSpPr>
        <p:spPr/>
        <p:txBody>
          <a:bodyPr/>
          <a:lstStyle/>
          <a:p>
            <a:endParaRPr lang="fr-DZ"/>
          </a:p>
        </p:txBody>
      </p:sp>
      <p:graphicFrame>
        <p:nvGraphicFramePr>
          <p:cNvPr id="7" name="Espace réservé du contenu 6">
            <a:extLst>
              <a:ext uri="{FF2B5EF4-FFF2-40B4-BE49-F238E27FC236}">
                <a16:creationId xmlns:a16="http://schemas.microsoft.com/office/drawing/2014/main" id="{9206CC74-13A8-4888-A8A0-25AAD8973508}"/>
              </a:ext>
            </a:extLst>
          </p:cNvPr>
          <p:cNvGraphicFramePr>
            <a:graphicFrameLocks noGrp="1"/>
          </p:cNvGraphicFramePr>
          <p:nvPr>
            <p:ph idx="1"/>
            <p:extLst>
              <p:ext uri="{D42A27DB-BD31-4B8C-83A1-F6EECF244321}">
                <p14:modId xmlns:p14="http://schemas.microsoft.com/office/powerpoint/2010/main" val="4068931140"/>
              </p:ext>
            </p:extLst>
          </p:nvPr>
        </p:nvGraphicFramePr>
        <p:xfrm>
          <a:off x="447675" y="601663"/>
          <a:ext cx="11293475" cy="4203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Espace réservé du texte 5">
            <a:extLst>
              <a:ext uri="{FF2B5EF4-FFF2-40B4-BE49-F238E27FC236}">
                <a16:creationId xmlns:a16="http://schemas.microsoft.com/office/drawing/2014/main" id="{FE6DAA0D-A232-4354-AFE7-DBA561CEC967}"/>
              </a:ext>
            </a:extLst>
          </p:cNvPr>
          <p:cNvSpPr>
            <a:spLocks noGrp="1"/>
          </p:cNvSpPr>
          <p:nvPr>
            <p:ph type="body" sz="half" idx="2"/>
          </p:nvPr>
        </p:nvSpPr>
        <p:spPr/>
        <p:txBody>
          <a:bodyPr/>
          <a:lstStyle/>
          <a:p>
            <a:endParaRPr lang="fr-DZ"/>
          </a:p>
        </p:txBody>
      </p:sp>
    </p:spTree>
    <p:extLst>
      <p:ext uri="{BB962C8B-B14F-4D97-AF65-F5344CB8AC3E}">
        <p14:creationId xmlns:p14="http://schemas.microsoft.com/office/powerpoint/2010/main" val="1844708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25E6B84A-7A65-4737-BDC6-EC152F0046E7}"/>
              </a:ext>
            </a:extLst>
          </p:cNvPr>
          <p:cNvSpPr/>
          <p:nvPr/>
        </p:nvSpPr>
        <p:spPr>
          <a:xfrm>
            <a:off x="7442293" y="193261"/>
            <a:ext cx="3619500" cy="1914804"/>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SA" sz="2000" dirty="0">
              <a:solidFill>
                <a:schemeClr val="bg1"/>
              </a:solidFill>
            </a:endParaRPr>
          </a:p>
          <a:p>
            <a:pPr algn="ctr" rtl="1"/>
            <a:r>
              <a:rPr lang="ar-SA" sz="2000" dirty="0">
                <a:solidFill>
                  <a:schemeClr val="bg1"/>
                </a:solidFill>
              </a:rPr>
              <a:t>التوجه نحو البيداغوجيا </a:t>
            </a:r>
            <a:r>
              <a:rPr lang="ar-SA" sz="2000" dirty="0" err="1">
                <a:solidFill>
                  <a:schemeClr val="bg1"/>
                </a:solidFill>
              </a:rPr>
              <a:t>الفارقية</a:t>
            </a:r>
            <a:r>
              <a:rPr lang="ar-SA" sz="2000" dirty="0">
                <a:solidFill>
                  <a:schemeClr val="bg1"/>
                </a:solidFill>
              </a:rPr>
              <a:t> مع :</a:t>
            </a:r>
          </a:p>
          <a:p>
            <a:pPr algn="ctr" rtl="1"/>
            <a:r>
              <a:rPr lang="ar-DZ" sz="2000"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لوي لوغران </a:t>
            </a:r>
            <a:r>
              <a:rPr lang="fr-FR" sz="20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rPr>
              <a:t>Louis Legrand</a:t>
            </a:r>
            <a:endParaRPr lang="ar-SA" sz="2000" dirty="0">
              <a:solidFill>
                <a:schemeClr val="bg1"/>
              </a:solidFill>
              <a:effectLst/>
              <a:latin typeface="Times New Roman" panose="02020603050405020304" pitchFamily="18" charset="0"/>
              <a:ea typeface="Calibri" panose="020F0502020204030204" pitchFamily="34" charset="0"/>
              <a:cs typeface="Arial" panose="020B0604020202020204" pitchFamily="34" charset="0"/>
            </a:endParaRPr>
          </a:p>
          <a:p>
            <a:pPr algn="ctr" rtl="1"/>
            <a:r>
              <a:rPr lang="ar-DZ" sz="2000"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وبيير بورديو </a:t>
            </a:r>
            <a:r>
              <a:rPr lang="fr-FR" sz="2000" dirty="0" err="1">
                <a:solidFill>
                  <a:schemeClr val="bg1"/>
                </a:solidFill>
                <a:effectLst/>
                <a:latin typeface="Times New Roman" panose="02020603050405020304" pitchFamily="18" charset="0"/>
                <a:ea typeface="Calibri" panose="020F0502020204030204" pitchFamily="34" charset="0"/>
                <a:cs typeface="Arial" panose="020B0604020202020204" pitchFamily="34" charset="0"/>
              </a:rPr>
              <a:t>P.Bourdieu</a:t>
            </a:r>
            <a:r>
              <a:rPr lang="ar-DZ" sz="2000"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 (1930/2002 )</a:t>
            </a:r>
            <a:endParaRPr lang="ar-SA" sz="2000"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endParaRPr>
          </a:p>
          <a:p>
            <a:pPr algn="ctr" rtl="1"/>
            <a:r>
              <a:rPr lang="ar-DZ" sz="2000"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وبعض التربويين</a:t>
            </a:r>
            <a:endParaRPr lang="ar-SA" sz="2000" dirty="0">
              <a:solidFill>
                <a:schemeClr val="bg1"/>
              </a:solidFill>
            </a:endParaRPr>
          </a:p>
          <a:p>
            <a:pPr algn="ctr"/>
            <a:endParaRPr lang="fr-DZ" sz="2000" dirty="0">
              <a:solidFill>
                <a:schemeClr val="bg1"/>
              </a:solidFill>
            </a:endParaRPr>
          </a:p>
        </p:txBody>
      </p:sp>
      <p:sp>
        <p:nvSpPr>
          <p:cNvPr id="35" name="Rectangle 34">
            <a:extLst>
              <a:ext uri="{FF2B5EF4-FFF2-40B4-BE49-F238E27FC236}">
                <a16:creationId xmlns:a16="http://schemas.microsoft.com/office/drawing/2014/main" id="{7677FB81-2098-4851-8BD6-68E23A80C552}"/>
              </a:ext>
            </a:extLst>
          </p:cNvPr>
          <p:cNvSpPr/>
          <p:nvPr/>
        </p:nvSpPr>
        <p:spPr>
          <a:xfrm>
            <a:off x="1185863" y="590828"/>
            <a:ext cx="3910012" cy="1266825"/>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07000"/>
              </a:lnSpc>
              <a:spcAft>
                <a:spcPts val="800"/>
              </a:spcAft>
            </a:pPr>
            <a:r>
              <a:rPr lang="ar-DZ" sz="2000"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أنظمة التعليم تضمن لكل طبقة البقاء في مستواها</a:t>
            </a:r>
            <a:endParaRPr lang="ar-SA" sz="2000"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endParaRPr>
          </a:p>
          <a:p>
            <a:pPr algn="just" rtl="1">
              <a:lnSpc>
                <a:spcPct val="107000"/>
              </a:lnSpc>
              <a:spcAft>
                <a:spcPts val="800"/>
              </a:spcAft>
            </a:pPr>
            <a:r>
              <a:rPr lang="ar-SA" sz="20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فهي تعيد انتاج المجتمع الطبقي فتحافظ على طبقية المجتمع </a:t>
            </a:r>
            <a:endParaRPr lang="fr-DZ"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04C5DE9-AE54-4822-8317-72CA3F4107F5}"/>
              </a:ext>
            </a:extLst>
          </p:cNvPr>
          <p:cNvSpPr/>
          <p:nvPr/>
        </p:nvSpPr>
        <p:spPr>
          <a:xfrm>
            <a:off x="5010150" y="2200275"/>
            <a:ext cx="2400300" cy="1381125"/>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dirty="0">
                <a:solidFill>
                  <a:schemeClr val="bg1"/>
                </a:solidFill>
              </a:rPr>
              <a:t>فرقوا بين نوعين من الديمقراطية </a:t>
            </a:r>
            <a:endParaRPr lang="fr-DZ" sz="2000" dirty="0">
              <a:solidFill>
                <a:schemeClr val="bg1"/>
              </a:solidFill>
            </a:endParaRPr>
          </a:p>
        </p:txBody>
      </p:sp>
      <p:sp>
        <p:nvSpPr>
          <p:cNvPr id="37" name="Rectangle 36">
            <a:extLst>
              <a:ext uri="{FF2B5EF4-FFF2-40B4-BE49-F238E27FC236}">
                <a16:creationId xmlns:a16="http://schemas.microsoft.com/office/drawing/2014/main" id="{A5EA5739-37DD-471F-B4F3-1E0A750D15D6}"/>
              </a:ext>
            </a:extLst>
          </p:cNvPr>
          <p:cNvSpPr/>
          <p:nvPr/>
        </p:nvSpPr>
        <p:spPr>
          <a:xfrm>
            <a:off x="938212" y="3333201"/>
            <a:ext cx="3619500" cy="1000125"/>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الديمقراطية شكلية صورية</a:t>
            </a:r>
            <a:endParaRPr lang="fr-DZ" sz="2000">
              <a:solidFill>
                <a:schemeClr val="bg1"/>
              </a:solidFill>
            </a:endParaRPr>
          </a:p>
        </p:txBody>
      </p:sp>
      <p:sp>
        <p:nvSpPr>
          <p:cNvPr id="38" name="Rectangle 37">
            <a:extLst>
              <a:ext uri="{FF2B5EF4-FFF2-40B4-BE49-F238E27FC236}">
                <a16:creationId xmlns:a16="http://schemas.microsoft.com/office/drawing/2014/main" id="{72C625C5-FCE5-4FB1-B0E0-2E88173925D5}"/>
              </a:ext>
            </a:extLst>
          </p:cNvPr>
          <p:cNvSpPr/>
          <p:nvPr/>
        </p:nvSpPr>
        <p:spPr>
          <a:xfrm>
            <a:off x="7762875" y="3471862"/>
            <a:ext cx="3619500" cy="1000125"/>
          </a:xfrm>
          <a:prstGeom prst="rect">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الديمقراطية الحقيقية</a:t>
            </a:r>
            <a:endParaRPr lang="fr-DZ" sz="2000">
              <a:solidFill>
                <a:schemeClr val="bg1"/>
              </a:solidFill>
            </a:endParaRPr>
          </a:p>
        </p:txBody>
      </p:sp>
      <p:sp>
        <p:nvSpPr>
          <p:cNvPr id="39" name="Ellipse 38">
            <a:extLst>
              <a:ext uri="{FF2B5EF4-FFF2-40B4-BE49-F238E27FC236}">
                <a16:creationId xmlns:a16="http://schemas.microsoft.com/office/drawing/2014/main" id="{8FF43A46-CB56-47B7-9FE7-BD112CE938A3}"/>
              </a:ext>
            </a:extLst>
          </p:cNvPr>
          <p:cNvSpPr/>
          <p:nvPr/>
        </p:nvSpPr>
        <p:spPr>
          <a:xfrm>
            <a:off x="89216" y="4548581"/>
            <a:ext cx="1933576" cy="1266825"/>
          </a:xfrm>
          <a:prstGeom prst="ellipse">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الجميع يلتحق بالمدرسة </a:t>
            </a:r>
            <a:endParaRPr lang="fr-DZ" sz="2000" dirty="0">
              <a:solidFill>
                <a:schemeClr val="bg1"/>
              </a:solidFill>
            </a:endParaRPr>
          </a:p>
        </p:txBody>
      </p:sp>
      <p:sp>
        <p:nvSpPr>
          <p:cNvPr id="40" name="Ellipse 39">
            <a:extLst>
              <a:ext uri="{FF2B5EF4-FFF2-40B4-BE49-F238E27FC236}">
                <a16:creationId xmlns:a16="http://schemas.microsoft.com/office/drawing/2014/main" id="{30CF5A08-1467-4E4D-869F-C9D21613511B}"/>
              </a:ext>
            </a:extLst>
          </p:cNvPr>
          <p:cNvSpPr/>
          <p:nvPr/>
        </p:nvSpPr>
        <p:spPr>
          <a:xfrm>
            <a:off x="7277417" y="5315343"/>
            <a:ext cx="2990850" cy="1000125"/>
          </a:xfrm>
          <a:prstGeom prst="ellipse">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a:solidFill>
                  <a:schemeClr val="bg1"/>
                </a:solidFill>
                <a:latin typeface="Calibri" panose="020F0502020204030204" pitchFamily="34" charset="0"/>
                <a:ea typeface="Calibri" panose="020F0502020204030204" pitchFamily="34" charset="0"/>
                <a:cs typeface="Simplified Arabic" panose="02020603050405020304" pitchFamily="18" charset="-78"/>
              </a:rPr>
              <a:t>يتعلم كل فرد كما يتناسب معه </a:t>
            </a:r>
            <a:endParaRPr lang="fr-DZ" sz="2000" dirty="0">
              <a:solidFill>
                <a:schemeClr val="bg1"/>
              </a:solidFill>
            </a:endParaRPr>
          </a:p>
        </p:txBody>
      </p:sp>
      <p:sp>
        <p:nvSpPr>
          <p:cNvPr id="41" name="Ellipse 40">
            <a:extLst>
              <a:ext uri="{FF2B5EF4-FFF2-40B4-BE49-F238E27FC236}">
                <a16:creationId xmlns:a16="http://schemas.microsoft.com/office/drawing/2014/main" id="{EE192CAE-C076-401C-8018-B0F8314B576E}"/>
              </a:ext>
            </a:extLst>
          </p:cNvPr>
          <p:cNvSpPr/>
          <p:nvPr/>
        </p:nvSpPr>
        <p:spPr>
          <a:xfrm>
            <a:off x="3879056" y="5734442"/>
            <a:ext cx="2990850" cy="1000125"/>
          </a:xfrm>
          <a:prstGeom prst="ellipse">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dirty="0">
                <a:solidFill>
                  <a:schemeClr val="bg1"/>
                </a:solidFill>
              </a:rPr>
              <a:t>هل </a:t>
            </a:r>
            <a:r>
              <a:rPr lang="ar-SA" sz="2000" dirty="0" err="1">
                <a:solidFill>
                  <a:schemeClr val="bg1"/>
                </a:solidFill>
              </a:rPr>
              <a:t>بامكان</a:t>
            </a:r>
            <a:r>
              <a:rPr lang="ar-SA" sz="2000" dirty="0">
                <a:solidFill>
                  <a:schemeClr val="bg1"/>
                </a:solidFill>
              </a:rPr>
              <a:t> الجميع الالتحاق بكل الوظائف المتاحة </a:t>
            </a:r>
            <a:endParaRPr lang="fr-DZ" sz="2000" dirty="0">
              <a:solidFill>
                <a:schemeClr val="bg1"/>
              </a:solidFill>
            </a:endParaRPr>
          </a:p>
        </p:txBody>
      </p:sp>
      <p:sp>
        <p:nvSpPr>
          <p:cNvPr id="42" name="Ellipse 41">
            <a:extLst>
              <a:ext uri="{FF2B5EF4-FFF2-40B4-BE49-F238E27FC236}">
                <a16:creationId xmlns:a16="http://schemas.microsoft.com/office/drawing/2014/main" id="{AFADDD24-DE51-438B-93CE-D3468286878E}"/>
              </a:ext>
            </a:extLst>
          </p:cNvPr>
          <p:cNvSpPr/>
          <p:nvPr/>
        </p:nvSpPr>
        <p:spPr>
          <a:xfrm>
            <a:off x="1369060" y="5672771"/>
            <a:ext cx="2207260" cy="1000125"/>
          </a:xfrm>
          <a:prstGeom prst="ellipse">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DZ" sz="200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هل ينجح الجميع ؟</a:t>
            </a:r>
            <a:endParaRPr lang="fr-DZ" sz="2000" dirty="0">
              <a:solidFill>
                <a:schemeClr val="bg1"/>
              </a:solidFill>
            </a:endParaRPr>
          </a:p>
        </p:txBody>
      </p:sp>
      <p:sp>
        <p:nvSpPr>
          <p:cNvPr id="43" name="Ellipse 42">
            <a:extLst>
              <a:ext uri="{FF2B5EF4-FFF2-40B4-BE49-F238E27FC236}">
                <a16:creationId xmlns:a16="http://schemas.microsoft.com/office/drawing/2014/main" id="{9EC069E4-3E10-451A-AE04-4CEEFE0ED728}"/>
              </a:ext>
            </a:extLst>
          </p:cNvPr>
          <p:cNvSpPr/>
          <p:nvPr/>
        </p:nvSpPr>
        <p:spPr>
          <a:xfrm>
            <a:off x="5086350" y="4333326"/>
            <a:ext cx="2676525" cy="1076882"/>
          </a:xfrm>
          <a:prstGeom prst="ellipse">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وتحقيق العدالة الاجتماعية ومبدأ تكافؤ الفرض</a:t>
            </a:r>
            <a:endParaRPr lang="fr-DZ" sz="2000">
              <a:solidFill>
                <a:schemeClr val="bg1"/>
              </a:solidFill>
            </a:endParaRPr>
          </a:p>
        </p:txBody>
      </p:sp>
      <p:sp>
        <p:nvSpPr>
          <p:cNvPr id="44" name="Ellipse 43">
            <a:extLst>
              <a:ext uri="{FF2B5EF4-FFF2-40B4-BE49-F238E27FC236}">
                <a16:creationId xmlns:a16="http://schemas.microsoft.com/office/drawing/2014/main" id="{282BFD60-A36C-45D4-9388-5E83FEAE404A}"/>
              </a:ext>
            </a:extLst>
          </p:cNvPr>
          <p:cNvSpPr/>
          <p:nvPr/>
        </p:nvSpPr>
        <p:spPr>
          <a:xfrm>
            <a:off x="10035221" y="6038059"/>
            <a:ext cx="2156779" cy="867448"/>
          </a:xfrm>
          <a:prstGeom prst="ellipse">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07000"/>
              </a:lnSpc>
              <a:spcAft>
                <a:spcPts val="800"/>
              </a:spcAft>
            </a:pPr>
            <a:r>
              <a:rPr lang="ar-DZ" sz="2000" dirty="0" err="1">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القضاءعلى</a:t>
            </a:r>
            <a:r>
              <a:rPr lang="ar-DZ" sz="2000"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 الطبقية.</a:t>
            </a:r>
            <a:endParaRPr lang="fr-DZ"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cxnSp>
        <p:nvCxnSpPr>
          <p:cNvPr id="45" name="Connecteur droit avec flèche 44">
            <a:extLst>
              <a:ext uri="{FF2B5EF4-FFF2-40B4-BE49-F238E27FC236}">
                <a16:creationId xmlns:a16="http://schemas.microsoft.com/office/drawing/2014/main" id="{1F2F240C-4154-4370-83C8-F80ACDB7C98F}"/>
              </a:ext>
            </a:extLst>
          </p:cNvPr>
          <p:cNvCxnSpPr>
            <a:cxnSpLocks/>
            <a:stCxn id="34" idx="1"/>
            <a:endCxn id="35" idx="3"/>
          </p:cNvCxnSpPr>
          <p:nvPr/>
        </p:nvCxnSpPr>
        <p:spPr>
          <a:xfrm flipH="1">
            <a:off x="5095875" y="1150663"/>
            <a:ext cx="2346418" cy="7357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necteur droit avec flèche 45">
            <a:extLst>
              <a:ext uri="{FF2B5EF4-FFF2-40B4-BE49-F238E27FC236}">
                <a16:creationId xmlns:a16="http://schemas.microsoft.com/office/drawing/2014/main" id="{4166FB35-5842-4C37-AE0C-057D14DE3259}"/>
              </a:ext>
            </a:extLst>
          </p:cNvPr>
          <p:cNvCxnSpPr>
            <a:cxnSpLocks/>
            <a:endCxn id="36" idx="0"/>
          </p:cNvCxnSpPr>
          <p:nvPr/>
        </p:nvCxnSpPr>
        <p:spPr>
          <a:xfrm>
            <a:off x="6207918" y="1224240"/>
            <a:ext cx="2382" cy="9760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Connecteur droit avec flèche 46">
            <a:extLst>
              <a:ext uri="{FF2B5EF4-FFF2-40B4-BE49-F238E27FC236}">
                <a16:creationId xmlns:a16="http://schemas.microsoft.com/office/drawing/2014/main" id="{85D700D0-1E6A-4D15-8F81-3E51E0F81C48}"/>
              </a:ext>
            </a:extLst>
          </p:cNvPr>
          <p:cNvCxnSpPr>
            <a:stCxn id="36" idx="1"/>
            <a:endCxn id="37" idx="0"/>
          </p:cNvCxnSpPr>
          <p:nvPr/>
        </p:nvCxnSpPr>
        <p:spPr>
          <a:xfrm flipH="1">
            <a:off x="2747962" y="2890838"/>
            <a:ext cx="2262188" cy="44236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a:extLst>
              <a:ext uri="{FF2B5EF4-FFF2-40B4-BE49-F238E27FC236}">
                <a16:creationId xmlns:a16="http://schemas.microsoft.com/office/drawing/2014/main" id="{7F6AB803-7BB2-498B-A035-5814E399CEC1}"/>
              </a:ext>
            </a:extLst>
          </p:cNvPr>
          <p:cNvCxnSpPr>
            <a:stCxn id="36" idx="3"/>
            <a:endCxn id="38" idx="0"/>
          </p:cNvCxnSpPr>
          <p:nvPr/>
        </p:nvCxnSpPr>
        <p:spPr>
          <a:xfrm>
            <a:off x="7410450" y="2890838"/>
            <a:ext cx="2162175" cy="58102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id="{C4E87D16-EDB5-4F0E-8B2E-2DB352556824}"/>
              </a:ext>
            </a:extLst>
          </p:cNvPr>
          <p:cNvCxnSpPr>
            <a:stCxn id="37" idx="2"/>
            <a:endCxn id="39" idx="0"/>
          </p:cNvCxnSpPr>
          <p:nvPr/>
        </p:nvCxnSpPr>
        <p:spPr>
          <a:xfrm flipH="1">
            <a:off x="1056004" y="4333326"/>
            <a:ext cx="1691958" cy="21525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Flèche : virage 49">
            <a:extLst>
              <a:ext uri="{FF2B5EF4-FFF2-40B4-BE49-F238E27FC236}">
                <a16:creationId xmlns:a16="http://schemas.microsoft.com/office/drawing/2014/main" id="{713B7024-D3E6-4B1D-9D26-61A25471D756}"/>
              </a:ext>
            </a:extLst>
          </p:cNvPr>
          <p:cNvSpPr/>
          <p:nvPr/>
        </p:nvSpPr>
        <p:spPr>
          <a:xfrm rot="5400000">
            <a:off x="1846580" y="5201920"/>
            <a:ext cx="561658" cy="418223"/>
          </a:xfrm>
          <a:prstGeom prst="bentArrow">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sz="2000">
              <a:solidFill>
                <a:schemeClr val="bg1"/>
              </a:solidFill>
            </a:endParaRPr>
          </a:p>
        </p:txBody>
      </p:sp>
      <p:sp>
        <p:nvSpPr>
          <p:cNvPr id="51" name="Flèche : droite 50">
            <a:extLst>
              <a:ext uri="{FF2B5EF4-FFF2-40B4-BE49-F238E27FC236}">
                <a16:creationId xmlns:a16="http://schemas.microsoft.com/office/drawing/2014/main" id="{75C7171A-18D8-4E9F-A1B8-238716CE8598}"/>
              </a:ext>
            </a:extLst>
          </p:cNvPr>
          <p:cNvSpPr/>
          <p:nvPr/>
        </p:nvSpPr>
        <p:spPr>
          <a:xfrm>
            <a:off x="3576320" y="6071233"/>
            <a:ext cx="304800" cy="227967"/>
          </a:xfrm>
          <a:prstGeom prst="rightArrow">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sz="2000">
              <a:solidFill>
                <a:schemeClr val="bg1"/>
              </a:solidFill>
            </a:endParaRPr>
          </a:p>
        </p:txBody>
      </p:sp>
      <p:cxnSp>
        <p:nvCxnSpPr>
          <p:cNvPr id="52" name="Connecteur droit avec flèche 51">
            <a:extLst>
              <a:ext uri="{FF2B5EF4-FFF2-40B4-BE49-F238E27FC236}">
                <a16:creationId xmlns:a16="http://schemas.microsoft.com/office/drawing/2014/main" id="{B90F9626-3B42-48BE-8A58-DE63DE6AB941}"/>
              </a:ext>
            </a:extLst>
          </p:cNvPr>
          <p:cNvCxnSpPr>
            <a:stCxn id="38" idx="1"/>
            <a:endCxn id="43" idx="0"/>
          </p:cNvCxnSpPr>
          <p:nvPr/>
        </p:nvCxnSpPr>
        <p:spPr>
          <a:xfrm flipH="1">
            <a:off x="6424613" y="3971925"/>
            <a:ext cx="1338262" cy="36140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Flèche : virage 52">
            <a:extLst>
              <a:ext uri="{FF2B5EF4-FFF2-40B4-BE49-F238E27FC236}">
                <a16:creationId xmlns:a16="http://schemas.microsoft.com/office/drawing/2014/main" id="{3AF090E0-8A9A-42F9-932C-5F05F288E0B7}"/>
              </a:ext>
            </a:extLst>
          </p:cNvPr>
          <p:cNvSpPr/>
          <p:nvPr/>
        </p:nvSpPr>
        <p:spPr>
          <a:xfrm rot="5630956">
            <a:off x="8025269" y="4559600"/>
            <a:ext cx="480288" cy="1036387"/>
          </a:xfrm>
          <a:prstGeom prst="bentArrow">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sz="2000">
              <a:solidFill>
                <a:schemeClr val="bg1"/>
              </a:solidFill>
            </a:endParaRPr>
          </a:p>
        </p:txBody>
      </p:sp>
      <p:sp>
        <p:nvSpPr>
          <p:cNvPr id="54" name="Flèche : virage 53">
            <a:extLst>
              <a:ext uri="{FF2B5EF4-FFF2-40B4-BE49-F238E27FC236}">
                <a16:creationId xmlns:a16="http://schemas.microsoft.com/office/drawing/2014/main" id="{64888A6C-DC1B-435B-BC08-36B677A705C8}"/>
              </a:ext>
            </a:extLst>
          </p:cNvPr>
          <p:cNvSpPr/>
          <p:nvPr/>
        </p:nvSpPr>
        <p:spPr>
          <a:xfrm rot="5630956">
            <a:off x="10462081" y="5506617"/>
            <a:ext cx="480288" cy="1036387"/>
          </a:xfrm>
          <a:prstGeom prst="bentArrow">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sz="2000">
              <a:solidFill>
                <a:schemeClr val="bg1"/>
              </a:solidFill>
            </a:endParaRPr>
          </a:p>
        </p:txBody>
      </p:sp>
    </p:spTree>
    <p:extLst>
      <p:ext uri="{BB962C8B-B14F-4D97-AF65-F5344CB8AC3E}">
        <p14:creationId xmlns:p14="http://schemas.microsoft.com/office/powerpoint/2010/main" val="282000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1+#ppt_w/2"/>
                                          </p:val>
                                        </p:tav>
                                        <p:tav tm="100000">
                                          <p:val>
                                            <p:strVal val="#ppt_x"/>
                                          </p:val>
                                        </p:tav>
                                      </p:tavLst>
                                    </p:anim>
                                    <p:anim calcmode="lin" valueType="num">
                                      <p:cBhvr additive="base">
                                        <p:cTn id="8"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46"/>
                                        </p:tgtEl>
                                        <p:attrNameLst>
                                          <p:attrName>style.visibility</p:attrName>
                                        </p:attrNameLst>
                                      </p:cBhvr>
                                      <p:to>
                                        <p:strVal val="visible"/>
                                      </p:to>
                                    </p:set>
                                    <p:anim calcmode="lin" valueType="num">
                                      <p:cBhvr additive="base">
                                        <p:cTn id="13" dur="500" fill="hold"/>
                                        <p:tgtEl>
                                          <p:spTgt spid="46"/>
                                        </p:tgtEl>
                                        <p:attrNameLst>
                                          <p:attrName>ppt_x</p:attrName>
                                        </p:attrNameLst>
                                      </p:cBhvr>
                                      <p:tavLst>
                                        <p:tav tm="0">
                                          <p:val>
                                            <p:strVal val="1+#ppt_w/2"/>
                                          </p:val>
                                        </p:tav>
                                        <p:tav tm="100000">
                                          <p:val>
                                            <p:strVal val="#ppt_x"/>
                                          </p:val>
                                        </p:tav>
                                      </p:tavLst>
                                    </p:anim>
                                    <p:anim calcmode="lin" valueType="num">
                                      <p:cBhvr additive="base">
                                        <p:cTn id="14" dur="5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500" fill="hold"/>
                                        <p:tgtEl>
                                          <p:spTgt spid="35"/>
                                        </p:tgtEl>
                                        <p:attrNameLst>
                                          <p:attrName>ppt_x</p:attrName>
                                        </p:attrNameLst>
                                      </p:cBhvr>
                                      <p:tavLst>
                                        <p:tav tm="0">
                                          <p:val>
                                            <p:strVal val="1+#ppt_w/2"/>
                                          </p:val>
                                        </p:tav>
                                        <p:tav tm="100000">
                                          <p:val>
                                            <p:strVal val="#ppt_x"/>
                                          </p:val>
                                        </p:tav>
                                      </p:tavLst>
                                    </p:anim>
                                    <p:anim calcmode="lin" valueType="num">
                                      <p:cBhvr additive="base">
                                        <p:cTn id="20"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additive="base">
                                        <p:cTn id="25" dur="500" fill="hold"/>
                                        <p:tgtEl>
                                          <p:spTgt spid="36"/>
                                        </p:tgtEl>
                                        <p:attrNameLst>
                                          <p:attrName>ppt_x</p:attrName>
                                        </p:attrNameLst>
                                      </p:cBhvr>
                                      <p:tavLst>
                                        <p:tav tm="0">
                                          <p:val>
                                            <p:strVal val="#ppt_x"/>
                                          </p:val>
                                        </p:tav>
                                        <p:tav tm="100000">
                                          <p:val>
                                            <p:strVal val="#ppt_x"/>
                                          </p:val>
                                        </p:tav>
                                      </p:tavLst>
                                    </p:anim>
                                    <p:anim calcmode="lin" valueType="num">
                                      <p:cBhvr additive="base">
                                        <p:cTn id="26" dur="500" fill="hold"/>
                                        <p:tgtEl>
                                          <p:spTgt spid="36"/>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nodeType="clickEffect">
                                  <p:stCondLst>
                                    <p:cond delay="0"/>
                                  </p:stCondLst>
                                  <p:childTnLst>
                                    <p:set>
                                      <p:cBhvr>
                                        <p:cTn id="30" dur="1" fill="hold">
                                          <p:stCondLst>
                                            <p:cond delay="0"/>
                                          </p:stCondLst>
                                        </p:cTn>
                                        <p:tgtEl>
                                          <p:spTgt spid="47"/>
                                        </p:tgtEl>
                                        <p:attrNameLst>
                                          <p:attrName>style.visibility</p:attrName>
                                        </p:attrNameLst>
                                      </p:cBhvr>
                                      <p:to>
                                        <p:strVal val="visible"/>
                                      </p:to>
                                    </p:set>
                                    <p:anim calcmode="lin" valueType="num">
                                      <p:cBhvr additive="base">
                                        <p:cTn id="31" dur="500" fill="hold"/>
                                        <p:tgtEl>
                                          <p:spTgt spid="47"/>
                                        </p:tgtEl>
                                        <p:attrNameLst>
                                          <p:attrName>ppt_x</p:attrName>
                                        </p:attrNameLst>
                                      </p:cBhvr>
                                      <p:tavLst>
                                        <p:tav tm="0">
                                          <p:val>
                                            <p:strVal val="1+#ppt_w/2"/>
                                          </p:val>
                                        </p:tav>
                                        <p:tav tm="100000">
                                          <p:val>
                                            <p:strVal val="#ppt_x"/>
                                          </p:val>
                                        </p:tav>
                                      </p:tavLst>
                                    </p:anim>
                                    <p:anim calcmode="lin" valueType="num">
                                      <p:cBhvr additive="base">
                                        <p:cTn id="32" dur="500" fill="hold"/>
                                        <p:tgtEl>
                                          <p:spTgt spid="47"/>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additive="base">
                                        <p:cTn id="37" dur="500" fill="hold"/>
                                        <p:tgtEl>
                                          <p:spTgt spid="37"/>
                                        </p:tgtEl>
                                        <p:attrNameLst>
                                          <p:attrName>ppt_x</p:attrName>
                                        </p:attrNameLst>
                                      </p:cBhvr>
                                      <p:tavLst>
                                        <p:tav tm="0">
                                          <p:val>
                                            <p:strVal val="1+#ppt_w/2"/>
                                          </p:val>
                                        </p:tav>
                                        <p:tav tm="100000">
                                          <p:val>
                                            <p:strVal val="#ppt_x"/>
                                          </p:val>
                                        </p:tav>
                                      </p:tavLst>
                                    </p:anim>
                                    <p:anim calcmode="lin" valueType="num">
                                      <p:cBhvr additive="base">
                                        <p:cTn id="38" dur="500" fill="hold"/>
                                        <p:tgtEl>
                                          <p:spTgt spid="37"/>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nodeType="click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additive="base">
                                        <p:cTn id="43" dur="500" fill="hold"/>
                                        <p:tgtEl>
                                          <p:spTgt spid="48"/>
                                        </p:tgtEl>
                                        <p:attrNameLst>
                                          <p:attrName>ppt_x</p:attrName>
                                        </p:attrNameLst>
                                      </p:cBhvr>
                                      <p:tavLst>
                                        <p:tav tm="0">
                                          <p:val>
                                            <p:strVal val="0-#ppt_w/2"/>
                                          </p:val>
                                        </p:tav>
                                        <p:tav tm="100000">
                                          <p:val>
                                            <p:strVal val="#ppt_x"/>
                                          </p:val>
                                        </p:tav>
                                      </p:tavLst>
                                    </p:anim>
                                    <p:anim calcmode="lin" valueType="num">
                                      <p:cBhvr additive="base">
                                        <p:cTn id="44" dur="500" fill="hold"/>
                                        <p:tgtEl>
                                          <p:spTgt spid="48"/>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additive="base">
                                        <p:cTn id="49" dur="500" fill="hold"/>
                                        <p:tgtEl>
                                          <p:spTgt spid="38"/>
                                        </p:tgtEl>
                                        <p:attrNameLst>
                                          <p:attrName>ppt_x</p:attrName>
                                        </p:attrNameLst>
                                      </p:cBhvr>
                                      <p:tavLst>
                                        <p:tav tm="0">
                                          <p:val>
                                            <p:strVal val="0-#ppt_w/2"/>
                                          </p:val>
                                        </p:tav>
                                        <p:tav tm="100000">
                                          <p:val>
                                            <p:strVal val="#ppt_x"/>
                                          </p:val>
                                        </p:tav>
                                      </p:tavLst>
                                    </p:anim>
                                    <p:anim calcmode="lin" valueType="num">
                                      <p:cBhvr additive="base">
                                        <p:cTn id="50" dur="500" fill="hold"/>
                                        <p:tgtEl>
                                          <p:spTgt spid="38"/>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nodeType="clickEffect">
                                  <p:stCondLst>
                                    <p:cond delay="0"/>
                                  </p:stCondLst>
                                  <p:childTnLst>
                                    <p:set>
                                      <p:cBhvr>
                                        <p:cTn id="54" dur="1" fill="hold">
                                          <p:stCondLst>
                                            <p:cond delay="0"/>
                                          </p:stCondLst>
                                        </p:cTn>
                                        <p:tgtEl>
                                          <p:spTgt spid="49"/>
                                        </p:tgtEl>
                                        <p:attrNameLst>
                                          <p:attrName>style.visibility</p:attrName>
                                        </p:attrNameLst>
                                      </p:cBhvr>
                                      <p:to>
                                        <p:strVal val="visible"/>
                                      </p:to>
                                    </p:set>
                                    <p:anim calcmode="lin" valueType="num">
                                      <p:cBhvr additive="base">
                                        <p:cTn id="55" dur="500" fill="hold"/>
                                        <p:tgtEl>
                                          <p:spTgt spid="49"/>
                                        </p:tgtEl>
                                        <p:attrNameLst>
                                          <p:attrName>ppt_x</p:attrName>
                                        </p:attrNameLst>
                                      </p:cBhvr>
                                      <p:tavLst>
                                        <p:tav tm="0">
                                          <p:val>
                                            <p:strVal val="1+#ppt_w/2"/>
                                          </p:val>
                                        </p:tav>
                                        <p:tav tm="100000">
                                          <p:val>
                                            <p:strVal val="#ppt_x"/>
                                          </p:val>
                                        </p:tav>
                                      </p:tavLst>
                                    </p:anim>
                                    <p:anim calcmode="lin" valueType="num">
                                      <p:cBhvr additive="base">
                                        <p:cTn id="56" dur="500" fill="hold"/>
                                        <p:tgtEl>
                                          <p:spTgt spid="49"/>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9"/>
                                        </p:tgtEl>
                                        <p:attrNameLst>
                                          <p:attrName>style.visibility</p:attrName>
                                        </p:attrNameLst>
                                      </p:cBhvr>
                                      <p:to>
                                        <p:strVal val="visible"/>
                                      </p:to>
                                    </p:set>
                                    <p:anim calcmode="lin" valueType="num">
                                      <p:cBhvr additive="base">
                                        <p:cTn id="61" dur="500" fill="hold"/>
                                        <p:tgtEl>
                                          <p:spTgt spid="39"/>
                                        </p:tgtEl>
                                        <p:attrNameLst>
                                          <p:attrName>ppt_x</p:attrName>
                                        </p:attrNameLst>
                                      </p:cBhvr>
                                      <p:tavLst>
                                        <p:tav tm="0">
                                          <p:val>
                                            <p:strVal val="1+#ppt_w/2"/>
                                          </p:val>
                                        </p:tav>
                                        <p:tav tm="100000">
                                          <p:val>
                                            <p:strVal val="#ppt_x"/>
                                          </p:val>
                                        </p:tav>
                                      </p:tavLst>
                                    </p:anim>
                                    <p:anim calcmode="lin" valueType="num">
                                      <p:cBhvr additive="base">
                                        <p:cTn id="62" dur="500" fill="hold"/>
                                        <p:tgtEl>
                                          <p:spTgt spid="39"/>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childTnLst>
                                    <p:set>
                                      <p:cBhvr>
                                        <p:cTn id="66" dur="1" fill="hold">
                                          <p:stCondLst>
                                            <p:cond delay="0"/>
                                          </p:stCondLst>
                                        </p:cTn>
                                        <p:tgtEl>
                                          <p:spTgt spid="50"/>
                                        </p:tgtEl>
                                        <p:attrNameLst>
                                          <p:attrName>style.visibility</p:attrName>
                                        </p:attrNameLst>
                                      </p:cBhvr>
                                      <p:to>
                                        <p:strVal val="visible"/>
                                      </p:to>
                                    </p:set>
                                    <p:anim calcmode="lin" valueType="num">
                                      <p:cBhvr additive="base">
                                        <p:cTn id="67" dur="500" fill="hold"/>
                                        <p:tgtEl>
                                          <p:spTgt spid="50"/>
                                        </p:tgtEl>
                                        <p:attrNameLst>
                                          <p:attrName>ppt_x</p:attrName>
                                        </p:attrNameLst>
                                      </p:cBhvr>
                                      <p:tavLst>
                                        <p:tav tm="0">
                                          <p:val>
                                            <p:strVal val="0-#ppt_w/2"/>
                                          </p:val>
                                        </p:tav>
                                        <p:tav tm="100000">
                                          <p:val>
                                            <p:strVal val="#ppt_x"/>
                                          </p:val>
                                        </p:tav>
                                      </p:tavLst>
                                    </p:anim>
                                    <p:anim calcmode="lin" valueType="num">
                                      <p:cBhvr additive="base">
                                        <p:cTn id="68" dur="500" fill="hold"/>
                                        <p:tgtEl>
                                          <p:spTgt spid="50"/>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grpId="0" nodeType="clickEffect">
                                  <p:stCondLst>
                                    <p:cond delay="0"/>
                                  </p:stCondLst>
                                  <p:childTnLst>
                                    <p:set>
                                      <p:cBhvr>
                                        <p:cTn id="72" dur="1" fill="hold">
                                          <p:stCondLst>
                                            <p:cond delay="0"/>
                                          </p:stCondLst>
                                        </p:cTn>
                                        <p:tgtEl>
                                          <p:spTgt spid="42"/>
                                        </p:tgtEl>
                                        <p:attrNameLst>
                                          <p:attrName>style.visibility</p:attrName>
                                        </p:attrNameLst>
                                      </p:cBhvr>
                                      <p:to>
                                        <p:strVal val="visible"/>
                                      </p:to>
                                    </p:set>
                                    <p:anim calcmode="lin" valueType="num">
                                      <p:cBhvr additive="base">
                                        <p:cTn id="73" dur="500" fill="hold"/>
                                        <p:tgtEl>
                                          <p:spTgt spid="42"/>
                                        </p:tgtEl>
                                        <p:attrNameLst>
                                          <p:attrName>ppt_x</p:attrName>
                                        </p:attrNameLst>
                                      </p:cBhvr>
                                      <p:tavLst>
                                        <p:tav tm="0">
                                          <p:val>
                                            <p:strVal val="#ppt_x"/>
                                          </p:val>
                                        </p:tav>
                                        <p:tav tm="100000">
                                          <p:val>
                                            <p:strVal val="#ppt_x"/>
                                          </p:val>
                                        </p:tav>
                                      </p:tavLst>
                                    </p:anim>
                                    <p:anim calcmode="lin" valueType="num">
                                      <p:cBhvr additive="base">
                                        <p:cTn id="74" dur="500" fill="hold"/>
                                        <p:tgtEl>
                                          <p:spTgt spid="42"/>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51"/>
                                        </p:tgtEl>
                                        <p:attrNameLst>
                                          <p:attrName>style.visibility</p:attrName>
                                        </p:attrNameLst>
                                      </p:cBhvr>
                                      <p:to>
                                        <p:strVal val="visible"/>
                                      </p:to>
                                    </p:set>
                                    <p:anim calcmode="lin" valueType="num">
                                      <p:cBhvr additive="base">
                                        <p:cTn id="79" dur="500" fill="hold"/>
                                        <p:tgtEl>
                                          <p:spTgt spid="51"/>
                                        </p:tgtEl>
                                        <p:attrNameLst>
                                          <p:attrName>ppt_x</p:attrName>
                                        </p:attrNameLst>
                                      </p:cBhvr>
                                      <p:tavLst>
                                        <p:tav tm="0">
                                          <p:val>
                                            <p:strVal val="0-#ppt_w/2"/>
                                          </p:val>
                                        </p:tav>
                                        <p:tav tm="100000">
                                          <p:val>
                                            <p:strVal val="#ppt_x"/>
                                          </p:val>
                                        </p:tav>
                                      </p:tavLst>
                                    </p:anim>
                                    <p:anim calcmode="lin" valueType="num">
                                      <p:cBhvr additive="base">
                                        <p:cTn id="80" dur="500" fill="hold"/>
                                        <p:tgtEl>
                                          <p:spTgt spid="51"/>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41"/>
                                        </p:tgtEl>
                                        <p:attrNameLst>
                                          <p:attrName>style.visibility</p:attrName>
                                        </p:attrNameLst>
                                      </p:cBhvr>
                                      <p:to>
                                        <p:strVal val="visible"/>
                                      </p:to>
                                    </p:set>
                                    <p:anim calcmode="lin" valueType="num">
                                      <p:cBhvr additive="base">
                                        <p:cTn id="85" dur="500" fill="hold"/>
                                        <p:tgtEl>
                                          <p:spTgt spid="41"/>
                                        </p:tgtEl>
                                        <p:attrNameLst>
                                          <p:attrName>ppt_x</p:attrName>
                                        </p:attrNameLst>
                                      </p:cBhvr>
                                      <p:tavLst>
                                        <p:tav tm="0">
                                          <p:val>
                                            <p:strVal val="0-#ppt_w/2"/>
                                          </p:val>
                                        </p:tav>
                                        <p:tav tm="100000">
                                          <p:val>
                                            <p:strVal val="#ppt_x"/>
                                          </p:val>
                                        </p:tav>
                                      </p:tavLst>
                                    </p:anim>
                                    <p:anim calcmode="lin" valueType="num">
                                      <p:cBhvr additive="base">
                                        <p:cTn id="86"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3" fill="hold" nodeType="clickEffect">
                                  <p:stCondLst>
                                    <p:cond delay="0"/>
                                  </p:stCondLst>
                                  <p:childTnLst>
                                    <p:set>
                                      <p:cBhvr>
                                        <p:cTn id="90" dur="1" fill="hold">
                                          <p:stCondLst>
                                            <p:cond delay="0"/>
                                          </p:stCondLst>
                                        </p:cTn>
                                        <p:tgtEl>
                                          <p:spTgt spid="52"/>
                                        </p:tgtEl>
                                        <p:attrNameLst>
                                          <p:attrName>style.visibility</p:attrName>
                                        </p:attrNameLst>
                                      </p:cBhvr>
                                      <p:to>
                                        <p:strVal val="visible"/>
                                      </p:to>
                                    </p:set>
                                    <p:anim calcmode="lin" valueType="num">
                                      <p:cBhvr additive="base">
                                        <p:cTn id="91" dur="500" fill="hold"/>
                                        <p:tgtEl>
                                          <p:spTgt spid="52"/>
                                        </p:tgtEl>
                                        <p:attrNameLst>
                                          <p:attrName>ppt_x</p:attrName>
                                        </p:attrNameLst>
                                      </p:cBhvr>
                                      <p:tavLst>
                                        <p:tav tm="0">
                                          <p:val>
                                            <p:strVal val="1+#ppt_w/2"/>
                                          </p:val>
                                        </p:tav>
                                        <p:tav tm="100000">
                                          <p:val>
                                            <p:strVal val="#ppt_x"/>
                                          </p:val>
                                        </p:tav>
                                      </p:tavLst>
                                    </p:anim>
                                    <p:anim calcmode="lin" valueType="num">
                                      <p:cBhvr additive="base">
                                        <p:cTn id="92" dur="500" fill="hold"/>
                                        <p:tgtEl>
                                          <p:spTgt spid="52"/>
                                        </p:tgtEl>
                                        <p:attrNameLst>
                                          <p:attrName>ppt_y</p:attrName>
                                        </p:attrNameLst>
                                      </p:cBhvr>
                                      <p:tavLst>
                                        <p:tav tm="0">
                                          <p:val>
                                            <p:strVal val="0-#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3" fill="hold" grpId="0" nodeType="clickEffect">
                                  <p:stCondLst>
                                    <p:cond delay="0"/>
                                  </p:stCondLst>
                                  <p:childTnLst>
                                    <p:set>
                                      <p:cBhvr>
                                        <p:cTn id="96" dur="1" fill="hold">
                                          <p:stCondLst>
                                            <p:cond delay="0"/>
                                          </p:stCondLst>
                                        </p:cTn>
                                        <p:tgtEl>
                                          <p:spTgt spid="43"/>
                                        </p:tgtEl>
                                        <p:attrNameLst>
                                          <p:attrName>style.visibility</p:attrName>
                                        </p:attrNameLst>
                                      </p:cBhvr>
                                      <p:to>
                                        <p:strVal val="visible"/>
                                      </p:to>
                                    </p:set>
                                    <p:anim calcmode="lin" valueType="num">
                                      <p:cBhvr additive="base">
                                        <p:cTn id="97" dur="500" fill="hold"/>
                                        <p:tgtEl>
                                          <p:spTgt spid="43"/>
                                        </p:tgtEl>
                                        <p:attrNameLst>
                                          <p:attrName>ppt_x</p:attrName>
                                        </p:attrNameLst>
                                      </p:cBhvr>
                                      <p:tavLst>
                                        <p:tav tm="0">
                                          <p:val>
                                            <p:strVal val="1+#ppt_w/2"/>
                                          </p:val>
                                        </p:tav>
                                        <p:tav tm="100000">
                                          <p:val>
                                            <p:strVal val="#ppt_x"/>
                                          </p:val>
                                        </p:tav>
                                      </p:tavLst>
                                    </p:anim>
                                    <p:anim calcmode="lin" valueType="num">
                                      <p:cBhvr additive="base">
                                        <p:cTn id="98" dur="500" fill="hold"/>
                                        <p:tgtEl>
                                          <p:spTgt spid="43"/>
                                        </p:tgtEl>
                                        <p:attrNameLst>
                                          <p:attrName>ppt_y</p:attrName>
                                        </p:attrNameLst>
                                      </p:cBhvr>
                                      <p:tavLst>
                                        <p:tav tm="0">
                                          <p:val>
                                            <p:strVal val="0-#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9" fill="hold" grpId="0" nodeType="clickEffect">
                                  <p:stCondLst>
                                    <p:cond delay="0"/>
                                  </p:stCondLst>
                                  <p:childTnLst>
                                    <p:set>
                                      <p:cBhvr>
                                        <p:cTn id="102" dur="1" fill="hold">
                                          <p:stCondLst>
                                            <p:cond delay="0"/>
                                          </p:stCondLst>
                                        </p:cTn>
                                        <p:tgtEl>
                                          <p:spTgt spid="53"/>
                                        </p:tgtEl>
                                        <p:attrNameLst>
                                          <p:attrName>style.visibility</p:attrName>
                                        </p:attrNameLst>
                                      </p:cBhvr>
                                      <p:to>
                                        <p:strVal val="visible"/>
                                      </p:to>
                                    </p:set>
                                    <p:anim calcmode="lin" valueType="num">
                                      <p:cBhvr additive="base">
                                        <p:cTn id="103" dur="500" fill="hold"/>
                                        <p:tgtEl>
                                          <p:spTgt spid="53"/>
                                        </p:tgtEl>
                                        <p:attrNameLst>
                                          <p:attrName>ppt_x</p:attrName>
                                        </p:attrNameLst>
                                      </p:cBhvr>
                                      <p:tavLst>
                                        <p:tav tm="0">
                                          <p:val>
                                            <p:strVal val="0-#ppt_w/2"/>
                                          </p:val>
                                        </p:tav>
                                        <p:tav tm="100000">
                                          <p:val>
                                            <p:strVal val="#ppt_x"/>
                                          </p:val>
                                        </p:tav>
                                      </p:tavLst>
                                    </p:anim>
                                    <p:anim calcmode="lin" valueType="num">
                                      <p:cBhvr additive="base">
                                        <p:cTn id="104" dur="500" fill="hold"/>
                                        <p:tgtEl>
                                          <p:spTgt spid="53"/>
                                        </p:tgtEl>
                                        <p:attrNameLst>
                                          <p:attrName>ppt_y</p:attrName>
                                        </p:attrNameLst>
                                      </p:cBhvr>
                                      <p:tavLst>
                                        <p:tav tm="0">
                                          <p:val>
                                            <p:strVal val="0-#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9" fill="hold" grpId="0" nodeType="clickEffect">
                                  <p:stCondLst>
                                    <p:cond delay="0"/>
                                  </p:stCondLst>
                                  <p:childTnLst>
                                    <p:set>
                                      <p:cBhvr>
                                        <p:cTn id="108" dur="1" fill="hold">
                                          <p:stCondLst>
                                            <p:cond delay="0"/>
                                          </p:stCondLst>
                                        </p:cTn>
                                        <p:tgtEl>
                                          <p:spTgt spid="40"/>
                                        </p:tgtEl>
                                        <p:attrNameLst>
                                          <p:attrName>style.visibility</p:attrName>
                                        </p:attrNameLst>
                                      </p:cBhvr>
                                      <p:to>
                                        <p:strVal val="visible"/>
                                      </p:to>
                                    </p:set>
                                    <p:anim calcmode="lin" valueType="num">
                                      <p:cBhvr additive="base">
                                        <p:cTn id="109" dur="500" fill="hold"/>
                                        <p:tgtEl>
                                          <p:spTgt spid="40"/>
                                        </p:tgtEl>
                                        <p:attrNameLst>
                                          <p:attrName>ppt_x</p:attrName>
                                        </p:attrNameLst>
                                      </p:cBhvr>
                                      <p:tavLst>
                                        <p:tav tm="0">
                                          <p:val>
                                            <p:strVal val="0-#ppt_w/2"/>
                                          </p:val>
                                        </p:tav>
                                        <p:tav tm="100000">
                                          <p:val>
                                            <p:strVal val="#ppt_x"/>
                                          </p:val>
                                        </p:tav>
                                      </p:tavLst>
                                    </p:anim>
                                    <p:anim calcmode="lin" valueType="num">
                                      <p:cBhvr additive="base">
                                        <p:cTn id="110" dur="500" fill="hold"/>
                                        <p:tgtEl>
                                          <p:spTgt spid="40"/>
                                        </p:tgtEl>
                                        <p:attrNameLst>
                                          <p:attrName>ppt_y</p:attrName>
                                        </p:attrNameLst>
                                      </p:cBhvr>
                                      <p:tavLst>
                                        <p:tav tm="0">
                                          <p:val>
                                            <p:strVal val="0-#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54"/>
                                        </p:tgtEl>
                                        <p:attrNameLst>
                                          <p:attrName>style.visibility</p:attrName>
                                        </p:attrNameLst>
                                      </p:cBhvr>
                                      <p:to>
                                        <p:strVal val="visible"/>
                                      </p:to>
                                    </p:set>
                                    <p:anim calcmode="lin" valueType="num">
                                      <p:cBhvr additive="base">
                                        <p:cTn id="115" dur="500" fill="hold"/>
                                        <p:tgtEl>
                                          <p:spTgt spid="54"/>
                                        </p:tgtEl>
                                        <p:attrNameLst>
                                          <p:attrName>ppt_x</p:attrName>
                                        </p:attrNameLst>
                                      </p:cBhvr>
                                      <p:tavLst>
                                        <p:tav tm="0">
                                          <p:val>
                                            <p:strVal val="0-#ppt_w/2"/>
                                          </p:val>
                                        </p:tav>
                                        <p:tav tm="100000">
                                          <p:val>
                                            <p:strVal val="#ppt_x"/>
                                          </p:val>
                                        </p:tav>
                                      </p:tavLst>
                                    </p:anim>
                                    <p:anim calcmode="lin" valueType="num">
                                      <p:cBhvr additive="base">
                                        <p:cTn id="116" dur="500" fill="hold"/>
                                        <p:tgtEl>
                                          <p:spTgt spid="54"/>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1" fill="hold" grpId="0" nodeType="clickEffect">
                                  <p:stCondLst>
                                    <p:cond delay="0"/>
                                  </p:stCondLst>
                                  <p:childTnLst>
                                    <p:set>
                                      <p:cBhvr>
                                        <p:cTn id="120" dur="1" fill="hold">
                                          <p:stCondLst>
                                            <p:cond delay="0"/>
                                          </p:stCondLst>
                                        </p:cTn>
                                        <p:tgtEl>
                                          <p:spTgt spid="44"/>
                                        </p:tgtEl>
                                        <p:attrNameLst>
                                          <p:attrName>style.visibility</p:attrName>
                                        </p:attrNameLst>
                                      </p:cBhvr>
                                      <p:to>
                                        <p:strVal val="visible"/>
                                      </p:to>
                                    </p:set>
                                    <p:anim calcmode="lin" valueType="num">
                                      <p:cBhvr additive="base">
                                        <p:cTn id="121" dur="500" fill="hold"/>
                                        <p:tgtEl>
                                          <p:spTgt spid="44"/>
                                        </p:tgtEl>
                                        <p:attrNameLst>
                                          <p:attrName>ppt_x</p:attrName>
                                        </p:attrNameLst>
                                      </p:cBhvr>
                                      <p:tavLst>
                                        <p:tav tm="0">
                                          <p:val>
                                            <p:strVal val="#ppt_x"/>
                                          </p:val>
                                        </p:tav>
                                        <p:tav tm="100000">
                                          <p:val>
                                            <p:strVal val="#ppt_x"/>
                                          </p:val>
                                        </p:tav>
                                      </p:tavLst>
                                    </p:anim>
                                    <p:anim calcmode="lin" valueType="num">
                                      <p:cBhvr additive="base">
                                        <p:cTn id="122" dur="500" fill="hold"/>
                                        <p:tgtEl>
                                          <p:spTgt spid="4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50" grpId="0" animBg="1"/>
      <p:bldP spid="51" grpId="0" animBg="1"/>
      <p:bldP spid="53" grpId="0" animBg="1"/>
      <p:bldP spid="5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882596-C083-442E-9A5A-ADFF5F99CF9D}"/>
              </a:ext>
            </a:extLst>
          </p:cNvPr>
          <p:cNvSpPr>
            <a:spLocks noGrp="1"/>
          </p:cNvSpPr>
          <p:nvPr>
            <p:ph type="title"/>
          </p:nvPr>
        </p:nvSpPr>
        <p:spPr/>
        <p:txBody>
          <a:bodyPr>
            <a:normAutofit/>
          </a:bodyPr>
          <a:lstStyle/>
          <a:p>
            <a:pPr algn="ctr" rtl="1"/>
            <a:r>
              <a:rPr lang="ar-SA" sz="4400" b="1" dirty="0"/>
              <a:t>الاساس الاقتصادي </a:t>
            </a:r>
            <a:endParaRPr lang="fr-DZ" sz="4400" b="1" dirty="0"/>
          </a:p>
        </p:txBody>
      </p:sp>
      <p:graphicFrame>
        <p:nvGraphicFramePr>
          <p:cNvPr id="5" name="Espace réservé du contenu 4">
            <a:extLst>
              <a:ext uri="{FF2B5EF4-FFF2-40B4-BE49-F238E27FC236}">
                <a16:creationId xmlns:a16="http://schemas.microsoft.com/office/drawing/2014/main" id="{6725BCCA-8B3A-4FB0-9D62-3488AB3C990C}"/>
              </a:ext>
            </a:extLst>
          </p:cNvPr>
          <p:cNvGraphicFramePr>
            <a:graphicFrameLocks noGrp="1"/>
          </p:cNvGraphicFramePr>
          <p:nvPr>
            <p:ph idx="1"/>
            <p:extLst>
              <p:ext uri="{D42A27DB-BD31-4B8C-83A1-F6EECF244321}">
                <p14:modId xmlns:p14="http://schemas.microsoft.com/office/powerpoint/2010/main" val="1496876454"/>
              </p:ext>
            </p:extLst>
          </p:nvPr>
        </p:nvGraphicFramePr>
        <p:xfrm>
          <a:off x="581192" y="1715956"/>
          <a:ext cx="11029615" cy="4876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2486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graphicEl>
                                              <a:dgm id="{58918B2D-58A0-4535-902B-0DEE8490FED2}"/>
                                            </p:graphicEl>
                                          </p:spTgt>
                                        </p:tgtEl>
                                        <p:attrNameLst>
                                          <p:attrName>style.visibility</p:attrName>
                                        </p:attrNameLst>
                                      </p:cBhvr>
                                      <p:to>
                                        <p:strVal val="visible"/>
                                      </p:to>
                                    </p:set>
                                    <p:anim calcmode="lin" valueType="num">
                                      <p:cBhvr>
                                        <p:cTn id="7" dur="1000" fill="hold"/>
                                        <p:tgtEl>
                                          <p:spTgt spid="5">
                                            <p:graphicEl>
                                              <a:dgm id="{58918B2D-58A0-4535-902B-0DEE8490FED2}"/>
                                            </p:graphicEl>
                                          </p:spTgt>
                                        </p:tgtEl>
                                        <p:attrNameLst>
                                          <p:attrName>ppt_w</p:attrName>
                                        </p:attrNameLst>
                                      </p:cBhvr>
                                      <p:tavLst>
                                        <p:tav tm="0">
                                          <p:val>
                                            <p:fltVal val="0"/>
                                          </p:val>
                                        </p:tav>
                                        <p:tav tm="100000">
                                          <p:val>
                                            <p:strVal val="#ppt_w"/>
                                          </p:val>
                                        </p:tav>
                                      </p:tavLst>
                                    </p:anim>
                                    <p:anim calcmode="lin" valueType="num">
                                      <p:cBhvr>
                                        <p:cTn id="8" dur="1000" fill="hold"/>
                                        <p:tgtEl>
                                          <p:spTgt spid="5">
                                            <p:graphicEl>
                                              <a:dgm id="{58918B2D-58A0-4535-902B-0DEE8490FED2}"/>
                                            </p:graphicEl>
                                          </p:spTgt>
                                        </p:tgtEl>
                                        <p:attrNameLst>
                                          <p:attrName>ppt_h</p:attrName>
                                        </p:attrNameLst>
                                      </p:cBhvr>
                                      <p:tavLst>
                                        <p:tav tm="0">
                                          <p:val>
                                            <p:fltVal val="0"/>
                                          </p:val>
                                        </p:tav>
                                        <p:tav tm="100000">
                                          <p:val>
                                            <p:strVal val="#ppt_h"/>
                                          </p:val>
                                        </p:tav>
                                      </p:tavLst>
                                    </p:anim>
                                    <p:anim calcmode="lin" valueType="num">
                                      <p:cBhvr>
                                        <p:cTn id="9" dur="1000" fill="hold"/>
                                        <p:tgtEl>
                                          <p:spTgt spid="5">
                                            <p:graphicEl>
                                              <a:dgm id="{58918B2D-58A0-4535-902B-0DEE8490FED2}"/>
                                            </p:graphicEl>
                                          </p:spTgt>
                                        </p:tgtEl>
                                        <p:attrNameLst>
                                          <p:attrName>style.rotation</p:attrName>
                                        </p:attrNameLst>
                                      </p:cBhvr>
                                      <p:tavLst>
                                        <p:tav tm="0">
                                          <p:val>
                                            <p:fltVal val="90"/>
                                          </p:val>
                                        </p:tav>
                                        <p:tav tm="100000">
                                          <p:val>
                                            <p:fltVal val="0"/>
                                          </p:val>
                                        </p:tav>
                                      </p:tavLst>
                                    </p:anim>
                                    <p:animEffect transition="in" filter="fade">
                                      <p:cBhvr>
                                        <p:cTn id="10" dur="1000"/>
                                        <p:tgtEl>
                                          <p:spTgt spid="5">
                                            <p:graphicEl>
                                              <a:dgm id="{58918B2D-58A0-4535-902B-0DEE8490FED2}"/>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graphicEl>
                                              <a:dgm id="{F447A08A-3E61-4A80-9948-BC6A4C9FF983}"/>
                                            </p:graphicEl>
                                          </p:spTgt>
                                        </p:tgtEl>
                                        <p:attrNameLst>
                                          <p:attrName>style.visibility</p:attrName>
                                        </p:attrNameLst>
                                      </p:cBhvr>
                                      <p:to>
                                        <p:strVal val="visible"/>
                                      </p:to>
                                    </p:set>
                                    <p:anim calcmode="lin" valueType="num">
                                      <p:cBhvr>
                                        <p:cTn id="15" dur="1000" fill="hold"/>
                                        <p:tgtEl>
                                          <p:spTgt spid="5">
                                            <p:graphicEl>
                                              <a:dgm id="{F447A08A-3E61-4A80-9948-BC6A4C9FF983}"/>
                                            </p:graphicEl>
                                          </p:spTgt>
                                        </p:tgtEl>
                                        <p:attrNameLst>
                                          <p:attrName>ppt_w</p:attrName>
                                        </p:attrNameLst>
                                      </p:cBhvr>
                                      <p:tavLst>
                                        <p:tav tm="0">
                                          <p:val>
                                            <p:fltVal val="0"/>
                                          </p:val>
                                        </p:tav>
                                        <p:tav tm="100000">
                                          <p:val>
                                            <p:strVal val="#ppt_w"/>
                                          </p:val>
                                        </p:tav>
                                      </p:tavLst>
                                    </p:anim>
                                    <p:anim calcmode="lin" valueType="num">
                                      <p:cBhvr>
                                        <p:cTn id="16" dur="1000" fill="hold"/>
                                        <p:tgtEl>
                                          <p:spTgt spid="5">
                                            <p:graphicEl>
                                              <a:dgm id="{F447A08A-3E61-4A80-9948-BC6A4C9FF983}"/>
                                            </p:graphicEl>
                                          </p:spTgt>
                                        </p:tgtEl>
                                        <p:attrNameLst>
                                          <p:attrName>ppt_h</p:attrName>
                                        </p:attrNameLst>
                                      </p:cBhvr>
                                      <p:tavLst>
                                        <p:tav tm="0">
                                          <p:val>
                                            <p:fltVal val="0"/>
                                          </p:val>
                                        </p:tav>
                                        <p:tav tm="100000">
                                          <p:val>
                                            <p:strVal val="#ppt_h"/>
                                          </p:val>
                                        </p:tav>
                                      </p:tavLst>
                                    </p:anim>
                                    <p:anim calcmode="lin" valueType="num">
                                      <p:cBhvr>
                                        <p:cTn id="17" dur="1000" fill="hold"/>
                                        <p:tgtEl>
                                          <p:spTgt spid="5">
                                            <p:graphicEl>
                                              <a:dgm id="{F447A08A-3E61-4A80-9948-BC6A4C9FF983}"/>
                                            </p:graphicEl>
                                          </p:spTgt>
                                        </p:tgtEl>
                                        <p:attrNameLst>
                                          <p:attrName>style.rotation</p:attrName>
                                        </p:attrNameLst>
                                      </p:cBhvr>
                                      <p:tavLst>
                                        <p:tav tm="0">
                                          <p:val>
                                            <p:fltVal val="90"/>
                                          </p:val>
                                        </p:tav>
                                        <p:tav tm="100000">
                                          <p:val>
                                            <p:fltVal val="0"/>
                                          </p:val>
                                        </p:tav>
                                      </p:tavLst>
                                    </p:anim>
                                    <p:animEffect transition="in" filter="fade">
                                      <p:cBhvr>
                                        <p:cTn id="18" dur="1000"/>
                                        <p:tgtEl>
                                          <p:spTgt spid="5">
                                            <p:graphicEl>
                                              <a:dgm id="{F447A08A-3E61-4A80-9948-BC6A4C9FF983}"/>
                                            </p:graphicEl>
                                          </p:spTgt>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5">
                                            <p:graphicEl>
                                              <a:dgm id="{0C87A55A-860E-4CE2-BB8D-7ED15D5FC6CF}"/>
                                            </p:graphicEl>
                                          </p:spTgt>
                                        </p:tgtEl>
                                        <p:attrNameLst>
                                          <p:attrName>style.visibility</p:attrName>
                                        </p:attrNameLst>
                                      </p:cBhvr>
                                      <p:to>
                                        <p:strVal val="visible"/>
                                      </p:to>
                                    </p:set>
                                    <p:anim calcmode="lin" valueType="num">
                                      <p:cBhvr>
                                        <p:cTn id="21" dur="1000" fill="hold"/>
                                        <p:tgtEl>
                                          <p:spTgt spid="5">
                                            <p:graphicEl>
                                              <a:dgm id="{0C87A55A-860E-4CE2-BB8D-7ED15D5FC6CF}"/>
                                            </p:graphicEl>
                                          </p:spTgt>
                                        </p:tgtEl>
                                        <p:attrNameLst>
                                          <p:attrName>ppt_w</p:attrName>
                                        </p:attrNameLst>
                                      </p:cBhvr>
                                      <p:tavLst>
                                        <p:tav tm="0">
                                          <p:val>
                                            <p:fltVal val="0"/>
                                          </p:val>
                                        </p:tav>
                                        <p:tav tm="100000">
                                          <p:val>
                                            <p:strVal val="#ppt_w"/>
                                          </p:val>
                                        </p:tav>
                                      </p:tavLst>
                                    </p:anim>
                                    <p:anim calcmode="lin" valueType="num">
                                      <p:cBhvr>
                                        <p:cTn id="22" dur="1000" fill="hold"/>
                                        <p:tgtEl>
                                          <p:spTgt spid="5">
                                            <p:graphicEl>
                                              <a:dgm id="{0C87A55A-860E-4CE2-BB8D-7ED15D5FC6CF}"/>
                                            </p:graphicEl>
                                          </p:spTgt>
                                        </p:tgtEl>
                                        <p:attrNameLst>
                                          <p:attrName>ppt_h</p:attrName>
                                        </p:attrNameLst>
                                      </p:cBhvr>
                                      <p:tavLst>
                                        <p:tav tm="0">
                                          <p:val>
                                            <p:fltVal val="0"/>
                                          </p:val>
                                        </p:tav>
                                        <p:tav tm="100000">
                                          <p:val>
                                            <p:strVal val="#ppt_h"/>
                                          </p:val>
                                        </p:tav>
                                      </p:tavLst>
                                    </p:anim>
                                    <p:anim calcmode="lin" valueType="num">
                                      <p:cBhvr>
                                        <p:cTn id="23" dur="1000" fill="hold"/>
                                        <p:tgtEl>
                                          <p:spTgt spid="5">
                                            <p:graphicEl>
                                              <a:dgm id="{0C87A55A-860E-4CE2-BB8D-7ED15D5FC6CF}"/>
                                            </p:graphicEl>
                                          </p:spTgt>
                                        </p:tgtEl>
                                        <p:attrNameLst>
                                          <p:attrName>style.rotation</p:attrName>
                                        </p:attrNameLst>
                                      </p:cBhvr>
                                      <p:tavLst>
                                        <p:tav tm="0">
                                          <p:val>
                                            <p:fltVal val="90"/>
                                          </p:val>
                                        </p:tav>
                                        <p:tav tm="100000">
                                          <p:val>
                                            <p:fltVal val="0"/>
                                          </p:val>
                                        </p:tav>
                                      </p:tavLst>
                                    </p:anim>
                                    <p:animEffect transition="in" filter="fade">
                                      <p:cBhvr>
                                        <p:cTn id="24" dur="1000"/>
                                        <p:tgtEl>
                                          <p:spTgt spid="5">
                                            <p:graphicEl>
                                              <a:dgm id="{0C87A55A-860E-4CE2-BB8D-7ED15D5FC6CF}"/>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5">
                                            <p:graphicEl>
                                              <a:dgm id="{1BAC9B99-BB28-4756-AD5B-B322BD612FB3}"/>
                                            </p:graphicEl>
                                          </p:spTgt>
                                        </p:tgtEl>
                                        <p:attrNameLst>
                                          <p:attrName>style.visibility</p:attrName>
                                        </p:attrNameLst>
                                      </p:cBhvr>
                                      <p:to>
                                        <p:strVal val="visible"/>
                                      </p:to>
                                    </p:set>
                                    <p:anim calcmode="lin" valueType="num">
                                      <p:cBhvr>
                                        <p:cTn id="29" dur="1000" fill="hold"/>
                                        <p:tgtEl>
                                          <p:spTgt spid="5">
                                            <p:graphicEl>
                                              <a:dgm id="{1BAC9B99-BB28-4756-AD5B-B322BD612FB3}"/>
                                            </p:graphicEl>
                                          </p:spTgt>
                                        </p:tgtEl>
                                        <p:attrNameLst>
                                          <p:attrName>ppt_w</p:attrName>
                                        </p:attrNameLst>
                                      </p:cBhvr>
                                      <p:tavLst>
                                        <p:tav tm="0">
                                          <p:val>
                                            <p:fltVal val="0"/>
                                          </p:val>
                                        </p:tav>
                                        <p:tav tm="100000">
                                          <p:val>
                                            <p:strVal val="#ppt_w"/>
                                          </p:val>
                                        </p:tav>
                                      </p:tavLst>
                                    </p:anim>
                                    <p:anim calcmode="lin" valueType="num">
                                      <p:cBhvr>
                                        <p:cTn id="30" dur="1000" fill="hold"/>
                                        <p:tgtEl>
                                          <p:spTgt spid="5">
                                            <p:graphicEl>
                                              <a:dgm id="{1BAC9B99-BB28-4756-AD5B-B322BD612FB3}"/>
                                            </p:graphicEl>
                                          </p:spTgt>
                                        </p:tgtEl>
                                        <p:attrNameLst>
                                          <p:attrName>ppt_h</p:attrName>
                                        </p:attrNameLst>
                                      </p:cBhvr>
                                      <p:tavLst>
                                        <p:tav tm="0">
                                          <p:val>
                                            <p:fltVal val="0"/>
                                          </p:val>
                                        </p:tav>
                                        <p:tav tm="100000">
                                          <p:val>
                                            <p:strVal val="#ppt_h"/>
                                          </p:val>
                                        </p:tav>
                                      </p:tavLst>
                                    </p:anim>
                                    <p:anim calcmode="lin" valueType="num">
                                      <p:cBhvr>
                                        <p:cTn id="31" dur="1000" fill="hold"/>
                                        <p:tgtEl>
                                          <p:spTgt spid="5">
                                            <p:graphicEl>
                                              <a:dgm id="{1BAC9B99-BB28-4756-AD5B-B322BD612FB3}"/>
                                            </p:graphicEl>
                                          </p:spTgt>
                                        </p:tgtEl>
                                        <p:attrNameLst>
                                          <p:attrName>style.rotation</p:attrName>
                                        </p:attrNameLst>
                                      </p:cBhvr>
                                      <p:tavLst>
                                        <p:tav tm="0">
                                          <p:val>
                                            <p:fltVal val="90"/>
                                          </p:val>
                                        </p:tav>
                                        <p:tav tm="100000">
                                          <p:val>
                                            <p:fltVal val="0"/>
                                          </p:val>
                                        </p:tav>
                                      </p:tavLst>
                                    </p:anim>
                                    <p:animEffect transition="in" filter="fade">
                                      <p:cBhvr>
                                        <p:cTn id="32" dur="1000"/>
                                        <p:tgtEl>
                                          <p:spTgt spid="5">
                                            <p:graphicEl>
                                              <a:dgm id="{1BAC9B99-BB28-4756-AD5B-B322BD612FB3}"/>
                                            </p:graphicEl>
                                          </p:spTgt>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5">
                                            <p:graphicEl>
                                              <a:dgm id="{FAF51DB6-A48B-40C9-845D-D50F880CA34D}"/>
                                            </p:graphicEl>
                                          </p:spTgt>
                                        </p:tgtEl>
                                        <p:attrNameLst>
                                          <p:attrName>style.visibility</p:attrName>
                                        </p:attrNameLst>
                                      </p:cBhvr>
                                      <p:to>
                                        <p:strVal val="visible"/>
                                      </p:to>
                                    </p:set>
                                    <p:anim calcmode="lin" valueType="num">
                                      <p:cBhvr>
                                        <p:cTn id="35" dur="1000" fill="hold"/>
                                        <p:tgtEl>
                                          <p:spTgt spid="5">
                                            <p:graphicEl>
                                              <a:dgm id="{FAF51DB6-A48B-40C9-845D-D50F880CA34D}"/>
                                            </p:graphicEl>
                                          </p:spTgt>
                                        </p:tgtEl>
                                        <p:attrNameLst>
                                          <p:attrName>ppt_w</p:attrName>
                                        </p:attrNameLst>
                                      </p:cBhvr>
                                      <p:tavLst>
                                        <p:tav tm="0">
                                          <p:val>
                                            <p:fltVal val="0"/>
                                          </p:val>
                                        </p:tav>
                                        <p:tav tm="100000">
                                          <p:val>
                                            <p:strVal val="#ppt_w"/>
                                          </p:val>
                                        </p:tav>
                                      </p:tavLst>
                                    </p:anim>
                                    <p:anim calcmode="lin" valueType="num">
                                      <p:cBhvr>
                                        <p:cTn id="36" dur="1000" fill="hold"/>
                                        <p:tgtEl>
                                          <p:spTgt spid="5">
                                            <p:graphicEl>
                                              <a:dgm id="{FAF51DB6-A48B-40C9-845D-D50F880CA34D}"/>
                                            </p:graphicEl>
                                          </p:spTgt>
                                        </p:tgtEl>
                                        <p:attrNameLst>
                                          <p:attrName>ppt_h</p:attrName>
                                        </p:attrNameLst>
                                      </p:cBhvr>
                                      <p:tavLst>
                                        <p:tav tm="0">
                                          <p:val>
                                            <p:fltVal val="0"/>
                                          </p:val>
                                        </p:tav>
                                        <p:tav tm="100000">
                                          <p:val>
                                            <p:strVal val="#ppt_h"/>
                                          </p:val>
                                        </p:tav>
                                      </p:tavLst>
                                    </p:anim>
                                    <p:anim calcmode="lin" valueType="num">
                                      <p:cBhvr>
                                        <p:cTn id="37" dur="1000" fill="hold"/>
                                        <p:tgtEl>
                                          <p:spTgt spid="5">
                                            <p:graphicEl>
                                              <a:dgm id="{FAF51DB6-A48B-40C9-845D-D50F880CA34D}"/>
                                            </p:graphicEl>
                                          </p:spTgt>
                                        </p:tgtEl>
                                        <p:attrNameLst>
                                          <p:attrName>style.rotation</p:attrName>
                                        </p:attrNameLst>
                                      </p:cBhvr>
                                      <p:tavLst>
                                        <p:tav tm="0">
                                          <p:val>
                                            <p:fltVal val="90"/>
                                          </p:val>
                                        </p:tav>
                                        <p:tav tm="100000">
                                          <p:val>
                                            <p:fltVal val="0"/>
                                          </p:val>
                                        </p:tav>
                                      </p:tavLst>
                                    </p:anim>
                                    <p:animEffect transition="in" filter="fade">
                                      <p:cBhvr>
                                        <p:cTn id="38" dur="1000"/>
                                        <p:tgtEl>
                                          <p:spTgt spid="5">
                                            <p:graphicEl>
                                              <a:dgm id="{FAF51DB6-A48B-40C9-845D-D50F880CA34D}"/>
                                            </p:graphicEl>
                                          </p:spTgt>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5">
                                            <p:graphicEl>
                                              <a:dgm id="{69263B7D-D870-4653-9205-4228C6361491}"/>
                                            </p:graphicEl>
                                          </p:spTgt>
                                        </p:tgtEl>
                                        <p:attrNameLst>
                                          <p:attrName>style.visibility</p:attrName>
                                        </p:attrNameLst>
                                      </p:cBhvr>
                                      <p:to>
                                        <p:strVal val="visible"/>
                                      </p:to>
                                    </p:set>
                                    <p:anim calcmode="lin" valueType="num">
                                      <p:cBhvr>
                                        <p:cTn id="41" dur="1000" fill="hold"/>
                                        <p:tgtEl>
                                          <p:spTgt spid="5">
                                            <p:graphicEl>
                                              <a:dgm id="{69263B7D-D870-4653-9205-4228C6361491}"/>
                                            </p:graphicEl>
                                          </p:spTgt>
                                        </p:tgtEl>
                                        <p:attrNameLst>
                                          <p:attrName>ppt_w</p:attrName>
                                        </p:attrNameLst>
                                      </p:cBhvr>
                                      <p:tavLst>
                                        <p:tav tm="0">
                                          <p:val>
                                            <p:fltVal val="0"/>
                                          </p:val>
                                        </p:tav>
                                        <p:tav tm="100000">
                                          <p:val>
                                            <p:strVal val="#ppt_w"/>
                                          </p:val>
                                        </p:tav>
                                      </p:tavLst>
                                    </p:anim>
                                    <p:anim calcmode="lin" valueType="num">
                                      <p:cBhvr>
                                        <p:cTn id="42" dur="1000" fill="hold"/>
                                        <p:tgtEl>
                                          <p:spTgt spid="5">
                                            <p:graphicEl>
                                              <a:dgm id="{69263B7D-D870-4653-9205-4228C6361491}"/>
                                            </p:graphicEl>
                                          </p:spTgt>
                                        </p:tgtEl>
                                        <p:attrNameLst>
                                          <p:attrName>ppt_h</p:attrName>
                                        </p:attrNameLst>
                                      </p:cBhvr>
                                      <p:tavLst>
                                        <p:tav tm="0">
                                          <p:val>
                                            <p:fltVal val="0"/>
                                          </p:val>
                                        </p:tav>
                                        <p:tav tm="100000">
                                          <p:val>
                                            <p:strVal val="#ppt_h"/>
                                          </p:val>
                                        </p:tav>
                                      </p:tavLst>
                                    </p:anim>
                                    <p:anim calcmode="lin" valueType="num">
                                      <p:cBhvr>
                                        <p:cTn id="43" dur="1000" fill="hold"/>
                                        <p:tgtEl>
                                          <p:spTgt spid="5">
                                            <p:graphicEl>
                                              <a:dgm id="{69263B7D-D870-4653-9205-4228C6361491}"/>
                                            </p:graphicEl>
                                          </p:spTgt>
                                        </p:tgtEl>
                                        <p:attrNameLst>
                                          <p:attrName>style.rotation</p:attrName>
                                        </p:attrNameLst>
                                      </p:cBhvr>
                                      <p:tavLst>
                                        <p:tav tm="0">
                                          <p:val>
                                            <p:fltVal val="90"/>
                                          </p:val>
                                        </p:tav>
                                        <p:tav tm="100000">
                                          <p:val>
                                            <p:fltVal val="0"/>
                                          </p:val>
                                        </p:tav>
                                      </p:tavLst>
                                    </p:anim>
                                    <p:animEffect transition="in" filter="fade">
                                      <p:cBhvr>
                                        <p:cTn id="44" dur="1000"/>
                                        <p:tgtEl>
                                          <p:spTgt spid="5">
                                            <p:graphicEl>
                                              <a:dgm id="{69263B7D-D870-4653-9205-4228C636149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E0901D26-BCE9-45BF-B831-7D032A3285DF}"/>
              </a:ext>
            </a:extLst>
          </p:cNvPr>
          <p:cNvGraphicFramePr>
            <a:graphicFrameLocks noGrp="1"/>
          </p:cNvGraphicFramePr>
          <p:nvPr>
            <p:ph idx="1"/>
            <p:extLst>
              <p:ext uri="{D42A27DB-BD31-4B8C-83A1-F6EECF244321}">
                <p14:modId xmlns:p14="http://schemas.microsoft.com/office/powerpoint/2010/main" val="3483927268"/>
              </p:ext>
            </p:extLst>
          </p:nvPr>
        </p:nvGraphicFramePr>
        <p:xfrm>
          <a:off x="581192" y="2180496"/>
          <a:ext cx="11029615" cy="42012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602969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a:extLst>
              <a:ext uri="{FF2B5EF4-FFF2-40B4-BE49-F238E27FC236}">
                <a16:creationId xmlns:a16="http://schemas.microsoft.com/office/drawing/2014/main" id="{538E1D8E-72B9-4CEB-8C2D-A6860AF6D4CA}"/>
              </a:ext>
            </a:extLst>
          </p:cNvPr>
          <p:cNvGraphicFramePr/>
          <p:nvPr>
            <p:extLst>
              <p:ext uri="{D42A27DB-BD31-4B8C-83A1-F6EECF244321}">
                <p14:modId xmlns:p14="http://schemas.microsoft.com/office/powerpoint/2010/main" val="2059657279"/>
              </p:ext>
            </p:extLst>
          </p:nvPr>
        </p:nvGraphicFramePr>
        <p:xfrm>
          <a:off x="323850" y="447675"/>
          <a:ext cx="11715749" cy="6124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362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5A3C14F4-AC95-4B7E-93A7-E7052B6666EA}"/>
                                            </p:graphicEl>
                                          </p:spTgt>
                                        </p:tgtEl>
                                        <p:attrNameLst>
                                          <p:attrName>style.visibility</p:attrName>
                                        </p:attrNameLst>
                                      </p:cBhvr>
                                      <p:to>
                                        <p:strVal val="visible"/>
                                      </p:to>
                                    </p:set>
                                    <p:anim calcmode="lin" valueType="num">
                                      <p:cBhvr additive="base">
                                        <p:cTn id="7" dur="500" fill="hold"/>
                                        <p:tgtEl>
                                          <p:spTgt spid="4">
                                            <p:graphicEl>
                                              <a:dgm id="{5A3C14F4-AC95-4B7E-93A7-E7052B6666EA}"/>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5A3C14F4-AC95-4B7E-93A7-E7052B6666EA}"/>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700E0324-FA58-4435-8BB8-2F9B48D5D668}"/>
                                            </p:graphicEl>
                                          </p:spTgt>
                                        </p:tgtEl>
                                        <p:attrNameLst>
                                          <p:attrName>style.visibility</p:attrName>
                                        </p:attrNameLst>
                                      </p:cBhvr>
                                      <p:to>
                                        <p:strVal val="visible"/>
                                      </p:to>
                                    </p:set>
                                    <p:anim calcmode="lin" valueType="num">
                                      <p:cBhvr additive="base">
                                        <p:cTn id="13" dur="500" fill="hold"/>
                                        <p:tgtEl>
                                          <p:spTgt spid="4">
                                            <p:graphicEl>
                                              <a:dgm id="{700E0324-FA58-4435-8BB8-2F9B48D5D668}"/>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700E0324-FA58-4435-8BB8-2F9B48D5D668}"/>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graphicEl>
                                              <a:dgm id="{E9F9557B-D20C-4934-9A02-802A0E8370AD}"/>
                                            </p:graphicEl>
                                          </p:spTgt>
                                        </p:tgtEl>
                                        <p:attrNameLst>
                                          <p:attrName>style.visibility</p:attrName>
                                        </p:attrNameLst>
                                      </p:cBhvr>
                                      <p:to>
                                        <p:strVal val="visible"/>
                                      </p:to>
                                    </p:set>
                                    <p:anim calcmode="lin" valueType="num">
                                      <p:cBhvr additive="base">
                                        <p:cTn id="17" dur="500" fill="hold"/>
                                        <p:tgtEl>
                                          <p:spTgt spid="4">
                                            <p:graphicEl>
                                              <a:dgm id="{E9F9557B-D20C-4934-9A02-802A0E8370AD}"/>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E9F9557B-D20C-4934-9A02-802A0E8370AD}"/>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graphicEl>
                                              <a:dgm id="{F095A659-A126-463F-8D8A-C99B8CB81C0C}"/>
                                            </p:graphicEl>
                                          </p:spTgt>
                                        </p:tgtEl>
                                        <p:attrNameLst>
                                          <p:attrName>style.visibility</p:attrName>
                                        </p:attrNameLst>
                                      </p:cBhvr>
                                      <p:to>
                                        <p:strVal val="visible"/>
                                      </p:to>
                                    </p:set>
                                    <p:anim calcmode="lin" valueType="num">
                                      <p:cBhvr additive="base">
                                        <p:cTn id="23" dur="500" fill="hold"/>
                                        <p:tgtEl>
                                          <p:spTgt spid="4">
                                            <p:graphicEl>
                                              <a:dgm id="{F095A659-A126-463F-8D8A-C99B8CB81C0C}"/>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F095A659-A126-463F-8D8A-C99B8CB81C0C}"/>
                                            </p:graphic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graphicEl>
                                              <a:dgm id="{4F60BACB-1A0F-43E9-B255-04942011DA89}"/>
                                            </p:graphicEl>
                                          </p:spTgt>
                                        </p:tgtEl>
                                        <p:attrNameLst>
                                          <p:attrName>style.visibility</p:attrName>
                                        </p:attrNameLst>
                                      </p:cBhvr>
                                      <p:to>
                                        <p:strVal val="visible"/>
                                      </p:to>
                                    </p:set>
                                    <p:anim calcmode="lin" valueType="num">
                                      <p:cBhvr additive="base">
                                        <p:cTn id="29" dur="500" fill="hold"/>
                                        <p:tgtEl>
                                          <p:spTgt spid="4">
                                            <p:graphicEl>
                                              <a:dgm id="{4F60BACB-1A0F-43E9-B255-04942011DA89}"/>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graphicEl>
                                              <a:dgm id="{4F60BACB-1A0F-43E9-B255-04942011DA89}"/>
                                            </p:graphic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graphicEl>
                                              <a:dgm id="{CB3CB1EB-6161-4B50-B076-47F6F30D045F}"/>
                                            </p:graphicEl>
                                          </p:spTgt>
                                        </p:tgtEl>
                                        <p:attrNameLst>
                                          <p:attrName>style.visibility</p:attrName>
                                        </p:attrNameLst>
                                      </p:cBhvr>
                                      <p:to>
                                        <p:strVal val="visible"/>
                                      </p:to>
                                    </p:set>
                                    <p:anim calcmode="lin" valueType="num">
                                      <p:cBhvr additive="base">
                                        <p:cTn id="33" dur="500" fill="hold"/>
                                        <p:tgtEl>
                                          <p:spTgt spid="4">
                                            <p:graphicEl>
                                              <a:dgm id="{CB3CB1EB-6161-4B50-B076-47F6F30D045F}"/>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graphicEl>
                                              <a:dgm id="{CB3CB1EB-6161-4B50-B076-47F6F30D045F}"/>
                                            </p:graphic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
                                            <p:graphicEl>
                                              <a:dgm id="{5B1BEB07-8D36-46C0-90F5-1DF65F7A459C}"/>
                                            </p:graphicEl>
                                          </p:spTgt>
                                        </p:tgtEl>
                                        <p:attrNameLst>
                                          <p:attrName>style.visibility</p:attrName>
                                        </p:attrNameLst>
                                      </p:cBhvr>
                                      <p:to>
                                        <p:strVal val="visible"/>
                                      </p:to>
                                    </p:set>
                                    <p:anim calcmode="lin" valueType="num">
                                      <p:cBhvr additive="base">
                                        <p:cTn id="39" dur="500" fill="hold"/>
                                        <p:tgtEl>
                                          <p:spTgt spid="4">
                                            <p:graphicEl>
                                              <a:dgm id="{5B1BEB07-8D36-46C0-90F5-1DF65F7A459C}"/>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graphicEl>
                                              <a:dgm id="{5B1BEB07-8D36-46C0-90F5-1DF65F7A459C}"/>
                                            </p:graphic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
                                            <p:graphicEl>
                                              <a:dgm id="{4EFB812A-BA72-4A8D-8F62-BA85653F4203}"/>
                                            </p:graphicEl>
                                          </p:spTgt>
                                        </p:tgtEl>
                                        <p:attrNameLst>
                                          <p:attrName>style.visibility</p:attrName>
                                        </p:attrNameLst>
                                      </p:cBhvr>
                                      <p:to>
                                        <p:strVal val="visible"/>
                                      </p:to>
                                    </p:set>
                                    <p:anim calcmode="lin" valueType="num">
                                      <p:cBhvr additive="base">
                                        <p:cTn id="45" dur="500" fill="hold"/>
                                        <p:tgtEl>
                                          <p:spTgt spid="4">
                                            <p:graphicEl>
                                              <a:dgm id="{4EFB812A-BA72-4A8D-8F62-BA85653F4203}"/>
                                            </p:graphic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graphicEl>
                                              <a:dgm id="{4EFB812A-BA72-4A8D-8F62-BA85653F4203}"/>
                                            </p:graphic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
                                            <p:graphicEl>
                                              <a:dgm id="{AF125607-D153-4FF9-8A34-AA6C9B0C7522}"/>
                                            </p:graphicEl>
                                          </p:spTgt>
                                        </p:tgtEl>
                                        <p:attrNameLst>
                                          <p:attrName>style.visibility</p:attrName>
                                        </p:attrNameLst>
                                      </p:cBhvr>
                                      <p:to>
                                        <p:strVal val="visible"/>
                                      </p:to>
                                    </p:set>
                                    <p:anim calcmode="lin" valueType="num">
                                      <p:cBhvr additive="base">
                                        <p:cTn id="49" dur="500" fill="hold"/>
                                        <p:tgtEl>
                                          <p:spTgt spid="4">
                                            <p:graphicEl>
                                              <a:dgm id="{AF125607-D153-4FF9-8A34-AA6C9B0C7522}"/>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graphicEl>
                                              <a:dgm id="{AF125607-D153-4FF9-8A34-AA6C9B0C7522}"/>
                                            </p:graphic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graphicEl>
                                              <a:dgm id="{870A53F5-1A74-46EA-9B5B-EFFC6D3D8CDF}"/>
                                            </p:graphicEl>
                                          </p:spTgt>
                                        </p:tgtEl>
                                        <p:attrNameLst>
                                          <p:attrName>style.visibility</p:attrName>
                                        </p:attrNameLst>
                                      </p:cBhvr>
                                      <p:to>
                                        <p:strVal val="visible"/>
                                      </p:to>
                                    </p:set>
                                    <p:anim calcmode="lin" valueType="num">
                                      <p:cBhvr additive="base">
                                        <p:cTn id="55" dur="500" fill="hold"/>
                                        <p:tgtEl>
                                          <p:spTgt spid="4">
                                            <p:graphicEl>
                                              <a:dgm id="{870A53F5-1A74-46EA-9B5B-EFFC6D3D8CDF}"/>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graphicEl>
                                              <a:dgm id="{870A53F5-1A74-46EA-9B5B-EFFC6D3D8CDF}"/>
                                            </p:graphic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graphicEl>
                                              <a:dgm id="{B0FA0648-A18A-4085-91F5-E275CF97A986}"/>
                                            </p:graphicEl>
                                          </p:spTgt>
                                        </p:tgtEl>
                                        <p:attrNameLst>
                                          <p:attrName>style.visibility</p:attrName>
                                        </p:attrNameLst>
                                      </p:cBhvr>
                                      <p:to>
                                        <p:strVal val="visible"/>
                                      </p:to>
                                    </p:set>
                                    <p:anim calcmode="lin" valueType="num">
                                      <p:cBhvr additive="base">
                                        <p:cTn id="61" dur="500" fill="hold"/>
                                        <p:tgtEl>
                                          <p:spTgt spid="4">
                                            <p:graphicEl>
                                              <a:dgm id="{B0FA0648-A18A-4085-91F5-E275CF97A986}"/>
                                            </p:graphic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graphicEl>
                                              <a:dgm id="{B0FA0648-A18A-4085-91F5-E275CF97A986}"/>
                                            </p:graphic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4">
                                            <p:graphicEl>
                                              <a:dgm id="{6AC42AE8-F798-4607-B430-8CCD5475CDD8}"/>
                                            </p:graphicEl>
                                          </p:spTgt>
                                        </p:tgtEl>
                                        <p:attrNameLst>
                                          <p:attrName>style.visibility</p:attrName>
                                        </p:attrNameLst>
                                      </p:cBhvr>
                                      <p:to>
                                        <p:strVal val="visible"/>
                                      </p:to>
                                    </p:set>
                                    <p:anim calcmode="lin" valueType="num">
                                      <p:cBhvr additive="base">
                                        <p:cTn id="65" dur="500" fill="hold"/>
                                        <p:tgtEl>
                                          <p:spTgt spid="4">
                                            <p:graphicEl>
                                              <a:dgm id="{6AC42AE8-F798-4607-B430-8CCD5475CDD8}"/>
                                            </p:graphic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graphicEl>
                                              <a:dgm id="{6AC42AE8-F798-4607-B430-8CCD5475CDD8}"/>
                                            </p:graphic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4">
                                            <p:graphicEl>
                                              <a:dgm id="{F1DBF219-7930-4880-B82F-D288FF923096}"/>
                                            </p:graphicEl>
                                          </p:spTgt>
                                        </p:tgtEl>
                                        <p:attrNameLst>
                                          <p:attrName>style.visibility</p:attrName>
                                        </p:attrNameLst>
                                      </p:cBhvr>
                                      <p:to>
                                        <p:strVal val="visible"/>
                                      </p:to>
                                    </p:set>
                                    <p:anim calcmode="lin" valueType="num">
                                      <p:cBhvr additive="base">
                                        <p:cTn id="71" dur="500" fill="hold"/>
                                        <p:tgtEl>
                                          <p:spTgt spid="4">
                                            <p:graphicEl>
                                              <a:dgm id="{F1DBF219-7930-4880-B82F-D288FF923096}"/>
                                            </p:graphicEl>
                                          </p:spTgt>
                                        </p:tgtEl>
                                        <p:attrNameLst>
                                          <p:attrName>ppt_x</p:attrName>
                                        </p:attrNameLst>
                                      </p:cBhvr>
                                      <p:tavLst>
                                        <p:tav tm="0">
                                          <p:val>
                                            <p:strVal val="#ppt_x"/>
                                          </p:val>
                                        </p:tav>
                                        <p:tav tm="100000">
                                          <p:val>
                                            <p:strVal val="#ppt_x"/>
                                          </p:val>
                                        </p:tav>
                                      </p:tavLst>
                                    </p:anim>
                                    <p:anim calcmode="lin" valueType="num">
                                      <p:cBhvr additive="base">
                                        <p:cTn id="72" dur="500" fill="hold"/>
                                        <p:tgtEl>
                                          <p:spTgt spid="4">
                                            <p:graphicEl>
                                              <a:dgm id="{F1DBF219-7930-4880-B82F-D288FF923096}"/>
                                            </p:graphic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4">
                                            <p:graphicEl>
                                              <a:dgm id="{1AAAA66B-E027-464D-920D-B591F18A3867}"/>
                                            </p:graphicEl>
                                          </p:spTgt>
                                        </p:tgtEl>
                                        <p:attrNameLst>
                                          <p:attrName>style.visibility</p:attrName>
                                        </p:attrNameLst>
                                      </p:cBhvr>
                                      <p:to>
                                        <p:strVal val="visible"/>
                                      </p:to>
                                    </p:set>
                                    <p:anim calcmode="lin" valueType="num">
                                      <p:cBhvr additive="base">
                                        <p:cTn id="77" dur="500" fill="hold"/>
                                        <p:tgtEl>
                                          <p:spTgt spid="4">
                                            <p:graphicEl>
                                              <a:dgm id="{1AAAA66B-E027-464D-920D-B591F18A3867}"/>
                                            </p:graphic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graphicEl>
                                              <a:dgm id="{1AAAA66B-E027-464D-920D-B591F18A3867}"/>
                                            </p:graphicEl>
                                          </p:spTgt>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4">
                                            <p:graphicEl>
                                              <a:dgm id="{262FADA4-3553-4CDE-B03A-8FC4EB7BA870}"/>
                                            </p:graphicEl>
                                          </p:spTgt>
                                        </p:tgtEl>
                                        <p:attrNameLst>
                                          <p:attrName>style.visibility</p:attrName>
                                        </p:attrNameLst>
                                      </p:cBhvr>
                                      <p:to>
                                        <p:strVal val="visible"/>
                                      </p:to>
                                    </p:set>
                                    <p:anim calcmode="lin" valueType="num">
                                      <p:cBhvr additive="base">
                                        <p:cTn id="81" dur="500" fill="hold"/>
                                        <p:tgtEl>
                                          <p:spTgt spid="4">
                                            <p:graphicEl>
                                              <a:dgm id="{262FADA4-3553-4CDE-B03A-8FC4EB7BA870}"/>
                                            </p:graphic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graphicEl>
                                              <a:dgm id="{262FADA4-3553-4CDE-B03A-8FC4EB7BA870}"/>
                                            </p:graphicEl>
                                          </p:spTgt>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4">
                                            <p:graphicEl>
                                              <a:dgm id="{3F0AE3C8-C18E-4D13-AD61-E54CE5010009}"/>
                                            </p:graphicEl>
                                          </p:spTgt>
                                        </p:tgtEl>
                                        <p:attrNameLst>
                                          <p:attrName>style.visibility</p:attrName>
                                        </p:attrNameLst>
                                      </p:cBhvr>
                                      <p:to>
                                        <p:strVal val="visible"/>
                                      </p:to>
                                    </p:set>
                                    <p:anim calcmode="lin" valueType="num">
                                      <p:cBhvr additive="base">
                                        <p:cTn id="87" dur="500" fill="hold"/>
                                        <p:tgtEl>
                                          <p:spTgt spid="4">
                                            <p:graphicEl>
                                              <a:dgm id="{3F0AE3C8-C18E-4D13-AD61-E54CE5010009}"/>
                                            </p:graphicEl>
                                          </p:spTgt>
                                        </p:tgtEl>
                                        <p:attrNameLst>
                                          <p:attrName>ppt_x</p:attrName>
                                        </p:attrNameLst>
                                      </p:cBhvr>
                                      <p:tavLst>
                                        <p:tav tm="0">
                                          <p:val>
                                            <p:strVal val="#ppt_x"/>
                                          </p:val>
                                        </p:tav>
                                        <p:tav tm="100000">
                                          <p:val>
                                            <p:strVal val="#ppt_x"/>
                                          </p:val>
                                        </p:tav>
                                      </p:tavLst>
                                    </p:anim>
                                    <p:anim calcmode="lin" valueType="num">
                                      <p:cBhvr additive="base">
                                        <p:cTn id="88" dur="500" fill="hold"/>
                                        <p:tgtEl>
                                          <p:spTgt spid="4">
                                            <p:graphicEl>
                                              <a:dgm id="{3F0AE3C8-C18E-4D13-AD61-E54CE5010009}"/>
                                            </p:graphic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4">
                                            <p:graphicEl>
                                              <a:dgm id="{AEDCF363-B1D9-4F4F-9FE5-40CE599E0826}"/>
                                            </p:graphicEl>
                                          </p:spTgt>
                                        </p:tgtEl>
                                        <p:attrNameLst>
                                          <p:attrName>style.visibility</p:attrName>
                                        </p:attrNameLst>
                                      </p:cBhvr>
                                      <p:to>
                                        <p:strVal val="visible"/>
                                      </p:to>
                                    </p:set>
                                    <p:anim calcmode="lin" valueType="num">
                                      <p:cBhvr additive="base">
                                        <p:cTn id="93" dur="500" fill="hold"/>
                                        <p:tgtEl>
                                          <p:spTgt spid="4">
                                            <p:graphicEl>
                                              <a:dgm id="{AEDCF363-B1D9-4F4F-9FE5-40CE599E0826}"/>
                                            </p:graphicEl>
                                          </p:spTgt>
                                        </p:tgtEl>
                                        <p:attrNameLst>
                                          <p:attrName>ppt_x</p:attrName>
                                        </p:attrNameLst>
                                      </p:cBhvr>
                                      <p:tavLst>
                                        <p:tav tm="0">
                                          <p:val>
                                            <p:strVal val="#ppt_x"/>
                                          </p:val>
                                        </p:tav>
                                        <p:tav tm="100000">
                                          <p:val>
                                            <p:strVal val="#ppt_x"/>
                                          </p:val>
                                        </p:tav>
                                      </p:tavLst>
                                    </p:anim>
                                    <p:anim calcmode="lin" valueType="num">
                                      <p:cBhvr additive="base">
                                        <p:cTn id="94" dur="500" fill="hold"/>
                                        <p:tgtEl>
                                          <p:spTgt spid="4">
                                            <p:graphicEl>
                                              <a:dgm id="{AEDCF363-B1D9-4F4F-9FE5-40CE599E0826}"/>
                                            </p:graphicEl>
                                          </p:spTgt>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4">
                                            <p:graphicEl>
                                              <a:dgm id="{2ABDA042-B07D-4FAC-9B0B-9CF678BDE6D9}"/>
                                            </p:graphicEl>
                                          </p:spTgt>
                                        </p:tgtEl>
                                        <p:attrNameLst>
                                          <p:attrName>style.visibility</p:attrName>
                                        </p:attrNameLst>
                                      </p:cBhvr>
                                      <p:to>
                                        <p:strVal val="visible"/>
                                      </p:to>
                                    </p:set>
                                    <p:anim calcmode="lin" valueType="num">
                                      <p:cBhvr additive="base">
                                        <p:cTn id="97" dur="500" fill="hold"/>
                                        <p:tgtEl>
                                          <p:spTgt spid="4">
                                            <p:graphicEl>
                                              <a:dgm id="{2ABDA042-B07D-4FAC-9B0B-9CF678BDE6D9}"/>
                                            </p:graphic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graphicEl>
                                              <a:dgm id="{2ABDA042-B07D-4FAC-9B0B-9CF678BDE6D9}"/>
                                            </p:graphic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4">
                                            <p:graphicEl>
                                              <a:dgm id="{27350A42-7662-4214-B7A6-9812EE365B20}"/>
                                            </p:graphicEl>
                                          </p:spTgt>
                                        </p:tgtEl>
                                        <p:attrNameLst>
                                          <p:attrName>style.visibility</p:attrName>
                                        </p:attrNameLst>
                                      </p:cBhvr>
                                      <p:to>
                                        <p:strVal val="visible"/>
                                      </p:to>
                                    </p:set>
                                    <p:anim calcmode="lin" valueType="num">
                                      <p:cBhvr additive="base">
                                        <p:cTn id="103" dur="500" fill="hold"/>
                                        <p:tgtEl>
                                          <p:spTgt spid="4">
                                            <p:graphicEl>
                                              <a:dgm id="{27350A42-7662-4214-B7A6-9812EE365B20}"/>
                                            </p:graphic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
                                            <p:graphicEl>
                                              <a:dgm id="{27350A42-7662-4214-B7A6-9812EE365B20}"/>
                                            </p:graphic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4">
                                            <p:graphicEl>
                                              <a:dgm id="{58A1C029-0EFE-425D-B9D5-A00695BE9C61}"/>
                                            </p:graphicEl>
                                          </p:spTgt>
                                        </p:tgtEl>
                                        <p:attrNameLst>
                                          <p:attrName>style.visibility</p:attrName>
                                        </p:attrNameLst>
                                      </p:cBhvr>
                                      <p:to>
                                        <p:strVal val="visible"/>
                                      </p:to>
                                    </p:set>
                                    <p:anim calcmode="lin" valueType="num">
                                      <p:cBhvr additive="base">
                                        <p:cTn id="109" dur="500" fill="hold"/>
                                        <p:tgtEl>
                                          <p:spTgt spid="4">
                                            <p:graphicEl>
                                              <a:dgm id="{58A1C029-0EFE-425D-B9D5-A00695BE9C61}"/>
                                            </p:graphicEl>
                                          </p:spTgt>
                                        </p:tgtEl>
                                        <p:attrNameLst>
                                          <p:attrName>ppt_x</p:attrName>
                                        </p:attrNameLst>
                                      </p:cBhvr>
                                      <p:tavLst>
                                        <p:tav tm="0">
                                          <p:val>
                                            <p:strVal val="#ppt_x"/>
                                          </p:val>
                                        </p:tav>
                                        <p:tav tm="100000">
                                          <p:val>
                                            <p:strVal val="#ppt_x"/>
                                          </p:val>
                                        </p:tav>
                                      </p:tavLst>
                                    </p:anim>
                                    <p:anim calcmode="lin" valueType="num">
                                      <p:cBhvr additive="base">
                                        <p:cTn id="110" dur="500" fill="hold"/>
                                        <p:tgtEl>
                                          <p:spTgt spid="4">
                                            <p:graphicEl>
                                              <a:dgm id="{58A1C029-0EFE-425D-B9D5-A00695BE9C61}"/>
                                            </p:graphicEl>
                                          </p:spTgt>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4">
                                            <p:graphicEl>
                                              <a:dgm id="{40CABA2E-1669-4FA8-98D9-339BB7EC5243}"/>
                                            </p:graphicEl>
                                          </p:spTgt>
                                        </p:tgtEl>
                                        <p:attrNameLst>
                                          <p:attrName>style.visibility</p:attrName>
                                        </p:attrNameLst>
                                      </p:cBhvr>
                                      <p:to>
                                        <p:strVal val="visible"/>
                                      </p:to>
                                    </p:set>
                                    <p:anim calcmode="lin" valueType="num">
                                      <p:cBhvr additive="base">
                                        <p:cTn id="113" dur="500" fill="hold"/>
                                        <p:tgtEl>
                                          <p:spTgt spid="4">
                                            <p:graphicEl>
                                              <a:dgm id="{40CABA2E-1669-4FA8-98D9-339BB7EC5243}"/>
                                            </p:graphicEl>
                                          </p:spTgt>
                                        </p:tgtEl>
                                        <p:attrNameLst>
                                          <p:attrName>ppt_x</p:attrName>
                                        </p:attrNameLst>
                                      </p:cBhvr>
                                      <p:tavLst>
                                        <p:tav tm="0">
                                          <p:val>
                                            <p:strVal val="#ppt_x"/>
                                          </p:val>
                                        </p:tav>
                                        <p:tav tm="100000">
                                          <p:val>
                                            <p:strVal val="#ppt_x"/>
                                          </p:val>
                                        </p:tav>
                                      </p:tavLst>
                                    </p:anim>
                                    <p:anim calcmode="lin" valueType="num">
                                      <p:cBhvr additive="base">
                                        <p:cTn id="114" dur="500" fill="hold"/>
                                        <p:tgtEl>
                                          <p:spTgt spid="4">
                                            <p:graphicEl>
                                              <a:dgm id="{40CABA2E-1669-4FA8-98D9-339BB7EC5243}"/>
                                            </p:graphicEl>
                                          </p:spTgt>
                                        </p:tgtEl>
                                        <p:attrNameLst>
                                          <p:attrName>ppt_y</p:attrName>
                                        </p:attrNameLst>
                                      </p:cBhvr>
                                      <p:tavLst>
                                        <p:tav tm="0">
                                          <p:val>
                                            <p:strVal val="1+#ppt_h/2"/>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grpId="0" nodeType="clickEffect">
                                  <p:stCondLst>
                                    <p:cond delay="0"/>
                                  </p:stCondLst>
                                  <p:childTnLst>
                                    <p:set>
                                      <p:cBhvr>
                                        <p:cTn id="118" dur="1" fill="hold">
                                          <p:stCondLst>
                                            <p:cond delay="0"/>
                                          </p:stCondLst>
                                        </p:cTn>
                                        <p:tgtEl>
                                          <p:spTgt spid="4">
                                            <p:graphicEl>
                                              <a:dgm id="{71E0A060-927E-4CC6-9699-6FB035D271DD}"/>
                                            </p:graphicEl>
                                          </p:spTgt>
                                        </p:tgtEl>
                                        <p:attrNameLst>
                                          <p:attrName>style.visibility</p:attrName>
                                        </p:attrNameLst>
                                      </p:cBhvr>
                                      <p:to>
                                        <p:strVal val="visible"/>
                                      </p:to>
                                    </p:set>
                                    <p:anim calcmode="lin" valueType="num">
                                      <p:cBhvr additive="base">
                                        <p:cTn id="119" dur="500" fill="hold"/>
                                        <p:tgtEl>
                                          <p:spTgt spid="4">
                                            <p:graphicEl>
                                              <a:dgm id="{71E0A060-927E-4CC6-9699-6FB035D271DD}"/>
                                            </p:graphicEl>
                                          </p:spTgt>
                                        </p:tgtEl>
                                        <p:attrNameLst>
                                          <p:attrName>ppt_x</p:attrName>
                                        </p:attrNameLst>
                                      </p:cBhvr>
                                      <p:tavLst>
                                        <p:tav tm="0">
                                          <p:val>
                                            <p:strVal val="#ppt_x"/>
                                          </p:val>
                                        </p:tav>
                                        <p:tav tm="100000">
                                          <p:val>
                                            <p:strVal val="#ppt_x"/>
                                          </p:val>
                                        </p:tav>
                                      </p:tavLst>
                                    </p:anim>
                                    <p:anim calcmode="lin" valueType="num">
                                      <p:cBhvr additive="base">
                                        <p:cTn id="120" dur="500" fill="hold"/>
                                        <p:tgtEl>
                                          <p:spTgt spid="4">
                                            <p:graphicEl>
                                              <a:dgm id="{71E0A060-927E-4CC6-9699-6FB035D271DD}"/>
                                            </p:graphicEl>
                                          </p:spTgt>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
                                            <p:graphicEl>
                                              <a:dgm id="{D3AD870F-FAF4-467B-8DBE-50F24F26E3D5}"/>
                                            </p:graphicEl>
                                          </p:spTgt>
                                        </p:tgtEl>
                                        <p:attrNameLst>
                                          <p:attrName>style.visibility</p:attrName>
                                        </p:attrNameLst>
                                      </p:cBhvr>
                                      <p:to>
                                        <p:strVal val="visible"/>
                                      </p:to>
                                    </p:set>
                                    <p:anim calcmode="lin" valueType="num">
                                      <p:cBhvr additive="base">
                                        <p:cTn id="123" dur="500" fill="hold"/>
                                        <p:tgtEl>
                                          <p:spTgt spid="4">
                                            <p:graphicEl>
                                              <a:dgm id="{D3AD870F-FAF4-467B-8DBE-50F24F26E3D5}"/>
                                            </p:graphicEl>
                                          </p:spTgt>
                                        </p:tgtEl>
                                        <p:attrNameLst>
                                          <p:attrName>ppt_x</p:attrName>
                                        </p:attrNameLst>
                                      </p:cBhvr>
                                      <p:tavLst>
                                        <p:tav tm="0">
                                          <p:val>
                                            <p:strVal val="#ppt_x"/>
                                          </p:val>
                                        </p:tav>
                                        <p:tav tm="100000">
                                          <p:val>
                                            <p:strVal val="#ppt_x"/>
                                          </p:val>
                                        </p:tav>
                                      </p:tavLst>
                                    </p:anim>
                                    <p:anim calcmode="lin" valueType="num">
                                      <p:cBhvr additive="base">
                                        <p:cTn id="124" dur="500" fill="hold"/>
                                        <p:tgtEl>
                                          <p:spTgt spid="4">
                                            <p:graphicEl>
                                              <a:dgm id="{D3AD870F-FAF4-467B-8DBE-50F24F26E3D5}"/>
                                            </p:graphicEl>
                                          </p:spTgt>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grpId="0" nodeType="clickEffect">
                                  <p:stCondLst>
                                    <p:cond delay="0"/>
                                  </p:stCondLst>
                                  <p:childTnLst>
                                    <p:set>
                                      <p:cBhvr>
                                        <p:cTn id="128" dur="1" fill="hold">
                                          <p:stCondLst>
                                            <p:cond delay="0"/>
                                          </p:stCondLst>
                                        </p:cTn>
                                        <p:tgtEl>
                                          <p:spTgt spid="4">
                                            <p:graphicEl>
                                              <a:dgm id="{2C3C6377-1D8F-43DE-9400-7FBE0300C868}"/>
                                            </p:graphicEl>
                                          </p:spTgt>
                                        </p:tgtEl>
                                        <p:attrNameLst>
                                          <p:attrName>style.visibility</p:attrName>
                                        </p:attrNameLst>
                                      </p:cBhvr>
                                      <p:to>
                                        <p:strVal val="visible"/>
                                      </p:to>
                                    </p:set>
                                    <p:anim calcmode="lin" valueType="num">
                                      <p:cBhvr additive="base">
                                        <p:cTn id="129" dur="500" fill="hold"/>
                                        <p:tgtEl>
                                          <p:spTgt spid="4">
                                            <p:graphicEl>
                                              <a:dgm id="{2C3C6377-1D8F-43DE-9400-7FBE0300C868}"/>
                                            </p:graphicEl>
                                          </p:spTgt>
                                        </p:tgtEl>
                                        <p:attrNameLst>
                                          <p:attrName>ppt_x</p:attrName>
                                        </p:attrNameLst>
                                      </p:cBhvr>
                                      <p:tavLst>
                                        <p:tav tm="0">
                                          <p:val>
                                            <p:strVal val="#ppt_x"/>
                                          </p:val>
                                        </p:tav>
                                        <p:tav tm="100000">
                                          <p:val>
                                            <p:strVal val="#ppt_x"/>
                                          </p:val>
                                        </p:tav>
                                      </p:tavLst>
                                    </p:anim>
                                    <p:anim calcmode="lin" valueType="num">
                                      <p:cBhvr additive="base">
                                        <p:cTn id="130" dur="500" fill="hold"/>
                                        <p:tgtEl>
                                          <p:spTgt spid="4">
                                            <p:graphicEl>
                                              <a:dgm id="{2C3C6377-1D8F-43DE-9400-7FBE0300C868}"/>
                                            </p:graphicEl>
                                          </p:spTgt>
                                        </p:tgtEl>
                                        <p:attrNameLst>
                                          <p:attrName>ppt_y</p:attrName>
                                        </p:attrNameLst>
                                      </p:cBhvr>
                                      <p:tavLst>
                                        <p:tav tm="0">
                                          <p:val>
                                            <p:strVal val="1+#ppt_h/2"/>
                                          </p:val>
                                        </p:tav>
                                        <p:tav tm="100000">
                                          <p:val>
                                            <p:strVal val="#ppt_y"/>
                                          </p:val>
                                        </p:tav>
                                      </p:tavLst>
                                    </p:anim>
                                  </p:childTnLst>
                                </p:cTn>
                              </p:par>
                              <p:par>
                                <p:cTn id="131" presetID="2" presetClass="entr" presetSubtype="4" fill="hold" grpId="0" nodeType="withEffect">
                                  <p:stCondLst>
                                    <p:cond delay="0"/>
                                  </p:stCondLst>
                                  <p:childTnLst>
                                    <p:set>
                                      <p:cBhvr>
                                        <p:cTn id="132" dur="1" fill="hold">
                                          <p:stCondLst>
                                            <p:cond delay="0"/>
                                          </p:stCondLst>
                                        </p:cTn>
                                        <p:tgtEl>
                                          <p:spTgt spid="4">
                                            <p:graphicEl>
                                              <a:dgm id="{E15F1380-986A-4E05-BAB0-0A98C6E0EA4F}"/>
                                            </p:graphicEl>
                                          </p:spTgt>
                                        </p:tgtEl>
                                        <p:attrNameLst>
                                          <p:attrName>style.visibility</p:attrName>
                                        </p:attrNameLst>
                                      </p:cBhvr>
                                      <p:to>
                                        <p:strVal val="visible"/>
                                      </p:to>
                                    </p:set>
                                    <p:anim calcmode="lin" valueType="num">
                                      <p:cBhvr additive="base">
                                        <p:cTn id="133" dur="500" fill="hold"/>
                                        <p:tgtEl>
                                          <p:spTgt spid="4">
                                            <p:graphicEl>
                                              <a:dgm id="{E15F1380-986A-4E05-BAB0-0A98C6E0EA4F}"/>
                                            </p:graphicEl>
                                          </p:spTgt>
                                        </p:tgtEl>
                                        <p:attrNameLst>
                                          <p:attrName>ppt_x</p:attrName>
                                        </p:attrNameLst>
                                      </p:cBhvr>
                                      <p:tavLst>
                                        <p:tav tm="0">
                                          <p:val>
                                            <p:strVal val="#ppt_x"/>
                                          </p:val>
                                        </p:tav>
                                        <p:tav tm="100000">
                                          <p:val>
                                            <p:strVal val="#ppt_x"/>
                                          </p:val>
                                        </p:tav>
                                      </p:tavLst>
                                    </p:anim>
                                    <p:anim calcmode="lin" valueType="num">
                                      <p:cBhvr additive="base">
                                        <p:cTn id="134" dur="500" fill="hold"/>
                                        <p:tgtEl>
                                          <p:spTgt spid="4">
                                            <p:graphicEl>
                                              <a:dgm id="{E15F1380-986A-4E05-BAB0-0A98C6E0EA4F}"/>
                                            </p:graphicEl>
                                          </p:spTgt>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4">
                                            <p:graphicEl>
                                              <a:dgm id="{1880E63C-52BA-4F30-BDE5-0458CFA80E1F}"/>
                                            </p:graphicEl>
                                          </p:spTgt>
                                        </p:tgtEl>
                                        <p:attrNameLst>
                                          <p:attrName>style.visibility</p:attrName>
                                        </p:attrNameLst>
                                      </p:cBhvr>
                                      <p:to>
                                        <p:strVal val="visible"/>
                                      </p:to>
                                    </p:set>
                                    <p:anim calcmode="lin" valueType="num">
                                      <p:cBhvr additive="base">
                                        <p:cTn id="139" dur="500" fill="hold"/>
                                        <p:tgtEl>
                                          <p:spTgt spid="4">
                                            <p:graphicEl>
                                              <a:dgm id="{1880E63C-52BA-4F30-BDE5-0458CFA80E1F}"/>
                                            </p:graphicEl>
                                          </p:spTgt>
                                        </p:tgtEl>
                                        <p:attrNameLst>
                                          <p:attrName>ppt_x</p:attrName>
                                        </p:attrNameLst>
                                      </p:cBhvr>
                                      <p:tavLst>
                                        <p:tav tm="0">
                                          <p:val>
                                            <p:strVal val="#ppt_x"/>
                                          </p:val>
                                        </p:tav>
                                        <p:tav tm="100000">
                                          <p:val>
                                            <p:strVal val="#ppt_x"/>
                                          </p:val>
                                        </p:tav>
                                      </p:tavLst>
                                    </p:anim>
                                    <p:anim calcmode="lin" valueType="num">
                                      <p:cBhvr additive="base">
                                        <p:cTn id="140" dur="500" fill="hold"/>
                                        <p:tgtEl>
                                          <p:spTgt spid="4">
                                            <p:graphicEl>
                                              <a:dgm id="{1880E63C-52BA-4F30-BDE5-0458CFA80E1F}"/>
                                            </p:graphicEl>
                                          </p:spTgt>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
                                            <p:graphicEl>
                                              <a:dgm id="{95D5C28B-9E21-40C0-A1B5-B9E8469E8E11}"/>
                                            </p:graphicEl>
                                          </p:spTgt>
                                        </p:tgtEl>
                                        <p:attrNameLst>
                                          <p:attrName>style.visibility</p:attrName>
                                        </p:attrNameLst>
                                      </p:cBhvr>
                                      <p:to>
                                        <p:strVal val="visible"/>
                                      </p:to>
                                    </p:set>
                                    <p:anim calcmode="lin" valueType="num">
                                      <p:cBhvr additive="base">
                                        <p:cTn id="143" dur="500" fill="hold"/>
                                        <p:tgtEl>
                                          <p:spTgt spid="4">
                                            <p:graphicEl>
                                              <a:dgm id="{95D5C28B-9E21-40C0-A1B5-B9E8469E8E11}"/>
                                            </p:graphicEl>
                                          </p:spTgt>
                                        </p:tgtEl>
                                        <p:attrNameLst>
                                          <p:attrName>ppt_x</p:attrName>
                                        </p:attrNameLst>
                                      </p:cBhvr>
                                      <p:tavLst>
                                        <p:tav tm="0">
                                          <p:val>
                                            <p:strVal val="#ppt_x"/>
                                          </p:val>
                                        </p:tav>
                                        <p:tav tm="100000">
                                          <p:val>
                                            <p:strVal val="#ppt_x"/>
                                          </p:val>
                                        </p:tav>
                                      </p:tavLst>
                                    </p:anim>
                                    <p:anim calcmode="lin" valueType="num">
                                      <p:cBhvr additive="base">
                                        <p:cTn id="144" dur="500" fill="hold"/>
                                        <p:tgtEl>
                                          <p:spTgt spid="4">
                                            <p:graphicEl>
                                              <a:dgm id="{95D5C28B-9E21-40C0-A1B5-B9E8469E8E11}"/>
                                            </p:graphicEl>
                                          </p:spTgt>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grpId="0" nodeType="clickEffect">
                                  <p:stCondLst>
                                    <p:cond delay="0"/>
                                  </p:stCondLst>
                                  <p:childTnLst>
                                    <p:set>
                                      <p:cBhvr>
                                        <p:cTn id="148" dur="1" fill="hold">
                                          <p:stCondLst>
                                            <p:cond delay="0"/>
                                          </p:stCondLst>
                                        </p:cTn>
                                        <p:tgtEl>
                                          <p:spTgt spid="4">
                                            <p:graphicEl>
                                              <a:dgm id="{59A186F5-659A-4C8E-AB7B-D822E0D7CBD1}"/>
                                            </p:graphicEl>
                                          </p:spTgt>
                                        </p:tgtEl>
                                        <p:attrNameLst>
                                          <p:attrName>style.visibility</p:attrName>
                                        </p:attrNameLst>
                                      </p:cBhvr>
                                      <p:to>
                                        <p:strVal val="visible"/>
                                      </p:to>
                                    </p:set>
                                    <p:anim calcmode="lin" valueType="num">
                                      <p:cBhvr additive="base">
                                        <p:cTn id="149" dur="500" fill="hold"/>
                                        <p:tgtEl>
                                          <p:spTgt spid="4">
                                            <p:graphicEl>
                                              <a:dgm id="{59A186F5-659A-4C8E-AB7B-D822E0D7CBD1}"/>
                                            </p:graphicEl>
                                          </p:spTgt>
                                        </p:tgtEl>
                                        <p:attrNameLst>
                                          <p:attrName>ppt_x</p:attrName>
                                        </p:attrNameLst>
                                      </p:cBhvr>
                                      <p:tavLst>
                                        <p:tav tm="0">
                                          <p:val>
                                            <p:strVal val="#ppt_x"/>
                                          </p:val>
                                        </p:tav>
                                        <p:tav tm="100000">
                                          <p:val>
                                            <p:strVal val="#ppt_x"/>
                                          </p:val>
                                        </p:tav>
                                      </p:tavLst>
                                    </p:anim>
                                    <p:anim calcmode="lin" valueType="num">
                                      <p:cBhvr additive="base">
                                        <p:cTn id="150" dur="500" fill="hold"/>
                                        <p:tgtEl>
                                          <p:spTgt spid="4">
                                            <p:graphicEl>
                                              <a:dgm id="{59A186F5-659A-4C8E-AB7B-D822E0D7CBD1}"/>
                                            </p:graphicEl>
                                          </p:spTgt>
                                        </p:tgtEl>
                                        <p:attrNameLst>
                                          <p:attrName>ppt_y</p:attrName>
                                        </p:attrNameLst>
                                      </p:cBhvr>
                                      <p:tavLst>
                                        <p:tav tm="0">
                                          <p:val>
                                            <p:strVal val="1+#ppt_h/2"/>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2" presetClass="entr" presetSubtype="4" fill="hold" grpId="0" nodeType="clickEffect">
                                  <p:stCondLst>
                                    <p:cond delay="0"/>
                                  </p:stCondLst>
                                  <p:childTnLst>
                                    <p:set>
                                      <p:cBhvr>
                                        <p:cTn id="154" dur="1" fill="hold">
                                          <p:stCondLst>
                                            <p:cond delay="0"/>
                                          </p:stCondLst>
                                        </p:cTn>
                                        <p:tgtEl>
                                          <p:spTgt spid="4">
                                            <p:graphicEl>
                                              <a:dgm id="{2E58BB82-FED8-434D-8279-9964FEB77B00}"/>
                                            </p:graphicEl>
                                          </p:spTgt>
                                        </p:tgtEl>
                                        <p:attrNameLst>
                                          <p:attrName>style.visibility</p:attrName>
                                        </p:attrNameLst>
                                      </p:cBhvr>
                                      <p:to>
                                        <p:strVal val="visible"/>
                                      </p:to>
                                    </p:set>
                                    <p:anim calcmode="lin" valueType="num">
                                      <p:cBhvr additive="base">
                                        <p:cTn id="155" dur="500" fill="hold"/>
                                        <p:tgtEl>
                                          <p:spTgt spid="4">
                                            <p:graphicEl>
                                              <a:dgm id="{2E58BB82-FED8-434D-8279-9964FEB77B00}"/>
                                            </p:graphicEl>
                                          </p:spTgt>
                                        </p:tgtEl>
                                        <p:attrNameLst>
                                          <p:attrName>ppt_x</p:attrName>
                                        </p:attrNameLst>
                                      </p:cBhvr>
                                      <p:tavLst>
                                        <p:tav tm="0">
                                          <p:val>
                                            <p:strVal val="#ppt_x"/>
                                          </p:val>
                                        </p:tav>
                                        <p:tav tm="100000">
                                          <p:val>
                                            <p:strVal val="#ppt_x"/>
                                          </p:val>
                                        </p:tav>
                                      </p:tavLst>
                                    </p:anim>
                                    <p:anim calcmode="lin" valueType="num">
                                      <p:cBhvr additive="base">
                                        <p:cTn id="156" dur="500" fill="hold"/>
                                        <p:tgtEl>
                                          <p:spTgt spid="4">
                                            <p:graphicEl>
                                              <a:dgm id="{2E58BB82-FED8-434D-8279-9964FEB77B00}"/>
                                            </p:graphicEl>
                                          </p:spTgt>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4">
                                            <p:graphicEl>
                                              <a:dgm id="{A5420D18-601F-46CC-802D-99E9F950773E}"/>
                                            </p:graphicEl>
                                          </p:spTgt>
                                        </p:tgtEl>
                                        <p:attrNameLst>
                                          <p:attrName>style.visibility</p:attrName>
                                        </p:attrNameLst>
                                      </p:cBhvr>
                                      <p:to>
                                        <p:strVal val="visible"/>
                                      </p:to>
                                    </p:set>
                                    <p:anim calcmode="lin" valueType="num">
                                      <p:cBhvr additive="base">
                                        <p:cTn id="159" dur="500" fill="hold"/>
                                        <p:tgtEl>
                                          <p:spTgt spid="4">
                                            <p:graphicEl>
                                              <a:dgm id="{A5420D18-601F-46CC-802D-99E9F950773E}"/>
                                            </p:graphicEl>
                                          </p:spTgt>
                                        </p:tgtEl>
                                        <p:attrNameLst>
                                          <p:attrName>ppt_x</p:attrName>
                                        </p:attrNameLst>
                                      </p:cBhvr>
                                      <p:tavLst>
                                        <p:tav tm="0">
                                          <p:val>
                                            <p:strVal val="#ppt_x"/>
                                          </p:val>
                                        </p:tav>
                                        <p:tav tm="100000">
                                          <p:val>
                                            <p:strVal val="#ppt_x"/>
                                          </p:val>
                                        </p:tav>
                                      </p:tavLst>
                                    </p:anim>
                                    <p:anim calcmode="lin" valueType="num">
                                      <p:cBhvr additive="base">
                                        <p:cTn id="160" dur="500" fill="hold"/>
                                        <p:tgtEl>
                                          <p:spTgt spid="4">
                                            <p:graphicEl>
                                              <a:dgm id="{A5420D18-601F-46CC-802D-99E9F950773E}"/>
                                            </p:graphicEl>
                                          </p:spTgt>
                                        </p:tgtEl>
                                        <p:attrNameLst>
                                          <p:attrName>ppt_y</p:attrName>
                                        </p:attrNameLst>
                                      </p:cBhvr>
                                      <p:tavLst>
                                        <p:tav tm="0">
                                          <p:val>
                                            <p:strVal val="1+#ppt_h/2"/>
                                          </p:val>
                                        </p:tav>
                                        <p:tav tm="100000">
                                          <p:val>
                                            <p:strVal val="#ppt_y"/>
                                          </p:val>
                                        </p:tav>
                                      </p:tavLst>
                                    </p:anim>
                                  </p:childTnLst>
                                </p:cTn>
                              </p:par>
                            </p:childTnLst>
                          </p:cTn>
                        </p:par>
                      </p:childTnLst>
                    </p:cTn>
                  </p:par>
                  <p:par>
                    <p:cTn id="161" fill="hold">
                      <p:stCondLst>
                        <p:cond delay="indefinite"/>
                      </p:stCondLst>
                      <p:childTnLst>
                        <p:par>
                          <p:cTn id="162" fill="hold">
                            <p:stCondLst>
                              <p:cond delay="0"/>
                            </p:stCondLst>
                            <p:childTnLst>
                              <p:par>
                                <p:cTn id="163" presetID="2" presetClass="entr" presetSubtype="4" fill="hold" grpId="0" nodeType="clickEffect">
                                  <p:stCondLst>
                                    <p:cond delay="0"/>
                                  </p:stCondLst>
                                  <p:childTnLst>
                                    <p:set>
                                      <p:cBhvr>
                                        <p:cTn id="164" dur="1" fill="hold">
                                          <p:stCondLst>
                                            <p:cond delay="0"/>
                                          </p:stCondLst>
                                        </p:cTn>
                                        <p:tgtEl>
                                          <p:spTgt spid="4">
                                            <p:graphicEl>
                                              <a:dgm id="{16FB055C-2F14-4DAF-BCE4-00AD004481F8}"/>
                                            </p:graphicEl>
                                          </p:spTgt>
                                        </p:tgtEl>
                                        <p:attrNameLst>
                                          <p:attrName>style.visibility</p:attrName>
                                        </p:attrNameLst>
                                      </p:cBhvr>
                                      <p:to>
                                        <p:strVal val="visible"/>
                                      </p:to>
                                    </p:set>
                                    <p:anim calcmode="lin" valueType="num">
                                      <p:cBhvr additive="base">
                                        <p:cTn id="165" dur="500" fill="hold"/>
                                        <p:tgtEl>
                                          <p:spTgt spid="4">
                                            <p:graphicEl>
                                              <a:dgm id="{16FB055C-2F14-4DAF-BCE4-00AD004481F8}"/>
                                            </p:graphicEl>
                                          </p:spTgt>
                                        </p:tgtEl>
                                        <p:attrNameLst>
                                          <p:attrName>ppt_x</p:attrName>
                                        </p:attrNameLst>
                                      </p:cBhvr>
                                      <p:tavLst>
                                        <p:tav tm="0">
                                          <p:val>
                                            <p:strVal val="#ppt_x"/>
                                          </p:val>
                                        </p:tav>
                                        <p:tav tm="100000">
                                          <p:val>
                                            <p:strVal val="#ppt_x"/>
                                          </p:val>
                                        </p:tav>
                                      </p:tavLst>
                                    </p:anim>
                                    <p:anim calcmode="lin" valueType="num">
                                      <p:cBhvr additive="base">
                                        <p:cTn id="166" dur="500" fill="hold"/>
                                        <p:tgtEl>
                                          <p:spTgt spid="4">
                                            <p:graphicEl>
                                              <a:dgm id="{16FB055C-2F14-4DAF-BCE4-00AD004481F8}"/>
                                            </p:graphicEl>
                                          </p:spTgt>
                                        </p:tgtEl>
                                        <p:attrNameLst>
                                          <p:attrName>ppt_y</p:attrName>
                                        </p:attrNameLst>
                                      </p:cBhvr>
                                      <p:tavLst>
                                        <p:tav tm="0">
                                          <p:val>
                                            <p:strVal val="1+#ppt_h/2"/>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2" presetClass="entr" presetSubtype="4" fill="hold" grpId="0" nodeType="clickEffect">
                                  <p:stCondLst>
                                    <p:cond delay="0"/>
                                  </p:stCondLst>
                                  <p:childTnLst>
                                    <p:set>
                                      <p:cBhvr>
                                        <p:cTn id="170" dur="1" fill="hold">
                                          <p:stCondLst>
                                            <p:cond delay="0"/>
                                          </p:stCondLst>
                                        </p:cTn>
                                        <p:tgtEl>
                                          <p:spTgt spid="4">
                                            <p:graphicEl>
                                              <a:dgm id="{B5EF6305-6892-4ABF-868A-23C010E386C5}"/>
                                            </p:graphicEl>
                                          </p:spTgt>
                                        </p:tgtEl>
                                        <p:attrNameLst>
                                          <p:attrName>style.visibility</p:attrName>
                                        </p:attrNameLst>
                                      </p:cBhvr>
                                      <p:to>
                                        <p:strVal val="visible"/>
                                      </p:to>
                                    </p:set>
                                    <p:anim calcmode="lin" valueType="num">
                                      <p:cBhvr additive="base">
                                        <p:cTn id="171" dur="500" fill="hold"/>
                                        <p:tgtEl>
                                          <p:spTgt spid="4">
                                            <p:graphicEl>
                                              <a:dgm id="{B5EF6305-6892-4ABF-868A-23C010E386C5}"/>
                                            </p:graphicEl>
                                          </p:spTgt>
                                        </p:tgtEl>
                                        <p:attrNameLst>
                                          <p:attrName>ppt_x</p:attrName>
                                        </p:attrNameLst>
                                      </p:cBhvr>
                                      <p:tavLst>
                                        <p:tav tm="0">
                                          <p:val>
                                            <p:strVal val="#ppt_x"/>
                                          </p:val>
                                        </p:tav>
                                        <p:tav tm="100000">
                                          <p:val>
                                            <p:strVal val="#ppt_x"/>
                                          </p:val>
                                        </p:tav>
                                      </p:tavLst>
                                    </p:anim>
                                    <p:anim calcmode="lin" valueType="num">
                                      <p:cBhvr additive="base">
                                        <p:cTn id="172" dur="500" fill="hold"/>
                                        <p:tgtEl>
                                          <p:spTgt spid="4">
                                            <p:graphicEl>
                                              <a:dgm id="{B5EF6305-6892-4ABF-868A-23C010E386C5}"/>
                                            </p:graphicEl>
                                          </p:spTgt>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4">
                                            <p:graphicEl>
                                              <a:dgm id="{D3E97AE1-2F44-495F-9F71-C5B61028E096}"/>
                                            </p:graphicEl>
                                          </p:spTgt>
                                        </p:tgtEl>
                                        <p:attrNameLst>
                                          <p:attrName>style.visibility</p:attrName>
                                        </p:attrNameLst>
                                      </p:cBhvr>
                                      <p:to>
                                        <p:strVal val="visible"/>
                                      </p:to>
                                    </p:set>
                                    <p:anim calcmode="lin" valueType="num">
                                      <p:cBhvr additive="base">
                                        <p:cTn id="175" dur="500" fill="hold"/>
                                        <p:tgtEl>
                                          <p:spTgt spid="4">
                                            <p:graphicEl>
                                              <a:dgm id="{D3E97AE1-2F44-495F-9F71-C5B61028E096}"/>
                                            </p:graphicEl>
                                          </p:spTgt>
                                        </p:tgtEl>
                                        <p:attrNameLst>
                                          <p:attrName>ppt_x</p:attrName>
                                        </p:attrNameLst>
                                      </p:cBhvr>
                                      <p:tavLst>
                                        <p:tav tm="0">
                                          <p:val>
                                            <p:strVal val="#ppt_x"/>
                                          </p:val>
                                        </p:tav>
                                        <p:tav tm="100000">
                                          <p:val>
                                            <p:strVal val="#ppt_x"/>
                                          </p:val>
                                        </p:tav>
                                      </p:tavLst>
                                    </p:anim>
                                    <p:anim calcmode="lin" valueType="num">
                                      <p:cBhvr additive="base">
                                        <p:cTn id="176" dur="500" fill="hold"/>
                                        <p:tgtEl>
                                          <p:spTgt spid="4">
                                            <p:graphicEl>
                                              <a:dgm id="{D3E97AE1-2F44-495F-9F71-C5B61028E096}"/>
                                            </p:graphicEl>
                                          </p:spTgt>
                                        </p:tgtEl>
                                        <p:attrNameLst>
                                          <p:attrName>ppt_y</p:attrName>
                                        </p:attrNameLst>
                                      </p:cBhvr>
                                      <p:tavLst>
                                        <p:tav tm="0">
                                          <p:val>
                                            <p:strVal val="1+#ppt_h/2"/>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2" presetClass="entr" presetSubtype="4" fill="hold" grpId="0" nodeType="clickEffect">
                                  <p:stCondLst>
                                    <p:cond delay="0"/>
                                  </p:stCondLst>
                                  <p:childTnLst>
                                    <p:set>
                                      <p:cBhvr>
                                        <p:cTn id="180" dur="1" fill="hold">
                                          <p:stCondLst>
                                            <p:cond delay="0"/>
                                          </p:stCondLst>
                                        </p:cTn>
                                        <p:tgtEl>
                                          <p:spTgt spid="4">
                                            <p:graphicEl>
                                              <a:dgm id="{B02939FD-0EBD-4D81-95BB-C4E923E53EAE}"/>
                                            </p:graphicEl>
                                          </p:spTgt>
                                        </p:tgtEl>
                                        <p:attrNameLst>
                                          <p:attrName>style.visibility</p:attrName>
                                        </p:attrNameLst>
                                      </p:cBhvr>
                                      <p:to>
                                        <p:strVal val="visible"/>
                                      </p:to>
                                    </p:set>
                                    <p:anim calcmode="lin" valueType="num">
                                      <p:cBhvr additive="base">
                                        <p:cTn id="181" dur="500" fill="hold"/>
                                        <p:tgtEl>
                                          <p:spTgt spid="4">
                                            <p:graphicEl>
                                              <a:dgm id="{B02939FD-0EBD-4D81-95BB-C4E923E53EAE}"/>
                                            </p:graphicEl>
                                          </p:spTgt>
                                        </p:tgtEl>
                                        <p:attrNameLst>
                                          <p:attrName>ppt_x</p:attrName>
                                        </p:attrNameLst>
                                      </p:cBhvr>
                                      <p:tavLst>
                                        <p:tav tm="0">
                                          <p:val>
                                            <p:strVal val="#ppt_x"/>
                                          </p:val>
                                        </p:tav>
                                        <p:tav tm="100000">
                                          <p:val>
                                            <p:strVal val="#ppt_x"/>
                                          </p:val>
                                        </p:tav>
                                      </p:tavLst>
                                    </p:anim>
                                    <p:anim calcmode="lin" valueType="num">
                                      <p:cBhvr additive="base">
                                        <p:cTn id="182" dur="500" fill="hold"/>
                                        <p:tgtEl>
                                          <p:spTgt spid="4">
                                            <p:graphicEl>
                                              <a:dgm id="{B02939FD-0EBD-4D81-95BB-C4E923E53EAE}"/>
                                            </p:graphicEl>
                                          </p:spTgt>
                                        </p:tgtEl>
                                        <p:attrNameLst>
                                          <p:attrName>ppt_y</p:attrName>
                                        </p:attrNameLst>
                                      </p:cBhvr>
                                      <p:tavLst>
                                        <p:tav tm="0">
                                          <p:val>
                                            <p:strVal val="1+#ppt_h/2"/>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 presetClass="entr" presetSubtype="4" fill="hold" grpId="0" nodeType="clickEffect">
                                  <p:stCondLst>
                                    <p:cond delay="0"/>
                                  </p:stCondLst>
                                  <p:childTnLst>
                                    <p:set>
                                      <p:cBhvr>
                                        <p:cTn id="186" dur="1" fill="hold">
                                          <p:stCondLst>
                                            <p:cond delay="0"/>
                                          </p:stCondLst>
                                        </p:cTn>
                                        <p:tgtEl>
                                          <p:spTgt spid="4">
                                            <p:graphicEl>
                                              <a:dgm id="{89E19163-174B-4382-9E6E-B32B8AFF30A7}"/>
                                            </p:graphicEl>
                                          </p:spTgt>
                                        </p:tgtEl>
                                        <p:attrNameLst>
                                          <p:attrName>style.visibility</p:attrName>
                                        </p:attrNameLst>
                                      </p:cBhvr>
                                      <p:to>
                                        <p:strVal val="visible"/>
                                      </p:to>
                                    </p:set>
                                    <p:anim calcmode="lin" valueType="num">
                                      <p:cBhvr additive="base">
                                        <p:cTn id="187" dur="500" fill="hold"/>
                                        <p:tgtEl>
                                          <p:spTgt spid="4">
                                            <p:graphicEl>
                                              <a:dgm id="{89E19163-174B-4382-9E6E-B32B8AFF30A7}"/>
                                            </p:graphicEl>
                                          </p:spTgt>
                                        </p:tgtEl>
                                        <p:attrNameLst>
                                          <p:attrName>ppt_x</p:attrName>
                                        </p:attrNameLst>
                                      </p:cBhvr>
                                      <p:tavLst>
                                        <p:tav tm="0">
                                          <p:val>
                                            <p:strVal val="#ppt_x"/>
                                          </p:val>
                                        </p:tav>
                                        <p:tav tm="100000">
                                          <p:val>
                                            <p:strVal val="#ppt_x"/>
                                          </p:val>
                                        </p:tav>
                                      </p:tavLst>
                                    </p:anim>
                                    <p:anim calcmode="lin" valueType="num">
                                      <p:cBhvr additive="base">
                                        <p:cTn id="188" dur="500" fill="hold"/>
                                        <p:tgtEl>
                                          <p:spTgt spid="4">
                                            <p:graphicEl>
                                              <a:dgm id="{89E19163-174B-4382-9E6E-B32B8AFF30A7}"/>
                                            </p:graphicEl>
                                          </p:spTgt>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4">
                                            <p:graphicEl>
                                              <a:dgm id="{3B3AE977-5EA2-4983-B2CE-993C22F3C9CE}"/>
                                            </p:graphicEl>
                                          </p:spTgt>
                                        </p:tgtEl>
                                        <p:attrNameLst>
                                          <p:attrName>style.visibility</p:attrName>
                                        </p:attrNameLst>
                                      </p:cBhvr>
                                      <p:to>
                                        <p:strVal val="visible"/>
                                      </p:to>
                                    </p:set>
                                    <p:anim calcmode="lin" valueType="num">
                                      <p:cBhvr additive="base">
                                        <p:cTn id="191" dur="500" fill="hold"/>
                                        <p:tgtEl>
                                          <p:spTgt spid="4">
                                            <p:graphicEl>
                                              <a:dgm id="{3B3AE977-5EA2-4983-B2CE-993C22F3C9CE}"/>
                                            </p:graphicEl>
                                          </p:spTgt>
                                        </p:tgtEl>
                                        <p:attrNameLst>
                                          <p:attrName>ppt_x</p:attrName>
                                        </p:attrNameLst>
                                      </p:cBhvr>
                                      <p:tavLst>
                                        <p:tav tm="0">
                                          <p:val>
                                            <p:strVal val="#ppt_x"/>
                                          </p:val>
                                        </p:tav>
                                        <p:tav tm="100000">
                                          <p:val>
                                            <p:strVal val="#ppt_x"/>
                                          </p:val>
                                        </p:tav>
                                      </p:tavLst>
                                    </p:anim>
                                    <p:anim calcmode="lin" valueType="num">
                                      <p:cBhvr additive="base">
                                        <p:cTn id="192" dur="500" fill="hold"/>
                                        <p:tgtEl>
                                          <p:spTgt spid="4">
                                            <p:graphicEl>
                                              <a:dgm id="{3B3AE977-5EA2-4983-B2CE-993C22F3C9CE}"/>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E0901D26-BCE9-45BF-B831-7D032A3285DF}"/>
              </a:ext>
            </a:extLst>
          </p:cNvPr>
          <p:cNvGraphicFramePr>
            <a:graphicFrameLocks noGrp="1"/>
          </p:cNvGraphicFramePr>
          <p:nvPr>
            <p:ph idx="1"/>
            <p:extLst>
              <p:ext uri="{D42A27DB-BD31-4B8C-83A1-F6EECF244321}">
                <p14:modId xmlns:p14="http://schemas.microsoft.com/office/powerpoint/2010/main" val="2412000992"/>
              </p:ext>
            </p:extLst>
          </p:nvPr>
        </p:nvGraphicFramePr>
        <p:xfrm>
          <a:off x="581192" y="2180496"/>
          <a:ext cx="11029615" cy="42012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929789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246C26F9-C984-4B26-9E44-73CFDE6C10DD}"/>
              </a:ext>
            </a:extLst>
          </p:cNvPr>
          <p:cNvGraphicFramePr>
            <a:graphicFrameLocks noGrp="1"/>
          </p:cNvGraphicFramePr>
          <p:nvPr>
            <p:ph idx="1"/>
            <p:extLst>
              <p:ext uri="{D42A27DB-BD31-4B8C-83A1-F6EECF244321}">
                <p14:modId xmlns:p14="http://schemas.microsoft.com/office/powerpoint/2010/main" val="1889258029"/>
              </p:ext>
            </p:extLst>
          </p:nvPr>
        </p:nvGraphicFramePr>
        <p:xfrm>
          <a:off x="581192" y="1247776"/>
          <a:ext cx="11029615" cy="530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532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graphicEl>
                                              <a:dgm id="{E52A5778-B0F6-4EB4-9662-D4BE42FABA05}"/>
                                            </p:graphicEl>
                                          </p:spTgt>
                                        </p:tgtEl>
                                        <p:attrNameLst>
                                          <p:attrName>style.visibility</p:attrName>
                                        </p:attrNameLst>
                                      </p:cBhvr>
                                      <p:to>
                                        <p:strVal val="visible"/>
                                      </p:to>
                                    </p:set>
                                    <p:anim calcmode="lin" valueType="num">
                                      <p:cBhvr additive="base">
                                        <p:cTn id="7" dur="500" fill="hold"/>
                                        <p:tgtEl>
                                          <p:spTgt spid="4">
                                            <p:graphicEl>
                                              <a:dgm id="{E52A5778-B0F6-4EB4-9662-D4BE42FABA05}"/>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dgm id="{E52A5778-B0F6-4EB4-9662-D4BE42FABA05}"/>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graphicEl>
                                              <a:dgm id="{1C93C30A-DFEF-4311-B190-BBA3DD74653F}"/>
                                            </p:graphicEl>
                                          </p:spTgt>
                                        </p:tgtEl>
                                        <p:attrNameLst>
                                          <p:attrName>style.visibility</p:attrName>
                                        </p:attrNameLst>
                                      </p:cBhvr>
                                      <p:to>
                                        <p:strVal val="visible"/>
                                      </p:to>
                                    </p:set>
                                    <p:anim calcmode="lin" valueType="num">
                                      <p:cBhvr additive="base">
                                        <p:cTn id="13" dur="500" fill="hold"/>
                                        <p:tgtEl>
                                          <p:spTgt spid="4">
                                            <p:graphicEl>
                                              <a:dgm id="{1C93C30A-DFEF-4311-B190-BBA3DD74653F}"/>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graphicEl>
                                              <a:dgm id="{1C93C30A-DFEF-4311-B190-BBA3DD74653F}"/>
                                            </p:graphic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4">
                                            <p:graphicEl>
                                              <a:dgm id="{A9B94951-16AA-4DE1-AF7C-2185A7638419}"/>
                                            </p:graphicEl>
                                          </p:spTgt>
                                        </p:tgtEl>
                                        <p:attrNameLst>
                                          <p:attrName>style.visibility</p:attrName>
                                        </p:attrNameLst>
                                      </p:cBhvr>
                                      <p:to>
                                        <p:strVal val="visible"/>
                                      </p:to>
                                    </p:set>
                                    <p:anim calcmode="lin" valueType="num">
                                      <p:cBhvr additive="base">
                                        <p:cTn id="17" dur="500" fill="hold"/>
                                        <p:tgtEl>
                                          <p:spTgt spid="4">
                                            <p:graphicEl>
                                              <a:dgm id="{A9B94951-16AA-4DE1-AF7C-2185A7638419}"/>
                                            </p:graphic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
                                            <p:graphicEl>
                                              <a:dgm id="{A9B94951-16AA-4DE1-AF7C-2185A7638419}"/>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941719E9-2AF9-4BD5-80EC-D36FC7BF2246}"/>
              </a:ext>
            </a:extLst>
          </p:cNvPr>
          <p:cNvGraphicFramePr>
            <a:graphicFrameLocks noGrp="1"/>
          </p:cNvGraphicFramePr>
          <p:nvPr>
            <p:ph idx="4294967295"/>
            <p:extLst>
              <p:ext uri="{D42A27DB-BD31-4B8C-83A1-F6EECF244321}">
                <p14:modId xmlns:p14="http://schemas.microsoft.com/office/powerpoint/2010/main" val="1422187977"/>
              </p:ext>
            </p:extLst>
          </p:nvPr>
        </p:nvGraphicFramePr>
        <p:xfrm>
          <a:off x="676275" y="261937"/>
          <a:ext cx="11029950" cy="6334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39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graphicEl>
                                              <a:dgm id="{76D43739-E001-4961-B37E-BFD978A032F3}"/>
                                            </p:graphicEl>
                                          </p:spTgt>
                                        </p:tgtEl>
                                        <p:attrNameLst>
                                          <p:attrName>style.visibility</p:attrName>
                                        </p:attrNameLst>
                                      </p:cBhvr>
                                      <p:to>
                                        <p:strVal val="visible"/>
                                      </p:to>
                                    </p:set>
                                    <p:anim calcmode="lin" valueType="num">
                                      <p:cBhvr>
                                        <p:cTn id="7" dur="1000" fill="hold"/>
                                        <p:tgtEl>
                                          <p:spTgt spid="4">
                                            <p:graphicEl>
                                              <a:dgm id="{76D43739-E001-4961-B37E-BFD978A032F3}"/>
                                            </p:graphicEl>
                                          </p:spTgt>
                                        </p:tgtEl>
                                        <p:attrNameLst>
                                          <p:attrName>ppt_w</p:attrName>
                                        </p:attrNameLst>
                                      </p:cBhvr>
                                      <p:tavLst>
                                        <p:tav tm="0">
                                          <p:val>
                                            <p:fltVal val="0"/>
                                          </p:val>
                                        </p:tav>
                                        <p:tav tm="100000">
                                          <p:val>
                                            <p:strVal val="#ppt_w"/>
                                          </p:val>
                                        </p:tav>
                                      </p:tavLst>
                                    </p:anim>
                                    <p:anim calcmode="lin" valueType="num">
                                      <p:cBhvr>
                                        <p:cTn id="8" dur="1000" fill="hold"/>
                                        <p:tgtEl>
                                          <p:spTgt spid="4">
                                            <p:graphicEl>
                                              <a:dgm id="{76D43739-E001-4961-B37E-BFD978A032F3}"/>
                                            </p:graphicEl>
                                          </p:spTgt>
                                        </p:tgtEl>
                                        <p:attrNameLst>
                                          <p:attrName>ppt_h</p:attrName>
                                        </p:attrNameLst>
                                      </p:cBhvr>
                                      <p:tavLst>
                                        <p:tav tm="0">
                                          <p:val>
                                            <p:fltVal val="0"/>
                                          </p:val>
                                        </p:tav>
                                        <p:tav tm="100000">
                                          <p:val>
                                            <p:strVal val="#ppt_h"/>
                                          </p:val>
                                        </p:tav>
                                      </p:tavLst>
                                    </p:anim>
                                    <p:anim calcmode="lin" valueType="num">
                                      <p:cBhvr>
                                        <p:cTn id="9" dur="1000" fill="hold"/>
                                        <p:tgtEl>
                                          <p:spTgt spid="4">
                                            <p:graphicEl>
                                              <a:dgm id="{76D43739-E001-4961-B37E-BFD978A032F3}"/>
                                            </p:graphicEl>
                                          </p:spTgt>
                                        </p:tgtEl>
                                        <p:attrNameLst>
                                          <p:attrName>style.rotation</p:attrName>
                                        </p:attrNameLst>
                                      </p:cBhvr>
                                      <p:tavLst>
                                        <p:tav tm="0">
                                          <p:val>
                                            <p:fltVal val="90"/>
                                          </p:val>
                                        </p:tav>
                                        <p:tav tm="100000">
                                          <p:val>
                                            <p:fltVal val="0"/>
                                          </p:val>
                                        </p:tav>
                                      </p:tavLst>
                                    </p:anim>
                                    <p:animEffect transition="in" filter="fade">
                                      <p:cBhvr>
                                        <p:cTn id="10" dur="1000"/>
                                        <p:tgtEl>
                                          <p:spTgt spid="4">
                                            <p:graphicEl>
                                              <a:dgm id="{76D43739-E001-4961-B37E-BFD978A032F3}"/>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graphicEl>
                                              <a:dgm id="{1060EC86-6DC6-48EC-B4B8-CF079EEBB442}"/>
                                            </p:graphicEl>
                                          </p:spTgt>
                                        </p:tgtEl>
                                        <p:attrNameLst>
                                          <p:attrName>style.visibility</p:attrName>
                                        </p:attrNameLst>
                                      </p:cBhvr>
                                      <p:to>
                                        <p:strVal val="visible"/>
                                      </p:to>
                                    </p:set>
                                    <p:anim calcmode="lin" valueType="num">
                                      <p:cBhvr>
                                        <p:cTn id="15" dur="1000" fill="hold"/>
                                        <p:tgtEl>
                                          <p:spTgt spid="4">
                                            <p:graphicEl>
                                              <a:dgm id="{1060EC86-6DC6-48EC-B4B8-CF079EEBB442}"/>
                                            </p:graphicEl>
                                          </p:spTgt>
                                        </p:tgtEl>
                                        <p:attrNameLst>
                                          <p:attrName>ppt_w</p:attrName>
                                        </p:attrNameLst>
                                      </p:cBhvr>
                                      <p:tavLst>
                                        <p:tav tm="0">
                                          <p:val>
                                            <p:fltVal val="0"/>
                                          </p:val>
                                        </p:tav>
                                        <p:tav tm="100000">
                                          <p:val>
                                            <p:strVal val="#ppt_w"/>
                                          </p:val>
                                        </p:tav>
                                      </p:tavLst>
                                    </p:anim>
                                    <p:anim calcmode="lin" valueType="num">
                                      <p:cBhvr>
                                        <p:cTn id="16" dur="1000" fill="hold"/>
                                        <p:tgtEl>
                                          <p:spTgt spid="4">
                                            <p:graphicEl>
                                              <a:dgm id="{1060EC86-6DC6-48EC-B4B8-CF079EEBB442}"/>
                                            </p:graphicEl>
                                          </p:spTgt>
                                        </p:tgtEl>
                                        <p:attrNameLst>
                                          <p:attrName>ppt_h</p:attrName>
                                        </p:attrNameLst>
                                      </p:cBhvr>
                                      <p:tavLst>
                                        <p:tav tm="0">
                                          <p:val>
                                            <p:fltVal val="0"/>
                                          </p:val>
                                        </p:tav>
                                        <p:tav tm="100000">
                                          <p:val>
                                            <p:strVal val="#ppt_h"/>
                                          </p:val>
                                        </p:tav>
                                      </p:tavLst>
                                    </p:anim>
                                    <p:anim calcmode="lin" valueType="num">
                                      <p:cBhvr>
                                        <p:cTn id="17" dur="1000" fill="hold"/>
                                        <p:tgtEl>
                                          <p:spTgt spid="4">
                                            <p:graphicEl>
                                              <a:dgm id="{1060EC86-6DC6-48EC-B4B8-CF079EEBB442}"/>
                                            </p:graphicEl>
                                          </p:spTgt>
                                        </p:tgtEl>
                                        <p:attrNameLst>
                                          <p:attrName>style.rotation</p:attrName>
                                        </p:attrNameLst>
                                      </p:cBhvr>
                                      <p:tavLst>
                                        <p:tav tm="0">
                                          <p:val>
                                            <p:fltVal val="90"/>
                                          </p:val>
                                        </p:tav>
                                        <p:tav tm="100000">
                                          <p:val>
                                            <p:fltVal val="0"/>
                                          </p:val>
                                        </p:tav>
                                      </p:tavLst>
                                    </p:anim>
                                    <p:animEffect transition="in" filter="fade">
                                      <p:cBhvr>
                                        <p:cTn id="18" dur="1000"/>
                                        <p:tgtEl>
                                          <p:spTgt spid="4">
                                            <p:graphicEl>
                                              <a:dgm id="{1060EC86-6DC6-48EC-B4B8-CF079EEBB442}"/>
                                            </p:graphicEl>
                                          </p:spTgt>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4">
                                            <p:graphicEl>
                                              <a:dgm id="{C7D2B7BE-390A-448C-9A42-B059D5BE27F8}"/>
                                            </p:graphicEl>
                                          </p:spTgt>
                                        </p:tgtEl>
                                        <p:attrNameLst>
                                          <p:attrName>style.visibility</p:attrName>
                                        </p:attrNameLst>
                                      </p:cBhvr>
                                      <p:to>
                                        <p:strVal val="visible"/>
                                      </p:to>
                                    </p:set>
                                    <p:anim calcmode="lin" valueType="num">
                                      <p:cBhvr>
                                        <p:cTn id="21" dur="1000" fill="hold"/>
                                        <p:tgtEl>
                                          <p:spTgt spid="4">
                                            <p:graphicEl>
                                              <a:dgm id="{C7D2B7BE-390A-448C-9A42-B059D5BE27F8}"/>
                                            </p:graphicEl>
                                          </p:spTgt>
                                        </p:tgtEl>
                                        <p:attrNameLst>
                                          <p:attrName>ppt_w</p:attrName>
                                        </p:attrNameLst>
                                      </p:cBhvr>
                                      <p:tavLst>
                                        <p:tav tm="0">
                                          <p:val>
                                            <p:fltVal val="0"/>
                                          </p:val>
                                        </p:tav>
                                        <p:tav tm="100000">
                                          <p:val>
                                            <p:strVal val="#ppt_w"/>
                                          </p:val>
                                        </p:tav>
                                      </p:tavLst>
                                    </p:anim>
                                    <p:anim calcmode="lin" valueType="num">
                                      <p:cBhvr>
                                        <p:cTn id="22" dur="1000" fill="hold"/>
                                        <p:tgtEl>
                                          <p:spTgt spid="4">
                                            <p:graphicEl>
                                              <a:dgm id="{C7D2B7BE-390A-448C-9A42-B059D5BE27F8}"/>
                                            </p:graphicEl>
                                          </p:spTgt>
                                        </p:tgtEl>
                                        <p:attrNameLst>
                                          <p:attrName>ppt_h</p:attrName>
                                        </p:attrNameLst>
                                      </p:cBhvr>
                                      <p:tavLst>
                                        <p:tav tm="0">
                                          <p:val>
                                            <p:fltVal val="0"/>
                                          </p:val>
                                        </p:tav>
                                        <p:tav tm="100000">
                                          <p:val>
                                            <p:strVal val="#ppt_h"/>
                                          </p:val>
                                        </p:tav>
                                      </p:tavLst>
                                    </p:anim>
                                    <p:anim calcmode="lin" valueType="num">
                                      <p:cBhvr>
                                        <p:cTn id="23" dur="1000" fill="hold"/>
                                        <p:tgtEl>
                                          <p:spTgt spid="4">
                                            <p:graphicEl>
                                              <a:dgm id="{C7D2B7BE-390A-448C-9A42-B059D5BE27F8}"/>
                                            </p:graphicEl>
                                          </p:spTgt>
                                        </p:tgtEl>
                                        <p:attrNameLst>
                                          <p:attrName>style.rotation</p:attrName>
                                        </p:attrNameLst>
                                      </p:cBhvr>
                                      <p:tavLst>
                                        <p:tav tm="0">
                                          <p:val>
                                            <p:fltVal val="90"/>
                                          </p:val>
                                        </p:tav>
                                        <p:tav tm="100000">
                                          <p:val>
                                            <p:fltVal val="0"/>
                                          </p:val>
                                        </p:tav>
                                      </p:tavLst>
                                    </p:anim>
                                    <p:animEffect transition="in" filter="fade">
                                      <p:cBhvr>
                                        <p:cTn id="24" dur="1000"/>
                                        <p:tgtEl>
                                          <p:spTgt spid="4">
                                            <p:graphicEl>
                                              <a:dgm id="{C7D2B7BE-390A-448C-9A42-B059D5BE27F8}"/>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4">
                                            <p:graphicEl>
                                              <a:dgm id="{2CE1B0A5-9204-4407-8F6E-70BC4B59087D}"/>
                                            </p:graphicEl>
                                          </p:spTgt>
                                        </p:tgtEl>
                                        <p:attrNameLst>
                                          <p:attrName>style.visibility</p:attrName>
                                        </p:attrNameLst>
                                      </p:cBhvr>
                                      <p:to>
                                        <p:strVal val="visible"/>
                                      </p:to>
                                    </p:set>
                                    <p:anim calcmode="lin" valueType="num">
                                      <p:cBhvr>
                                        <p:cTn id="29" dur="1000" fill="hold"/>
                                        <p:tgtEl>
                                          <p:spTgt spid="4">
                                            <p:graphicEl>
                                              <a:dgm id="{2CE1B0A5-9204-4407-8F6E-70BC4B59087D}"/>
                                            </p:graphicEl>
                                          </p:spTgt>
                                        </p:tgtEl>
                                        <p:attrNameLst>
                                          <p:attrName>ppt_w</p:attrName>
                                        </p:attrNameLst>
                                      </p:cBhvr>
                                      <p:tavLst>
                                        <p:tav tm="0">
                                          <p:val>
                                            <p:fltVal val="0"/>
                                          </p:val>
                                        </p:tav>
                                        <p:tav tm="100000">
                                          <p:val>
                                            <p:strVal val="#ppt_w"/>
                                          </p:val>
                                        </p:tav>
                                      </p:tavLst>
                                    </p:anim>
                                    <p:anim calcmode="lin" valueType="num">
                                      <p:cBhvr>
                                        <p:cTn id="30" dur="1000" fill="hold"/>
                                        <p:tgtEl>
                                          <p:spTgt spid="4">
                                            <p:graphicEl>
                                              <a:dgm id="{2CE1B0A5-9204-4407-8F6E-70BC4B59087D}"/>
                                            </p:graphicEl>
                                          </p:spTgt>
                                        </p:tgtEl>
                                        <p:attrNameLst>
                                          <p:attrName>ppt_h</p:attrName>
                                        </p:attrNameLst>
                                      </p:cBhvr>
                                      <p:tavLst>
                                        <p:tav tm="0">
                                          <p:val>
                                            <p:fltVal val="0"/>
                                          </p:val>
                                        </p:tav>
                                        <p:tav tm="100000">
                                          <p:val>
                                            <p:strVal val="#ppt_h"/>
                                          </p:val>
                                        </p:tav>
                                      </p:tavLst>
                                    </p:anim>
                                    <p:anim calcmode="lin" valueType="num">
                                      <p:cBhvr>
                                        <p:cTn id="31" dur="1000" fill="hold"/>
                                        <p:tgtEl>
                                          <p:spTgt spid="4">
                                            <p:graphicEl>
                                              <a:dgm id="{2CE1B0A5-9204-4407-8F6E-70BC4B59087D}"/>
                                            </p:graphicEl>
                                          </p:spTgt>
                                        </p:tgtEl>
                                        <p:attrNameLst>
                                          <p:attrName>style.rotation</p:attrName>
                                        </p:attrNameLst>
                                      </p:cBhvr>
                                      <p:tavLst>
                                        <p:tav tm="0">
                                          <p:val>
                                            <p:fltVal val="90"/>
                                          </p:val>
                                        </p:tav>
                                        <p:tav tm="100000">
                                          <p:val>
                                            <p:fltVal val="0"/>
                                          </p:val>
                                        </p:tav>
                                      </p:tavLst>
                                    </p:anim>
                                    <p:animEffect transition="in" filter="fade">
                                      <p:cBhvr>
                                        <p:cTn id="32" dur="1000"/>
                                        <p:tgtEl>
                                          <p:spTgt spid="4">
                                            <p:graphicEl>
                                              <a:dgm id="{2CE1B0A5-9204-4407-8F6E-70BC4B59087D}"/>
                                            </p:graphicEl>
                                          </p:spTgt>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4">
                                            <p:graphicEl>
                                              <a:dgm id="{03C9DDDB-2F89-4EDF-AA65-51808AF5C114}"/>
                                            </p:graphicEl>
                                          </p:spTgt>
                                        </p:tgtEl>
                                        <p:attrNameLst>
                                          <p:attrName>style.visibility</p:attrName>
                                        </p:attrNameLst>
                                      </p:cBhvr>
                                      <p:to>
                                        <p:strVal val="visible"/>
                                      </p:to>
                                    </p:set>
                                    <p:anim calcmode="lin" valueType="num">
                                      <p:cBhvr>
                                        <p:cTn id="35" dur="1000" fill="hold"/>
                                        <p:tgtEl>
                                          <p:spTgt spid="4">
                                            <p:graphicEl>
                                              <a:dgm id="{03C9DDDB-2F89-4EDF-AA65-51808AF5C114}"/>
                                            </p:graphicEl>
                                          </p:spTgt>
                                        </p:tgtEl>
                                        <p:attrNameLst>
                                          <p:attrName>ppt_w</p:attrName>
                                        </p:attrNameLst>
                                      </p:cBhvr>
                                      <p:tavLst>
                                        <p:tav tm="0">
                                          <p:val>
                                            <p:fltVal val="0"/>
                                          </p:val>
                                        </p:tav>
                                        <p:tav tm="100000">
                                          <p:val>
                                            <p:strVal val="#ppt_w"/>
                                          </p:val>
                                        </p:tav>
                                      </p:tavLst>
                                    </p:anim>
                                    <p:anim calcmode="lin" valueType="num">
                                      <p:cBhvr>
                                        <p:cTn id="36" dur="1000" fill="hold"/>
                                        <p:tgtEl>
                                          <p:spTgt spid="4">
                                            <p:graphicEl>
                                              <a:dgm id="{03C9DDDB-2F89-4EDF-AA65-51808AF5C114}"/>
                                            </p:graphicEl>
                                          </p:spTgt>
                                        </p:tgtEl>
                                        <p:attrNameLst>
                                          <p:attrName>ppt_h</p:attrName>
                                        </p:attrNameLst>
                                      </p:cBhvr>
                                      <p:tavLst>
                                        <p:tav tm="0">
                                          <p:val>
                                            <p:fltVal val="0"/>
                                          </p:val>
                                        </p:tav>
                                        <p:tav tm="100000">
                                          <p:val>
                                            <p:strVal val="#ppt_h"/>
                                          </p:val>
                                        </p:tav>
                                      </p:tavLst>
                                    </p:anim>
                                    <p:anim calcmode="lin" valueType="num">
                                      <p:cBhvr>
                                        <p:cTn id="37" dur="1000" fill="hold"/>
                                        <p:tgtEl>
                                          <p:spTgt spid="4">
                                            <p:graphicEl>
                                              <a:dgm id="{03C9DDDB-2F89-4EDF-AA65-51808AF5C114}"/>
                                            </p:graphicEl>
                                          </p:spTgt>
                                        </p:tgtEl>
                                        <p:attrNameLst>
                                          <p:attrName>style.rotation</p:attrName>
                                        </p:attrNameLst>
                                      </p:cBhvr>
                                      <p:tavLst>
                                        <p:tav tm="0">
                                          <p:val>
                                            <p:fltVal val="90"/>
                                          </p:val>
                                        </p:tav>
                                        <p:tav tm="100000">
                                          <p:val>
                                            <p:fltVal val="0"/>
                                          </p:val>
                                        </p:tav>
                                      </p:tavLst>
                                    </p:anim>
                                    <p:animEffect transition="in" filter="fade">
                                      <p:cBhvr>
                                        <p:cTn id="38" dur="1000"/>
                                        <p:tgtEl>
                                          <p:spTgt spid="4">
                                            <p:graphicEl>
                                              <a:dgm id="{03C9DDDB-2F89-4EDF-AA65-51808AF5C114}"/>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4">
                                            <p:graphicEl>
                                              <a:dgm id="{9B8AC7AB-9732-4E6D-A7C5-447C0EF25171}"/>
                                            </p:graphicEl>
                                          </p:spTgt>
                                        </p:tgtEl>
                                        <p:attrNameLst>
                                          <p:attrName>style.visibility</p:attrName>
                                        </p:attrNameLst>
                                      </p:cBhvr>
                                      <p:to>
                                        <p:strVal val="visible"/>
                                      </p:to>
                                    </p:set>
                                    <p:anim calcmode="lin" valueType="num">
                                      <p:cBhvr>
                                        <p:cTn id="43" dur="1000" fill="hold"/>
                                        <p:tgtEl>
                                          <p:spTgt spid="4">
                                            <p:graphicEl>
                                              <a:dgm id="{9B8AC7AB-9732-4E6D-A7C5-447C0EF25171}"/>
                                            </p:graphicEl>
                                          </p:spTgt>
                                        </p:tgtEl>
                                        <p:attrNameLst>
                                          <p:attrName>ppt_w</p:attrName>
                                        </p:attrNameLst>
                                      </p:cBhvr>
                                      <p:tavLst>
                                        <p:tav tm="0">
                                          <p:val>
                                            <p:fltVal val="0"/>
                                          </p:val>
                                        </p:tav>
                                        <p:tav tm="100000">
                                          <p:val>
                                            <p:strVal val="#ppt_w"/>
                                          </p:val>
                                        </p:tav>
                                      </p:tavLst>
                                    </p:anim>
                                    <p:anim calcmode="lin" valueType="num">
                                      <p:cBhvr>
                                        <p:cTn id="44" dur="1000" fill="hold"/>
                                        <p:tgtEl>
                                          <p:spTgt spid="4">
                                            <p:graphicEl>
                                              <a:dgm id="{9B8AC7AB-9732-4E6D-A7C5-447C0EF25171}"/>
                                            </p:graphicEl>
                                          </p:spTgt>
                                        </p:tgtEl>
                                        <p:attrNameLst>
                                          <p:attrName>ppt_h</p:attrName>
                                        </p:attrNameLst>
                                      </p:cBhvr>
                                      <p:tavLst>
                                        <p:tav tm="0">
                                          <p:val>
                                            <p:fltVal val="0"/>
                                          </p:val>
                                        </p:tav>
                                        <p:tav tm="100000">
                                          <p:val>
                                            <p:strVal val="#ppt_h"/>
                                          </p:val>
                                        </p:tav>
                                      </p:tavLst>
                                    </p:anim>
                                    <p:anim calcmode="lin" valueType="num">
                                      <p:cBhvr>
                                        <p:cTn id="45" dur="1000" fill="hold"/>
                                        <p:tgtEl>
                                          <p:spTgt spid="4">
                                            <p:graphicEl>
                                              <a:dgm id="{9B8AC7AB-9732-4E6D-A7C5-447C0EF25171}"/>
                                            </p:graphicEl>
                                          </p:spTgt>
                                        </p:tgtEl>
                                        <p:attrNameLst>
                                          <p:attrName>style.rotation</p:attrName>
                                        </p:attrNameLst>
                                      </p:cBhvr>
                                      <p:tavLst>
                                        <p:tav tm="0">
                                          <p:val>
                                            <p:fltVal val="90"/>
                                          </p:val>
                                        </p:tav>
                                        <p:tav tm="100000">
                                          <p:val>
                                            <p:fltVal val="0"/>
                                          </p:val>
                                        </p:tav>
                                      </p:tavLst>
                                    </p:anim>
                                    <p:animEffect transition="in" filter="fade">
                                      <p:cBhvr>
                                        <p:cTn id="46" dur="1000"/>
                                        <p:tgtEl>
                                          <p:spTgt spid="4">
                                            <p:graphicEl>
                                              <a:dgm id="{9B8AC7AB-9732-4E6D-A7C5-447C0EF25171}"/>
                                            </p:graphicEl>
                                          </p:spTgt>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4">
                                            <p:graphicEl>
                                              <a:dgm id="{536AE116-D385-4D74-8FF9-AE883D5AF105}"/>
                                            </p:graphicEl>
                                          </p:spTgt>
                                        </p:tgtEl>
                                        <p:attrNameLst>
                                          <p:attrName>style.visibility</p:attrName>
                                        </p:attrNameLst>
                                      </p:cBhvr>
                                      <p:to>
                                        <p:strVal val="visible"/>
                                      </p:to>
                                    </p:set>
                                    <p:anim calcmode="lin" valueType="num">
                                      <p:cBhvr>
                                        <p:cTn id="49" dur="1000" fill="hold"/>
                                        <p:tgtEl>
                                          <p:spTgt spid="4">
                                            <p:graphicEl>
                                              <a:dgm id="{536AE116-D385-4D74-8FF9-AE883D5AF105}"/>
                                            </p:graphicEl>
                                          </p:spTgt>
                                        </p:tgtEl>
                                        <p:attrNameLst>
                                          <p:attrName>ppt_w</p:attrName>
                                        </p:attrNameLst>
                                      </p:cBhvr>
                                      <p:tavLst>
                                        <p:tav tm="0">
                                          <p:val>
                                            <p:fltVal val="0"/>
                                          </p:val>
                                        </p:tav>
                                        <p:tav tm="100000">
                                          <p:val>
                                            <p:strVal val="#ppt_w"/>
                                          </p:val>
                                        </p:tav>
                                      </p:tavLst>
                                    </p:anim>
                                    <p:anim calcmode="lin" valueType="num">
                                      <p:cBhvr>
                                        <p:cTn id="50" dur="1000" fill="hold"/>
                                        <p:tgtEl>
                                          <p:spTgt spid="4">
                                            <p:graphicEl>
                                              <a:dgm id="{536AE116-D385-4D74-8FF9-AE883D5AF105}"/>
                                            </p:graphicEl>
                                          </p:spTgt>
                                        </p:tgtEl>
                                        <p:attrNameLst>
                                          <p:attrName>ppt_h</p:attrName>
                                        </p:attrNameLst>
                                      </p:cBhvr>
                                      <p:tavLst>
                                        <p:tav tm="0">
                                          <p:val>
                                            <p:fltVal val="0"/>
                                          </p:val>
                                        </p:tav>
                                        <p:tav tm="100000">
                                          <p:val>
                                            <p:strVal val="#ppt_h"/>
                                          </p:val>
                                        </p:tav>
                                      </p:tavLst>
                                    </p:anim>
                                    <p:anim calcmode="lin" valueType="num">
                                      <p:cBhvr>
                                        <p:cTn id="51" dur="1000" fill="hold"/>
                                        <p:tgtEl>
                                          <p:spTgt spid="4">
                                            <p:graphicEl>
                                              <a:dgm id="{536AE116-D385-4D74-8FF9-AE883D5AF105}"/>
                                            </p:graphicEl>
                                          </p:spTgt>
                                        </p:tgtEl>
                                        <p:attrNameLst>
                                          <p:attrName>style.rotation</p:attrName>
                                        </p:attrNameLst>
                                      </p:cBhvr>
                                      <p:tavLst>
                                        <p:tav tm="0">
                                          <p:val>
                                            <p:fltVal val="90"/>
                                          </p:val>
                                        </p:tav>
                                        <p:tav tm="100000">
                                          <p:val>
                                            <p:fltVal val="0"/>
                                          </p:val>
                                        </p:tav>
                                      </p:tavLst>
                                    </p:anim>
                                    <p:animEffect transition="in" filter="fade">
                                      <p:cBhvr>
                                        <p:cTn id="52" dur="1000"/>
                                        <p:tgtEl>
                                          <p:spTgt spid="4">
                                            <p:graphicEl>
                                              <a:dgm id="{536AE116-D385-4D74-8FF9-AE883D5AF105}"/>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0" nodeType="clickEffect">
                                  <p:stCondLst>
                                    <p:cond delay="0"/>
                                  </p:stCondLst>
                                  <p:childTnLst>
                                    <p:set>
                                      <p:cBhvr>
                                        <p:cTn id="56" dur="1" fill="hold">
                                          <p:stCondLst>
                                            <p:cond delay="0"/>
                                          </p:stCondLst>
                                        </p:cTn>
                                        <p:tgtEl>
                                          <p:spTgt spid="4">
                                            <p:graphicEl>
                                              <a:dgm id="{0AB277C2-785A-4FCB-B366-1521E19709FA}"/>
                                            </p:graphicEl>
                                          </p:spTgt>
                                        </p:tgtEl>
                                        <p:attrNameLst>
                                          <p:attrName>style.visibility</p:attrName>
                                        </p:attrNameLst>
                                      </p:cBhvr>
                                      <p:to>
                                        <p:strVal val="visible"/>
                                      </p:to>
                                    </p:set>
                                    <p:anim calcmode="lin" valueType="num">
                                      <p:cBhvr>
                                        <p:cTn id="57" dur="1000" fill="hold"/>
                                        <p:tgtEl>
                                          <p:spTgt spid="4">
                                            <p:graphicEl>
                                              <a:dgm id="{0AB277C2-785A-4FCB-B366-1521E19709FA}"/>
                                            </p:graphicEl>
                                          </p:spTgt>
                                        </p:tgtEl>
                                        <p:attrNameLst>
                                          <p:attrName>ppt_w</p:attrName>
                                        </p:attrNameLst>
                                      </p:cBhvr>
                                      <p:tavLst>
                                        <p:tav tm="0">
                                          <p:val>
                                            <p:fltVal val="0"/>
                                          </p:val>
                                        </p:tav>
                                        <p:tav tm="100000">
                                          <p:val>
                                            <p:strVal val="#ppt_w"/>
                                          </p:val>
                                        </p:tav>
                                      </p:tavLst>
                                    </p:anim>
                                    <p:anim calcmode="lin" valueType="num">
                                      <p:cBhvr>
                                        <p:cTn id="58" dur="1000" fill="hold"/>
                                        <p:tgtEl>
                                          <p:spTgt spid="4">
                                            <p:graphicEl>
                                              <a:dgm id="{0AB277C2-785A-4FCB-B366-1521E19709FA}"/>
                                            </p:graphicEl>
                                          </p:spTgt>
                                        </p:tgtEl>
                                        <p:attrNameLst>
                                          <p:attrName>ppt_h</p:attrName>
                                        </p:attrNameLst>
                                      </p:cBhvr>
                                      <p:tavLst>
                                        <p:tav tm="0">
                                          <p:val>
                                            <p:fltVal val="0"/>
                                          </p:val>
                                        </p:tav>
                                        <p:tav tm="100000">
                                          <p:val>
                                            <p:strVal val="#ppt_h"/>
                                          </p:val>
                                        </p:tav>
                                      </p:tavLst>
                                    </p:anim>
                                    <p:anim calcmode="lin" valueType="num">
                                      <p:cBhvr>
                                        <p:cTn id="59" dur="1000" fill="hold"/>
                                        <p:tgtEl>
                                          <p:spTgt spid="4">
                                            <p:graphicEl>
                                              <a:dgm id="{0AB277C2-785A-4FCB-B366-1521E19709FA}"/>
                                            </p:graphicEl>
                                          </p:spTgt>
                                        </p:tgtEl>
                                        <p:attrNameLst>
                                          <p:attrName>style.rotation</p:attrName>
                                        </p:attrNameLst>
                                      </p:cBhvr>
                                      <p:tavLst>
                                        <p:tav tm="0">
                                          <p:val>
                                            <p:fltVal val="90"/>
                                          </p:val>
                                        </p:tav>
                                        <p:tav tm="100000">
                                          <p:val>
                                            <p:fltVal val="0"/>
                                          </p:val>
                                        </p:tav>
                                      </p:tavLst>
                                    </p:anim>
                                    <p:animEffect transition="in" filter="fade">
                                      <p:cBhvr>
                                        <p:cTn id="60" dur="1000"/>
                                        <p:tgtEl>
                                          <p:spTgt spid="4">
                                            <p:graphicEl>
                                              <a:dgm id="{0AB277C2-785A-4FCB-B366-1521E19709FA}"/>
                                            </p:graphicEl>
                                          </p:spTgt>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4">
                                            <p:graphicEl>
                                              <a:dgm id="{076470D5-909E-49BB-AC92-2466A41DEBE1}"/>
                                            </p:graphicEl>
                                          </p:spTgt>
                                        </p:tgtEl>
                                        <p:attrNameLst>
                                          <p:attrName>style.visibility</p:attrName>
                                        </p:attrNameLst>
                                      </p:cBhvr>
                                      <p:to>
                                        <p:strVal val="visible"/>
                                      </p:to>
                                    </p:set>
                                    <p:anim calcmode="lin" valueType="num">
                                      <p:cBhvr>
                                        <p:cTn id="63" dur="1000" fill="hold"/>
                                        <p:tgtEl>
                                          <p:spTgt spid="4">
                                            <p:graphicEl>
                                              <a:dgm id="{076470D5-909E-49BB-AC92-2466A41DEBE1}"/>
                                            </p:graphicEl>
                                          </p:spTgt>
                                        </p:tgtEl>
                                        <p:attrNameLst>
                                          <p:attrName>ppt_w</p:attrName>
                                        </p:attrNameLst>
                                      </p:cBhvr>
                                      <p:tavLst>
                                        <p:tav tm="0">
                                          <p:val>
                                            <p:fltVal val="0"/>
                                          </p:val>
                                        </p:tav>
                                        <p:tav tm="100000">
                                          <p:val>
                                            <p:strVal val="#ppt_w"/>
                                          </p:val>
                                        </p:tav>
                                      </p:tavLst>
                                    </p:anim>
                                    <p:anim calcmode="lin" valueType="num">
                                      <p:cBhvr>
                                        <p:cTn id="64" dur="1000" fill="hold"/>
                                        <p:tgtEl>
                                          <p:spTgt spid="4">
                                            <p:graphicEl>
                                              <a:dgm id="{076470D5-909E-49BB-AC92-2466A41DEBE1}"/>
                                            </p:graphicEl>
                                          </p:spTgt>
                                        </p:tgtEl>
                                        <p:attrNameLst>
                                          <p:attrName>ppt_h</p:attrName>
                                        </p:attrNameLst>
                                      </p:cBhvr>
                                      <p:tavLst>
                                        <p:tav tm="0">
                                          <p:val>
                                            <p:fltVal val="0"/>
                                          </p:val>
                                        </p:tav>
                                        <p:tav tm="100000">
                                          <p:val>
                                            <p:strVal val="#ppt_h"/>
                                          </p:val>
                                        </p:tav>
                                      </p:tavLst>
                                    </p:anim>
                                    <p:anim calcmode="lin" valueType="num">
                                      <p:cBhvr>
                                        <p:cTn id="65" dur="1000" fill="hold"/>
                                        <p:tgtEl>
                                          <p:spTgt spid="4">
                                            <p:graphicEl>
                                              <a:dgm id="{076470D5-909E-49BB-AC92-2466A41DEBE1}"/>
                                            </p:graphicEl>
                                          </p:spTgt>
                                        </p:tgtEl>
                                        <p:attrNameLst>
                                          <p:attrName>style.rotation</p:attrName>
                                        </p:attrNameLst>
                                      </p:cBhvr>
                                      <p:tavLst>
                                        <p:tav tm="0">
                                          <p:val>
                                            <p:fltVal val="90"/>
                                          </p:val>
                                        </p:tav>
                                        <p:tav tm="100000">
                                          <p:val>
                                            <p:fltVal val="0"/>
                                          </p:val>
                                        </p:tav>
                                      </p:tavLst>
                                    </p:anim>
                                    <p:animEffect transition="in" filter="fade">
                                      <p:cBhvr>
                                        <p:cTn id="66" dur="1000"/>
                                        <p:tgtEl>
                                          <p:spTgt spid="4">
                                            <p:graphicEl>
                                              <a:dgm id="{076470D5-909E-49BB-AC92-2466A41DEBE1}"/>
                                            </p:graphic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4">
                                            <p:graphicEl>
                                              <a:dgm id="{D00EC48D-37D0-4BF6-A892-7C5A86711A3D}"/>
                                            </p:graphicEl>
                                          </p:spTgt>
                                        </p:tgtEl>
                                        <p:attrNameLst>
                                          <p:attrName>style.visibility</p:attrName>
                                        </p:attrNameLst>
                                      </p:cBhvr>
                                      <p:to>
                                        <p:strVal val="visible"/>
                                      </p:to>
                                    </p:set>
                                    <p:anim calcmode="lin" valueType="num">
                                      <p:cBhvr>
                                        <p:cTn id="71" dur="1000" fill="hold"/>
                                        <p:tgtEl>
                                          <p:spTgt spid="4">
                                            <p:graphicEl>
                                              <a:dgm id="{D00EC48D-37D0-4BF6-A892-7C5A86711A3D}"/>
                                            </p:graphicEl>
                                          </p:spTgt>
                                        </p:tgtEl>
                                        <p:attrNameLst>
                                          <p:attrName>ppt_w</p:attrName>
                                        </p:attrNameLst>
                                      </p:cBhvr>
                                      <p:tavLst>
                                        <p:tav tm="0">
                                          <p:val>
                                            <p:fltVal val="0"/>
                                          </p:val>
                                        </p:tav>
                                        <p:tav tm="100000">
                                          <p:val>
                                            <p:strVal val="#ppt_w"/>
                                          </p:val>
                                        </p:tav>
                                      </p:tavLst>
                                    </p:anim>
                                    <p:anim calcmode="lin" valueType="num">
                                      <p:cBhvr>
                                        <p:cTn id="72" dur="1000" fill="hold"/>
                                        <p:tgtEl>
                                          <p:spTgt spid="4">
                                            <p:graphicEl>
                                              <a:dgm id="{D00EC48D-37D0-4BF6-A892-7C5A86711A3D}"/>
                                            </p:graphicEl>
                                          </p:spTgt>
                                        </p:tgtEl>
                                        <p:attrNameLst>
                                          <p:attrName>ppt_h</p:attrName>
                                        </p:attrNameLst>
                                      </p:cBhvr>
                                      <p:tavLst>
                                        <p:tav tm="0">
                                          <p:val>
                                            <p:fltVal val="0"/>
                                          </p:val>
                                        </p:tav>
                                        <p:tav tm="100000">
                                          <p:val>
                                            <p:strVal val="#ppt_h"/>
                                          </p:val>
                                        </p:tav>
                                      </p:tavLst>
                                    </p:anim>
                                    <p:anim calcmode="lin" valueType="num">
                                      <p:cBhvr>
                                        <p:cTn id="73" dur="1000" fill="hold"/>
                                        <p:tgtEl>
                                          <p:spTgt spid="4">
                                            <p:graphicEl>
                                              <a:dgm id="{D00EC48D-37D0-4BF6-A892-7C5A86711A3D}"/>
                                            </p:graphicEl>
                                          </p:spTgt>
                                        </p:tgtEl>
                                        <p:attrNameLst>
                                          <p:attrName>style.rotation</p:attrName>
                                        </p:attrNameLst>
                                      </p:cBhvr>
                                      <p:tavLst>
                                        <p:tav tm="0">
                                          <p:val>
                                            <p:fltVal val="90"/>
                                          </p:val>
                                        </p:tav>
                                        <p:tav tm="100000">
                                          <p:val>
                                            <p:fltVal val="0"/>
                                          </p:val>
                                        </p:tav>
                                      </p:tavLst>
                                    </p:anim>
                                    <p:animEffect transition="in" filter="fade">
                                      <p:cBhvr>
                                        <p:cTn id="74" dur="1000"/>
                                        <p:tgtEl>
                                          <p:spTgt spid="4">
                                            <p:graphicEl>
                                              <a:dgm id="{D00EC48D-37D0-4BF6-A892-7C5A86711A3D}"/>
                                            </p:graphicEl>
                                          </p:spTgt>
                                        </p:tgtEl>
                                      </p:cBhvr>
                                    </p:animEffect>
                                  </p:childTnLst>
                                </p:cTn>
                              </p:par>
                              <p:par>
                                <p:cTn id="75" presetID="31" presetClass="entr" presetSubtype="0" fill="hold" grpId="0" nodeType="withEffect">
                                  <p:stCondLst>
                                    <p:cond delay="0"/>
                                  </p:stCondLst>
                                  <p:childTnLst>
                                    <p:set>
                                      <p:cBhvr>
                                        <p:cTn id="76" dur="1" fill="hold">
                                          <p:stCondLst>
                                            <p:cond delay="0"/>
                                          </p:stCondLst>
                                        </p:cTn>
                                        <p:tgtEl>
                                          <p:spTgt spid="4">
                                            <p:graphicEl>
                                              <a:dgm id="{BF06DD0A-C629-4706-862E-829D06F00EC7}"/>
                                            </p:graphicEl>
                                          </p:spTgt>
                                        </p:tgtEl>
                                        <p:attrNameLst>
                                          <p:attrName>style.visibility</p:attrName>
                                        </p:attrNameLst>
                                      </p:cBhvr>
                                      <p:to>
                                        <p:strVal val="visible"/>
                                      </p:to>
                                    </p:set>
                                    <p:anim calcmode="lin" valueType="num">
                                      <p:cBhvr>
                                        <p:cTn id="77" dur="1000" fill="hold"/>
                                        <p:tgtEl>
                                          <p:spTgt spid="4">
                                            <p:graphicEl>
                                              <a:dgm id="{BF06DD0A-C629-4706-862E-829D06F00EC7}"/>
                                            </p:graphicEl>
                                          </p:spTgt>
                                        </p:tgtEl>
                                        <p:attrNameLst>
                                          <p:attrName>ppt_w</p:attrName>
                                        </p:attrNameLst>
                                      </p:cBhvr>
                                      <p:tavLst>
                                        <p:tav tm="0">
                                          <p:val>
                                            <p:fltVal val="0"/>
                                          </p:val>
                                        </p:tav>
                                        <p:tav tm="100000">
                                          <p:val>
                                            <p:strVal val="#ppt_w"/>
                                          </p:val>
                                        </p:tav>
                                      </p:tavLst>
                                    </p:anim>
                                    <p:anim calcmode="lin" valueType="num">
                                      <p:cBhvr>
                                        <p:cTn id="78" dur="1000" fill="hold"/>
                                        <p:tgtEl>
                                          <p:spTgt spid="4">
                                            <p:graphicEl>
                                              <a:dgm id="{BF06DD0A-C629-4706-862E-829D06F00EC7}"/>
                                            </p:graphicEl>
                                          </p:spTgt>
                                        </p:tgtEl>
                                        <p:attrNameLst>
                                          <p:attrName>ppt_h</p:attrName>
                                        </p:attrNameLst>
                                      </p:cBhvr>
                                      <p:tavLst>
                                        <p:tav tm="0">
                                          <p:val>
                                            <p:fltVal val="0"/>
                                          </p:val>
                                        </p:tav>
                                        <p:tav tm="100000">
                                          <p:val>
                                            <p:strVal val="#ppt_h"/>
                                          </p:val>
                                        </p:tav>
                                      </p:tavLst>
                                    </p:anim>
                                    <p:anim calcmode="lin" valueType="num">
                                      <p:cBhvr>
                                        <p:cTn id="79" dur="1000" fill="hold"/>
                                        <p:tgtEl>
                                          <p:spTgt spid="4">
                                            <p:graphicEl>
                                              <a:dgm id="{BF06DD0A-C629-4706-862E-829D06F00EC7}"/>
                                            </p:graphicEl>
                                          </p:spTgt>
                                        </p:tgtEl>
                                        <p:attrNameLst>
                                          <p:attrName>style.rotation</p:attrName>
                                        </p:attrNameLst>
                                      </p:cBhvr>
                                      <p:tavLst>
                                        <p:tav tm="0">
                                          <p:val>
                                            <p:fltVal val="90"/>
                                          </p:val>
                                        </p:tav>
                                        <p:tav tm="100000">
                                          <p:val>
                                            <p:fltVal val="0"/>
                                          </p:val>
                                        </p:tav>
                                      </p:tavLst>
                                    </p:anim>
                                    <p:animEffect transition="in" filter="fade">
                                      <p:cBhvr>
                                        <p:cTn id="80" dur="1000"/>
                                        <p:tgtEl>
                                          <p:spTgt spid="4">
                                            <p:graphicEl>
                                              <a:dgm id="{BF06DD0A-C629-4706-862E-829D06F00EC7}"/>
                                            </p:graphicEl>
                                          </p:spTgt>
                                        </p:tgtEl>
                                      </p:cBhvr>
                                    </p:animEffect>
                                  </p:childTnLst>
                                </p:cTn>
                              </p:par>
                            </p:childTnLst>
                          </p:cTn>
                        </p:par>
                      </p:childTnLst>
                    </p:cTn>
                  </p:par>
                  <p:par>
                    <p:cTn id="81" fill="hold">
                      <p:stCondLst>
                        <p:cond delay="indefinite"/>
                      </p:stCondLst>
                      <p:childTnLst>
                        <p:par>
                          <p:cTn id="82" fill="hold">
                            <p:stCondLst>
                              <p:cond delay="0"/>
                            </p:stCondLst>
                            <p:childTnLst>
                              <p:par>
                                <p:cTn id="83" presetID="31" presetClass="entr" presetSubtype="0" fill="hold" grpId="0" nodeType="clickEffect">
                                  <p:stCondLst>
                                    <p:cond delay="0"/>
                                  </p:stCondLst>
                                  <p:childTnLst>
                                    <p:set>
                                      <p:cBhvr>
                                        <p:cTn id="84" dur="1" fill="hold">
                                          <p:stCondLst>
                                            <p:cond delay="0"/>
                                          </p:stCondLst>
                                        </p:cTn>
                                        <p:tgtEl>
                                          <p:spTgt spid="4">
                                            <p:graphicEl>
                                              <a:dgm id="{7E4D6465-317F-4934-89A5-53E1F63863D8}"/>
                                            </p:graphicEl>
                                          </p:spTgt>
                                        </p:tgtEl>
                                        <p:attrNameLst>
                                          <p:attrName>style.visibility</p:attrName>
                                        </p:attrNameLst>
                                      </p:cBhvr>
                                      <p:to>
                                        <p:strVal val="visible"/>
                                      </p:to>
                                    </p:set>
                                    <p:anim calcmode="lin" valueType="num">
                                      <p:cBhvr>
                                        <p:cTn id="85" dur="1000" fill="hold"/>
                                        <p:tgtEl>
                                          <p:spTgt spid="4">
                                            <p:graphicEl>
                                              <a:dgm id="{7E4D6465-317F-4934-89A5-53E1F63863D8}"/>
                                            </p:graphicEl>
                                          </p:spTgt>
                                        </p:tgtEl>
                                        <p:attrNameLst>
                                          <p:attrName>ppt_w</p:attrName>
                                        </p:attrNameLst>
                                      </p:cBhvr>
                                      <p:tavLst>
                                        <p:tav tm="0">
                                          <p:val>
                                            <p:fltVal val="0"/>
                                          </p:val>
                                        </p:tav>
                                        <p:tav tm="100000">
                                          <p:val>
                                            <p:strVal val="#ppt_w"/>
                                          </p:val>
                                        </p:tav>
                                      </p:tavLst>
                                    </p:anim>
                                    <p:anim calcmode="lin" valueType="num">
                                      <p:cBhvr>
                                        <p:cTn id="86" dur="1000" fill="hold"/>
                                        <p:tgtEl>
                                          <p:spTgt spid="4">
                                            <p:graphicEl>
                                              <a:dgm id="{7E4D6465-317F-4934-89A5-53E1F63863D8}"/>
                                            </p:graphicEl>
                                          </p:spTgt>
                                        </p:tgtEl>
                                        <p:attrNameLst>
                                          <p:attrName>ppt_h</p:attrName>
                                        </p:attrNameLst>
                                      </p:cBhvr>
                                      <p:tavLst>
                                        <p:tav tm="0">
                                          <p:val>
                                            <p:fltVal val="0"/>
                                          </p:val>
                                        </p:tav>
                                        <p:tav tm="100000">
                                          <p:val>
                                            <p:strVal val="#ppt_h"/>
                                          </p:val>
                                        </p:tav>
                                      </p:tavLst>
                                    </p:anim>
                                    <p:anim calcmode="lin" valueType="num">
                                      <p:cBhvr>
                                        <p:cTn id="87" dur="1000" fill="hold"/>
                                        <p:tgtEl>
                                          <p:spTgt spid="4">
                                            <p:graphicEl>
                                              <a:dgm id="{7E4D6465-317F-4934-89A5-53E1F63863D8}"/>
                                            </p:graphicEl>
                                          </p:spTgt>
                                        </p:tgtEl>
                                        <p:attrNameLst>
                                          <p:attrName>style.rotation</p:attrName>
                                        </p:attrNameLst>
                                      </p:cBhvr>
                                      <p:tavLst>
                                        <p:tav tm="0">
                                          <p:val>
                                            <p:fltVal val="90"/>
                                          </p:val>
                                        </p:tav>
                                        <p:tav tm="100000">
                                          <p:val>
                                            <p:fltVal val="0"/>
                                          </p:val>
                                        </p:tav>
                                      </p:tavLst>
                                    </p:anim>
                                    <p:animEffect transition="in" filter="fade">
                                      <p:cBhvr>
                                        <p:cTn id="88" dur="1000"/>
                                        <p:tgtEl>
                                          <p:spTgt spid="4">
                                            <p:graphicEl>
                                              <a:dgm id="{7E4D6465-317F-4934-89A5-53E1F63863D8}"/>
                                            </p:graphicEl>
                                          </p:spTgt>
                                        </p:tgtEl>
                                      </p:cBhvr>
                                    </p:animEffect>
                                  </p:childTnLst>
                                </p:cTn>
                              </p:par>
                              <p:par>
                                <p:cTn id="89" presetID="31" presetClass="entr" presetSubtype="0" fill="hold" grpId="0" nodeType="withEffect">
                                  <p:stCondLst>
                                    <p:cond delay="0"/>
                                  </p:stCondLst>
                                  <p:childTnLst>
                                    <p:set>
                                      <p:cBhvr>
                                        <p:cTn id="90" dur="1" fill="hold">
                                          <p:stCondLst>
                                            <p:cond delay="0"/>
                                          </p:stCondLst>
                                        </p:cTn>
                                        <p:tgtEl>
                                          <p:spTgt spid="4">
                                            <p:graphicEl>
                                              <a:dgm id="{38AA603F-C9F7-4DCF-913E-96223702B755}"/>
                                            </p:graphicEl>
                                          </p:spTgt>
                                        </p:tgtEl>
                                        <p:attrNameLst>
                                          <p:attrName>style.visibility</p:attrName>
                                        </p:attrNameLst>
                                      </p:cBhvr>
                                      <p:to>
                                        <p:strVal val="visible"/>
                                      </p:to>
                                    </p:set>
                                    <p:anim calcmode="lin" valueType="num">
                                      <p:cBhvr>
                                        <p:cTn id="91" dur="1000" fill="hold"/>
                                        <p:tgtEl>
                                          <p:spTgt spid="4">
                                            <p:graphicEl>
                                              <a:dgm id="{38AA603F-C9F7-4DCF-913E-96223702B755}"/>
                                            </p:graphicEl>
                                          </p:spTgt>
                                        </p:tgtEl>
                                        <p:attrNameLst>
                                          <p:attrName>ppt_w</p:attrName>
                                        </p:attrNameLst>
                                      </p:cBhvr>
                                      <p:tavLst>
                                        <p:tav tm="0">
                                          <p:val>
                                            <p:fltVal val="0"/>
                                          </p:val>
                                        </p:tav>
                                        <p:tav tm="100000">
                                          <p:val>
                                            <p:strVal val="#ppt_w"/>
                                          </p:val>
                                        </p:tav>
                                      </p:tavLst>
                                    </p:anim>
                                    <p:anim calcmode="lin" valueType="num">
                                      <p:cBhvr>
                                        <p:cTn id="92" dur="1000" fill="hold"/>
                                        <p:tgtEl>
                                          <p:spTgt spid="4">
                                            <p:graphicEl>
                                              <a:dgm id="{38AA603F-C9F7-4DCF-913E-96223702B755}"/>
                                            </p:graphicEl>
                                          </p:spTgt>
                                        </p:tgtEl>
                                        <p:attrNameLst>
                                          <p:attrName>ppt_h</p:attrName>
                                        </p:attrNameLst>
                                      </p:cBhvr>
                                      <p:tavLst>
                                        <p:tav tm="0">
                                          <p:val>
                                            <p:fltVal val="0"/>
                                          </p:val>
                                        </p:tav>
                                        <p:tav tm="100000">
                                          <p:val>
                                            <p:strVal val="#ppt_h"/>
                                          </p:val>
                                        </p:tav>
                                      </p:tavLst>
                                    </p:anim>
                                    <p:anim calcmode="lin" valueType="num">
                                      <p:cBhvr>
                                        <p:cTn id="93" dur="1000" fill="hold"/>
                                        <p:tgtEl>
                                          <p:spTgt spid="4">
                                            <p:graphicEl>
                                              <a:dgm id="{38AA603F-C9F7-4DCF-913E-96223702B755}"/>
                                            </p:graphicEl>
                                          </p:spTgt>
                                        </p:tgtEl>
                                        <p:attrNameLst>
                                          <p:attrName>style.rotation</p:attrName>
                                        </p:attrNameLst>
                                      </p:cBhvr>
                                      <p:tavLst>
                                        <p:tav tm="0">
                                          <p:val>
                                            <p:fltVal val="90"/>
                                          </p:val>
                                        </p:tav>
                                        <p:tav tm="100000">
                                          <p:val>
                                            <p:fltVal val="0"/>
                                          </p:val>
                                        </p:tav>
                                      </p:tavLst>
                                    </p:anim>
                                    <p:animEffect transition="in" filter="fade">
                                      <p:cBhvr>
                                        <p:cTn id="94" dur="1000"/>
                                        <p:tgtEl>
                                          <p:spTgt spid="4">
                                            <p:graphicEl>
                                              <a:dgm id="{38AA603F-C9F7-4DCF-913E-96223702B755}"/>
                                            </p:graphicEl>
                                          </p:spTgt>
                                        </p:tgtEl>
                                      </p:cBhvr>
                                    </p:animEffect>
                                  </p:childTnLst>
                                </p:cTn>
                              </p:par>
                            </p:childTnLst>
                          </p:cTn>
                        </p:par>
                      </p:childTnLst>
                    </p:cTn>
                  </p:par>
                  <p:par>
                    <p:cTn id="95" fill="hold">
                      <p:stCondLst>
                        <p:cond delay="indefinite"/>
                      </p:stCondLst>
                      <p:childTnLst>
                        <p:par>
                          <p:cTn id="96" fill="hold">
                            <p:stCondLst>
                              <p:cond delay="0"/>
                            </p:stCondLst>
                            <p:childTnLst>
                              <p:par>
                                <p:cTn id="97" presetID="31" presetClass="entr" presetSubtype="0" fill="hold" grpId="0" nodeType="clickEffect">
                                  <p:stCondLst>
                                    <p:cond delay="0"/>
                                  </p:stCondLst>
                                  <p:childTnLst>
                                    <p:set>
                                      <p:cBhvr>
                                        <p:cTn id="98" dur="1" fill="hold">
                                          <p:stCondLst>
                                            <p:cond delay="0"/>
                                          </p:stCondLst>
                                        </p:cTn>
                                        <p:tgtEl>
                                          <p:spTgt spid="4">
                                            <p:graphicEl>
                                              <a:dgm id="{26A3EA93-C90A-4BCB-AC5E-58D2AD66DC19}"/>
                                            </p:graphicEl>
                                          </p:spTgt>
                                        </p:tgtEl>
                                        <p:attrNameLst>
                                          <p:attrName>style.visibility</p:attrName>
                                        </p:attrNameLst>
                                      </p:cBhvr>
                                      <p:to>
                                        <p:strVal val="visible"/>
                                      </p:to>
                                    </p:set>
                                    <p:anim calcmode="lin" valueType="num">
                                      <p:cBhvr>
                                        <p:cTn id="99" dur="1000" fill="hold"/>
                                        <p:tgtEl>
                                          <p:spTgt spid="4">
                                            <p:graphicEl>
                                              <a:dgm id="{26A3EA93-C90A-4BCB-AC5E-58D2AD66DC19}"/>
                                            </p:graphicEl>
                                          </p:spTgt>
                                        </p:tgtEl>
                                        <p:attrNameLst>
                                          <p:attrName>ppt_w</p:attrName>
                                        </p:attrNameLst>
                                      </p:cBhvr>
                                      <p:tavLst>
                                        <p:tav tm="0">
                                          <p:val>
                                            <p:fltVal val="0"/>
                                          </p:val>
                                        </p:tav>
                                        <p:tav tm="100000">
                                          <p:val>
                                            <p:strVal val="#ppt_w"/>
                                          </p:val>
                                        </p:tav>
                                      </p:tavLst>
                                    </p:anim>
                                    <p:anim calcmode="lin" valueType="num">
                                      <p:cBhvr>
                                        <p:cTn id="100" dur="1000" fill="hold"/>
                                        <p:tgtEl>
                                          <p:spTgt spid="4">
                                            <p:graphicEl>
                                              <a:dgm id="{26A3EA93-C90A-4BCB-AC5E-58D2AD66DC19}"/>
                                            </p:graphicEl>
                                          </p:spTgt>
                                        </p:tgtEl>
                                        <p:attrNameLst>
                                          <p:attrName>ppt_h</p:attrName>
                                        </p:attrNameLst>
                                      </p:cBhvr>
                                      <p:tavLst>
                                        <p:tav tm="0">
                                          <p:val>
                                            <p:fltVal val="0"/>
                                          </p:val>
                                        </p:tav>
                                        <p:tav tm="100000">
                                          <p:val>
                                            <p:strVal val="#ppt_h"/>
                                          </p:val>
                                        </p:tav>
                                      </p:tavLst>
                                    </p:anim>
                                    <p:anim calcmode="lin" valueType="num">
                                      <p:cBhvr>
                                        <p:cTn id="101" dur="1000" fill="hold"/>
                                        <p:tgtEl>
                                          <p:spTgt spid="4">
                                            <p:graphicEl>
                                              <a:dgm id="{26A3EA93-C90A-4BCB-AC5E-58D2AD66DC19}"/>
                                            </p:graphicEl>
                                          </p:spTgt>
                                        </p:tgtEl>
                                        <p:attrNameLst>
                                          <p:attrName>style.rotation</p:attrName>
                                        </p:attrNameLst>
                                      </p:cBhvr>
                                      <p:tavLst>
                                        <p:tav tm="0">
                                          <p:val>
                                            <p:fltVal val="90"/>
                                          </p:val>
                                        </p:tav>
                                        <p:tav tm="100000">
                                          <p:val>
                                            <p:fltVal val="0"/>
                                          </p:val>
                                        </p:tav>
                                      </p:tavLst>
                                    </p:anim>
                                    <p:animEffect transition="in" filter="fade">
                                      <p:cBhvr>
                                        <p:cTn id="102" dur="1000"/>
                                        <p:tgtEl>
                                          <p:spTgt spid="4">
                                            <p:graphicEl>
                                              <a:dgm id="{26A3EA93-C90A-4BCB-AC5E-58D2AD66DC19}"/>
                                            </p:graphicEl>
                                          </p:spTgt>
                                        </p:tgtEl>
                                      </p:cBhvr>
                                    </p:animEffect>
                                  </p:childTnLst>
                                </p:cTn>
                              </p:par>
                              <p:par>
                                <p:cTn id="103" presetID="31" presetClass="entr" presetSubtype="0" fill="hold" grpId="0" nodeType="withEffect">
                                  <p:stCondLst>
                                    <p:cond delay="0"/>
                                  </p:stCondLst>
                                  <p:childTnLst>
                                    <p:set>
                                      <p:cBhvr>
                                        <p:cTn id="104" dur="1" fill="hold">
                                          <p:stCondLst>
                                            <p:cond delay="0"/>
                                          </p:stCondLst>
                                        </p:cTn>
                                        <p:tgtEl>
                                          <p:spTgt spid="4">
                                            <p:graphicEl>
                                              <a:dgm id="{D35518E8-C460-4356-AEF9-85723FFDEDD9}"/>
                                            </p:graphicEl>
                                          </p:spTgt>
                                        </p:tgtEl>
                                        <p:attrNameLst>
                                          <p:attrName>style.visibility</p:attrName>
                                        </p:attrNameLst>
                                      </p:cBhvr>
                                      <p:to>
                                        <p:strVal val="visible"/>
                                      </p:to>
                                    </p:set>
                                    <p:anim calcmode="lin" valueType="num">
                                      <p:cBhvr>
                                        <p:cTn id="105" dur="1000" fill="hold"/>
                                        <p:tgtEl>
                                          <p:spTgt spid="4">
                                            <p:graphicEl>
                                              <a:dgm id="{D35518E8-C460-4356-AEF9-85723FFDEDD9}"/>
                                            </p:graphicEl>
                                          </p:spTgt>
                                        </p:tgtEl>
                                        <p:attrNameLst>
                                          <p:attrName>ppt_w</p:attrName>
                                        </p:attrNameLst>
                                      </p:cBhvr>
                                      <p:tavLst>
                                        <p:tav tm="0">
                                          <p:val>
                                            <p:fltVal val="0"/>
                                          </p:val>
                                        </p:tav>
                                        <p:tav tm="100000">
                                          <p:val>
                                            <p:strVal val="#ppt_w"/>
                                          </p:val>
                                        </p:tav>
                                      </p:tavLst>
                                    </p:anim>
                                    <p:anim calcmode="lin" valueType="num">
                                      <p:cBhvr>
                                        <p:cTn id="106" dur="1000" fill="hold"/>
                                        <p:tgtEl>
                                          <p:spTgt spid="4">
                                            <p:graphicEl>
                                              <a:dgm id="{D35518E8-C460-4356-AEF9-85723FFDEDD9}"/>
                                            </p:graphicEl>
                                          </p:spTgt>
                                        </p:tgtEl>
                                        <p:attrNameLst>
                                          <p:attrName>ppt_h</p:attrName>
                                        </p:attrNameLst>
                                      </p:cBhvr>
                                      <p:tavLst>
                                        <p:tav tm="0">
                                          <p:val>
                                            <p:fltVal val="0"/>
                                          </p:val>
                                        </p:tav>
                                        <p:tav tm="100000">
                                          <p:val>
                                            <p:strVal val="#ppt_h"/>
                                          </p:val>
                                        </p:tav>
                                      </p:tavLst>
                                    </p:anim>
                                    <p:anim calcmode="lin" valueType="num">
                                      <p:cBhvr>
                                        <p:cTn id="107" dur="1000" fill="hold"/>
                                        <p:tgtEl>
                                          <p:spTgt spid="4">
                                            <p:graphicEl>
                                              <a:dgm id="{D35518E8-C460-4356-AEF9-85723FFDEDD9}"/>
                                            </p:graphicEl>
                                          </p:spTgt>
                                        </p:tgtEl>
                                        <p:attrNameLst>
                                          <p:attrName>style.rotation</p:attrName>
                                        </p:attrNameLst>
                                      </p:cBhvr>
                                      <p:tavLst>
                                        <p:tav tm="0">
                                          <p:val>
                                            <p:fltVal val="90"/>
                                          </p:val>
                                        </p:tav>
                                        <p:tav tm="100000">
                                          <p:val>
                                            <p:fltVal val="0"/>
                                          </p:val>
                                        </p:tav>
                                      </p:tavLst>
                                    </p:anim>
                                    <p:animEffect transition="in" filter="fade">
                                      <p:cBhvr>
                                        <p:cTn id="108" dur="1000"/>
                                        <p:tgtEl>
                                          <p:spTgt spid="4">
                                            <p:graphicEl>
                                              <a:dgm id="{D35518E8-C460-4356-AEF9-85723FFDEDD9}"/>
                                            </p:graphicEl>
                                          </p:spTgt>
                                        </p:tgtEl>
                                      </p:cBhvr>
                                    </p:animEffect>
                                  </p:childTnLst>
                                </p:cTn>
                              </p:par>
                            </p:childTnLst>
                          </p:cTn>
                        </p:par>
                      </p:childTnLst>
                    </p:cTn>
                  </p:par>
                  <p:par>
                    <p:cTn id="109" fill="hold">
                      <p:stCondLst>
                        <p:cond delay="indefinite"/>
                      </p:stCondLst>
                      <p:childTnLst>
                        <p:par>
                          <p:cTn id="110" fill="hold">
                            <p:stCondLst>
                              <p:cond delay="0"/>
                            </p:stCondLst>
                            <p:childTnLst>
                              <p:par>
                                <p:cTn id="111" presetID="31" presetClass="entr" presetSubtype="0" fill="hold" grpId="0" nodeType="clickEffect">
                                  <p:stCondLst>
                                    <p:cond delay="0"/>
                                  </p:stCondLst>
                                  <p:childTnLst>
                                    <p:set>
                                      <p:cBhvr>
                                        <p:cTn id="112" dur="1" fill="hold">
                                          <p:stCondLst>
                                            <p:cond delay="0"/>
                                          </p:stCondLst>
                                        </p:cTn>
                                        <p:tgtEl>
                                          <p:spTgt spid="4">
                                            <p:graphicEl>
                                              <a:dgm id="{28019307-5299-444F-AF14-CB3204933719}"/>
                                            </p:graphicEl>
                                          </p:spTgt>
                                        </p:tgtEl>
                                        <p:attrNameLst>
                                          <p:attrName>style.visibility</p:attrName>
                                        </p:attrNameLst>
                                      </p:cBhvr>
                                      <p:to>
                                        <p:strVal val="visible"/>
                                      </p:to>
                                    </p:set>
                                    <p:anim calcmode="lin" valueType="num">
                                      <p:cBhvr>
                                        <p:cTn id="113" dur="1000" fill="hold"/>
                                        <p:tgtEl>
                                          <p:spTgt spid="4">
                                            <p:graphicEl>
                                              <a:dgm id="{28019307-5299-444F-AF14-CB3204933719}"/>
                                            </p:graphicEl>
                                          </p:spTgt>
                                        </p:tgtEl>
                                        <p:attrNameLst>
                                          <p:attrName>ppt_w</p:attrName>
                                        </p:attrNameLst>
                                      </p:cBhvr>
                                      <p:tavLst>
                                        <p:tav tm="0">
                                          <p:val>
                                            <p:fltVal val="0"/>
                                          </p:val>
                                        </p:tav>
                                        <p:tav tm="100000">
                                          <p:val>
                                            <p:strVal val="#ppt_w"/>
                                          </p:val>
                                        </p:tav>
                                      </p:tavLst>
                                    </p:anim>
                                    <p:anim calcmode="lin" valueType="num">
                                      <p:cBhvr>
                                        <p:cTn id="114" dur="1000" fill="hold"/>
                                        <p:tgtEl>
                                          <p:spTgt spid="4">
                                            <p:graphicEl>
                                              <a:dgm id="{28019307-5299-444F-AF14-CB3204933719}"/>
                                            </p:graphicEl>
                                          </p:spTgt>
                                        </p:tgtEl>
                                        <p:attrNameLst>
                                          <p:attrName>ppt_h</p:attrName>
                                        </p:attrNameLst>
                                      </p:cBhvr>
                                      <p:tavLst>
                                        <p:tav tm="0">
                                          <p:val>
                                            <p:fltVal val="0"/>
                                          </p:val>
                                        </p:tav>
                                        <p:tav tm="100000">
                                          <p:val>
                                            <p:strVal val="#ppt_h"/>
                                          </p:val>
                                        </p:tav>
                                      </p:tavLst>
                                    </p:anim>
                                    <p:anim calcmode="lin" valueType="num">
                                      <p:cBhvr>
                                        <p:cTn id="115" dur="1000" fill="hold"/>
                                        <p:tgtEl>
                                          <p:spTgt spid="4">
                                            <p:graphicEl>
                                              <a:dgm id="{28019307-5299-444F-AF14-CB3204933719}"/>
                                            </p:graphicEl>
                                          </p:spTgt>
                                        </p:tgtEl>
                                        <p:attrNameLst>
                                          <p:attrName>style.rotation</p:attrName>
                                        </p:attrNameLst>
                                      </p:cBhvr>
                                      <p:tavLst>
                                        <p:tav tm="0">
                                          <p:val>
                                            <p:fltVal val="90"/>
                                          </p:val>
                                        </p:tav>
                                        <p:tav tm="100000">
                                          <p:val>
                                            <p:fltVal val="0"/>
                                          </p:val>
                                        </p:tav>
                                      </p:tavLst>
                                    </p:anim>
                                    <p:animEffect transition="in" filter="fade">
                                      <p:cBhvr>
                                        <p:cTn id="116" dur="1000"/>
                                        <p:tgtEl>
                                          <p:spTgt spid="4">
                                            <p:graphicEl>
                                              <a:dgm id="{28019307-5299-444F-AF14-CB3204933719}"/>
                                            </p:graphicEl>
                                          </p:spTgt>
                                        </p:tgtEl>
                                      </p:cBhvr>
                                    </p:animEffect>
                                  </p:childTnLst>
                                </p:cTn>
                              </p:par>
                              <p:par>
                                <p:cTn id="117" presetID="31" presetClass="entr" presetSubtype="0" fill="hold" grpId="0" nodeType="withEffect">
                                  <p:stCondLst>
                                    <p:cond delay="0"/>
                                  </p:stCondLst>
                                  <p:childTnLst>
                                    <p:set>
                                      <p:cBhvr>
                                        <p:cTn id="118" dur="1" fill="hold">
                                          <p:stCondLst>
                                            <p:cond delay="0"/>
                                          </p:stCondLst>
                                        </p:cTn>
                                        <p:tgtEl>
                                          <p:spTgt spid="4">
                                            <p:graphicEl>
                                              <a:dgm id="{74C05268-B340-4D8B-BCBB-9C2B08745B04}"/>
                                            </p:graphicEl>
                                          </p:spTgt>
                                        </p:tgtEl>
                                        <p:attrNameLst>
                                          <p:attrName>style.visibility</p:attrName>
                                        </p:attrNameLst>
                                      </p:cBhvr>
                                      <p:to>
                                        <p:strVal val="visible"/>
                                      </p:to>
                                    </p:set>
                                    <p:anim calcmode="lin" valueType="num">
                                      <p:cBhvr>
                                        <p:cTn id="119" dur="1000" fill="hold"/>
                                        <p:tgtEl>
                                          <p:spTgt spid="4">
                                            <p:graphicEl>
                                              <a:dgm id="{74C05268-B340-4D8B-BCBB-9C2B08745B04}"/>
                                            </p:graphicEl>
                                          </p:spTgt>
                                        </p:tgtEl>
                                        <p:attrNameLst>
                                          <p:attrName>ppt_w</p:attrName>
                                        </p:attrNameLst>
                                      </p:cBhvr>
                                      <p:tavLst>
                                        <p:tav tm="0">
                                          <p:val>
                                            <p:fltVal val="0"/>
                                          </p:val>
                                        </p:tav>
                                        <p:tav tm="100000">
                                          <p:val>
                                            <p:strVal val="#ppt_w"/>
                                          </p:val>
                                        </p:tav>
                                      </p:tavLst>
                                    </p:anim>
                                    <p:anim calcmode="lin" valueType="num">
                                      <p:cBhvr>
                                        <p:cTn id="120" dur="1000" fill="hold"/>
                                        <p:tgtEl>
                                          <p:spTgt spid="4">
                                            <p:graphicEl>
                                              <a:dgm id="{74C05268-B340-4D8B-BCBB-9C2B08745B04}"/>
                                            </p:graphicEl>
                                          </p:spTgt>
                                        </p:tgtEl>
                                        <p:attrNameLst>
                                          <p:attrName>ppt_h</p:attrName>
                                        </p:attrNameLst>
                                      </p:cBhvr>
                                      <p:tavLst>
                                        <p:tav tm="0">
                                          <p:val>
                                            <p:fltVal val="0"/>
                                          </p:val>
                                        </p:tav>
                                        <p:tav tm="100000">
                                          <p:val>
                                            <p:strVal val="#ppt_h"/>
                                          </p:val>
                                        </p:tav>
                                      </p:tavLst>
                                    </p:anim>
                                    <p:anim calcmode="lin" valueType="num">
                                      <p:cBhvr>
                                        <p:cTn id="121" dur="1000" fill="hold"/>
                                        <p:tgtEl>
                                          <p:spTgt spid="4">
                                            <p:graphicEl>
                                              <a:dgm id="{74C05268-B340-4D8B-BCBB-9C2B08745B04}"/>
                                            </p:graphicEl>
                                          </p:spTgt>
                                        </p:tgtEl>
                                        <p:attrNameLst>
                                          <p:attrName>style.rotation</p:attrName>
                                        </p:attrNameLst>
                                      </p:cBhvr>
                                      <p:tavLst>
                                        <p:tav tm="0">
                                          <p:val>
                                            <p:fltVal val="90"/>
                                          </p:val>
                                        </p:tav>
                                        <p:tav tm="100000">
                                          <p:val>
                                            <p:fltVal val="0"/>
                                          </p:val>
                                        </p:tav>
                                      </p:tavLst>
                                    </p:anim>
                                    <p:animEffect transition="in" filter="fade">
                                      <p:cBhvr>
                                        <p:cTn id="122" dur="1000"/>
                                        <p:tgtEl>
                                          <p:spTgt spid="4">
                                            <p:graphicEl>
                                              <a:dgm id="{74C05268-B340-4D8B-BCBB-9C2B08745B04}"/>
                                            </p:graphicEl>
                                          </p:spTgt>
                                        </p:tgtEl>
                                      </p:cBhvr>
                                    </p:animEffect>
                                  </p:childTnLst>
                                </p:cTn>
                              </p:par>
                            </p:childTnLst>
                          </p:cTn>
                        </p:par>
                      </p:childTnLst>
                    </p:cTn>
                  </p:par>
                  <p:par>
                    <p:cTn id="123" fill="hold">
                      <p:stCondLst>
                        <p:cond delay="indefinite"/>
                      </p:stCondLst>
                      <p:childTnLst>
                        <p:par>
                          <p:cTn id="124" fill="hold">
                            <p:stCondLst>
                              <p:cond delay="0"/>
                            </p:stCondLst>
                            <p:childTnLst>
                              <p:par>
                                <p:cTn id="125" presetID="31" presetClass="entr" presetSubtype="0" fill="hold" grpId="0" nodeType="clickEffect">
                                  <p:stCondLst>
                                    <p:cond delay="0"/>
                                  </p:stCondLst>
                                  <p:childTnLst>
                                    <p:set>
                                      <p:cBhvr>
                                        <p:cTn id="126" dur="1" fill="hold">
                                          <p:stCondLst>
                                            <p:cond delay="0"/>
                                          </p:stCondLst>
                                        </p:cTn>
                                        <p:tgtEl>
                                          <p:spTgt spid="4">
                                            <p:graphicEl>
                                              <a:dgm id="{39914282-3323-439B-A12C-593E69938CFB}"/>
                                            </p:graphicEl>
                                          </p:spTgt>
                                        </p:tgtEl>
                                        <p:attrNameLst>
                                          <p:attrName>style.visibility</p:attrName>
                                        </p:attrNameLst>
                                      </p:cBhvr>
                                      <p:to>
                                        <p:strVal val="visible"/>
                                      </p:to>
                                    </p:set>
                                    <p:anim calcmode="lin" valueType="num">
                                      <p:cBhvr>
                                        <p:cTn id="127" dur="1000" fill="hold"/>
                                        <p:tgtEl>
                                          <p:spTgt spid="4">
                                            <p:graphicEl>
                                              <a:dgm id="{39914282-3323-439B-A12C-593E69938CFB}"/>
                                            </p:graphicEl>
                                          </p:spTgt>
                                        </p:tgtEl>
                                        <p:attrNameLst>
                                          <p:attrName>ppt_w</p:attrName>
                                        </p:attrNameLst>
                                      </p:cBhvr>
                                      <p:tavLst>
                                        <p:tav tm="0">
                                          <p:val>
                                            <p:fltVal val="0"/>
                                          </p:val>
                                        </p:tav>
                                        <p:tav tm="100000">
                                          <p:val>
                                            <p:strVal val="#ppt_w"/>
                                          </p:val>
                                        </p:tav>
                                      </p:tavLst>
                                    </p:anim>
                                    <p:anim calcmode="lin" valueType="num">
                                      <p:cBhvr>
                                        <p:cTn id="128" dur="1000" fill="hold"/>
                                        <p:tgtEl>
                                          <p:spTgt spid="4">
                                            <p:graphicEl>
                                              <a:dgm id="{39914282-3323-439B-A12C-593E69938CFB}"/>
                                            </p:graphicEl>
                                          </p:spTgt>
                                        </p:tgtEl>
                                        <p:attrNameLst>
                                          <p:attrName>ppt_h</p:attrName>
                                        </p:attrNameLst>
                                      </p:cBhvr>
                                      <p:tavLst>
                                        <p:tav tm="0">
                                          <p:val>
                                            <p:fltVal val="0"/>
                                          </p:val>
                                        </p:tav>
                                        <p:tav tm="100000">
                                          <p:val>
                                            <p:strVal val="#ppt_h"/>
                                          </p:val>
                                        </p:tav>
                                      </p:tavLst>
                                    </p:anim>
                                    <p:anim calcmode="lin" valueType="num">
                                      <p:cBhvr>
                                        <p:cTn id="129" dur="1000" fill="hold"/>
                                        <p:tgtEl>
                                          <p:spTgt spid="4">
                                            <p:graphicEl>
                                              <a:dgm id="{39914282-3323-439B-A12C-593E69938CFB}"/>
                                            </p:graphicEl>
                                          </p:spTgt>
                                        </p:tgtEl>
                                        <p:attrNameLst>
                                          <p:attrName>style.rotation</p:attrName>
                                        </p:attrNameLst>
                                      </p:cBhvr>
                                      <p:tavLst>
                                        <p:tav tm="0">
                                          <p:val>
                                            <p:fltVal val="90"/>
                                          </p:val>
                                        </p:tav>
                                        <p:tav tm="100000">
                                          <p:val>
                                            <p:fltVal val="0"/>
                                          </p:val>
                                        </p:tav>
                                      </p:tavLst>
                                    </p:anim>
                                    <p:animEffect transition="in" filter="fade">
                                      <p:cBhvr>
                                        <p:cTn id="130" dur="1000"/>
                                        <p:tgtEl>
                                          <p:spTgt spid="4">
                                            <p:graphicEl>
                                              <a:dgm id="{39914282-3323-439B-A12C-593E69938CFB}"/>
                                            </p:graphicEl>
                                          </p:spTgt>
                                        </p:tgtEl>
                                      </p:cBhvr>
                                    </p:animEffect>
                                  </p:childTnLst>
                                </p:cTn>
                              </p:par>
                              <p:par>
                                <p:cTn id="131" presetID="31" presetClass="entr" presetSubtype="0" fill="hold" grpId="0" nodeType="withEffect">
                                  <p:stCondLst>
                                    <p:cond delay="0"/>
                                  </p:stCondLst>
                                  <p:childTnLst>
                                    <p:set>
                                      <p:cBhvr>
                                        <p:cTn id="132" dur="1" fill="hold">
                                          <p:stCondLst>
                                            <p:cond delay="0"/>
                                          </p:stCondLst>
                                        </p:cTn>
                                        <p:tgtEl>
                                          <p:spTgt spid="4">
                                            <p:graphicEl>
                                              <a:dgm id="{4EA08959-BE34-4491-9BAA-494973831674}"/>
                                            </p:graphicEl>
                                          </p:spTgt>
                                        </p:tgtEl>
                                        <p:attrNameLst>
                                          <p:attrName>style.visibility</p:attrName>
                                        </p:attrNameLst>
                                      </p:cBhvr>
                                      <p:to>
                                        <p:strVal val="visible"/>
                                      </p:to>
                                    </p:set>
                                    <p:anim calcmode="lin" valueType="num">
                                      <p:cBhvr>
                                        <p:cTn id="133" dur="1000" fill="hold"/>
                                        <p:tgtEl>
                                          <p:spTgt spid="4">
                                            <p:graphicEl>
                                              <a:dgm id="{4EA08959-BE34-4491-9BAA-494973831674}"/>
                                            </p:graphicEl>
                                          </p:spTgt>
                                        </p:tgtEl>
                                        <p:attrNameLst>
                                          <p:attrName>ppt_w</p:attrName>
                                        </p:attrNameLst>
                                      </p:cBhvr>
                                      <p:tavLst>
                                        <p:tav tm="0">
                                          <p:val>
                                            <p:fltVal val="0"/>
                                          </p:val>
                                        </p:tav>
                                        <p:tav tm="100000">
                                          <p:val>
                                            <p:strVal val="#ppt_w"/>
                                          </p:val>
                                        </p:tav>
                                      </p:tavLst>
                                    </p:anim>
                                    <p:anim calcmode="lin" valueType="num">
                                      <p:cBhvr>
                                        <p:cTn id="134" dur="1000" fill="hold"/>
                                        <p:tgtEl>
                                          <p:spTgt spid="4">
                                            <p:graphicEl>
                                              <a:dgm id="{4EA08959-BE34-4491-9BAA-494973831674}"/>
                                            </p:graphicEl>
                                          </p:spTgt>
                                        </p:tgtEl>
                                        <p:attrNameLst>
                                          <p:attrName>ppt_h</p:attrName>
                                        </p:attrNameLst>
                                      </p:cBhvr>
                                      <p:tavLst>
                                        <p:tav tm="0">
                                          <p:val>
                                            <p:fltVal val="0"/>
                                          </p:val>
                                        </p:tav>
                                        <p:tav tm="100000">
                                          <p:val>
                                            <p:strVal val="#ppt_h"/>
                                          </p:val>
                                        </p:tav>
                                      </p:tavLst>
                                    </p:anim>
                                    <p:anim calcmode="lin" valueType="num">
                                      <p:cBhvr>
                                        <p:cTn id="135" dur="1000" fill="hold"/>
                                        <p:tgtEl>
                                          <p:spTgt spid="4">
                                            <p:graphicEl>
                                              <a:dgm id="{4EA08959-BE34-4491-9BAA-494973831674}"/>
                                            </p:graphicEl>
                                          </p:spTgt>
                                        </p:tgtEl>
                                        <p:attrNameLst>
                                          <p:attrName>style.rotation</p:attrName>
                                        </p:attrNameLst>
                                      </p:cBhvr>
                                      <p:tavLst>
                                        <p:tav tm="0">
                                          <p:val>
                                            <p:fltVal val="90"/>
                                          </p:val>
                                        </p:tav>
                                        <p:tav tm="100000">
                                          <p:val>
                                            <p:fltVal val="0"/>
                                          </p:val>
                                        </p:tav>
                                      </p:tavLst>
                                    </p:anim>
                                    <p:animEffect transition="in" filter="fade">
                                      <p:cBhvr>
                                        <p:cTn id="136" dur="1000"/>
                                        <p:tgtEl>
                                          <p:spTgt spid="4">
                                            <p:graphicEl>
                                              <a:dgm id="{4EA08959-BE34-4491-9BAA-49497383167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1ED18186-4306-406F-AB43-886A9D1C5E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9461" y="740009"/>
            <a:ext cx="5700714" cy="5965592"/>
          </a:xfrm>
          <a:prstGeom prst="ellipse">
            <a:avLst/>
          </a:prstGeom>
          <a:ln>
            <a:noFill/>
          </a:ln>
          <a:effectLst>
            <a:softEdge rad="112500"/>
          </a:effectLst>
        </p:spPr>
      </p:pic>
    </p:spTree>
    <p:extLst>
      <p:ext uri="{BB962C8B-B14F-4D97-AF65-F5344CB8AC3E}">
        <p14:creationId xmlns:p14="http://schemas.microsoft.com/office/powerpoint/2010/main" val="416325683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a:extLst>
              <a:ext uri="{FF2B5EF4-FFF2-40B4-BE49-F238E27FC236}">
                <a16:creationId xmlns:a16="http://schemas.microsoft.com/office/drawing/2014/main" id="{C564D7E0-C08B-4BDE-919F-1A2FF040544D}"/>
              </a:ext>
            </a:extLst>
          </p:cNvPr>
          <p:cNvGraphicFramePr>
            <a:graphicFrameLocks noGrp="1"/>
          </p:cNvGraphicFramePr>
          <p:nvPr>
            <p:ph idx="1"/>
            <p:extLst>
              <p:ext uri="{D42A27DB-BD31-4B8C-83A1-F6EECF244321}">
                <p14:modId xmlns:p14="http://schemas.microsoft.com/office/powerpoint/2010/main" val="2737650272"/>
              </p:ext>
            </p:extLst>
          </p:nvPr>
        </p:nvGraphicFramePr>
        <p:xfrm>
          <a:off x="581192" y="1085850"/>
          <a:ext cx="11029615" cy="5476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399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367D046D-7D24-4A38-9F85-08B1BACF3C44}"/>
                                            </p:graphicEl>
                                          </p:spTgt>
                                        </p:tgtEl>
                                        <p:attrNameLst>
                                          <p:attrName>style.visibility</p:attrName>
                                        </p:attrNameLst>
                                      </p:cBhvr>
                                      <p:to>
                                        <p:strVal val="visible"/>
                                      </p:to>
                                    </p:set>
                                    <p:anim calcmode="lin" valueType="num">
                                      <p:cBhvr additive="base">
                                        <p:cTn id="7" dur="500" fill="hold"/>
                                        <p:tgtEl>
                                          <p:spTgt spid="5">
                                            <p:graphicEl>
                                              <a:dgm id="{367D046D-7D24-4A38-9F85-08B1BACF3C44}"/>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367D046D-7D24-4A38-9F85-08B1BACF3C44}"/>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D79734E0-C335-41BE-9BF0-F3A52FC7376B}"/>
                                            </p:graphicEl>
                                          </p:spTgt>
                                        </p:tgtEl>
                                        <p:attrNameLst>
                                          <p:attrName>style.visibility</p:attrName>
                                        </p:attrNameLst>
                                      </p:cBhvr>
                                      <p:to>
                                        <p:strVal val="visible"/>
                                      </p:to>
                                    </p:set>
                                    <p:anim calcmode="lin" valueType="num">
                                      <p:cBhvr additive="base">
                                        <p:cTn id="13" dur="500" fill="hold"/>
                                        <p:tgtEl>
                                          <p:spTgt spid="5">
                                            <p:graphicEl>
                                              <a:dgm id="{D79734E0-C335-41BE-9BF0-F3A52FC7376B}"/>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D79734E0-C335-41BE-9BF0-F3A52FC7376B}"/>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graphicEl>
                                              <a:dgm id="{16362061-6168-4AB7-924E-21598AE03D6F}"/>
                                            </p:graphicEl>
                                          </p:spTgt>
                                        </p:tgtEl>
                                        <p:attrNameLst>
                                          <p:attrName>style.visibility</p:attrName>
                                        </p:attrNameLst>
                                      </p:cBhvr>
                                      <p:to>
                                        <p:strVal val="visible"/>
                                      </p:to>
                                    </p:set>
                                    <p:anim calcmode="lin" valueType="num">
                                      <p:cBhvr additive="base">
                                        <p:cTn id="17" dur="500" fill="hold"/>
                                        <p:tgtEl>
                                          <p:spTgt spid="5">
                                            <p:graphicEl>
                                              <a:dgm id="{16362061-6168-4AB7-924E-21598AE03D6F}"/>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graphicEl>
                                              <a:dgm id="{16362061-6168-4AB7-924E-21598AE03D6F}"/>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graphicEl>
                                              <a:dgm id="{967BA3E7-681B-47FC-A16A-D936D8CDF3BC}"/>
                                            </p:graphicEl>
                                          </p:spTgt>
                                        </p:tgtEl>
                                        <p:attrNameLst>
                                          <p:attrName>style.visibility</p:attrName>
                                        </p:attrNameLst>
                                      </p:cBhvr>
                                      <p:to>
                                        <p:strVal val="visible"/>
                                      </p:to>
                                    </p:set>
                                    <p:anim calcmode="lin" valueType="num">
                                      <p:cBhvr additive="base">
                                        <p:cTn id="23" dur="500" fill="hold"/>
                                        <p:tgtEl>
                                          <p:spTgt spid="5">
                                            <p:graphicEl>
                                              <a:dgm id="{967BA3E7-681B-47FC-A16A-D936D8CDF3BC}"/>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graphicEl>
                                              <a:dgm id="{967BA3E7-681B-47FC-A16A-D936D8CDF3BC}"/>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graphicEl>
                                              <a:dgm id="{ED83F2F7-1FC8-4BD6-8AA3-4AD46549A78A}"/>
                                            </p:graphicEl>
                                          </p:spTgt>
                                        </p:tgtEl>
                                        <p:attrNameLst>
                                          <p:attrName>style.visibility</p:attrName>
                                        </p:attrNameLst>
                                      </p:cBhvr>
                                      <p:to>
                                        <p:strVal val="visible"/>
                                      </p:to>
                                    </p:set>
                                    <p:anim calcmode="lin" valueType="num">
                                      <p:cBhvr additive="base">
                                        <p:cTn id="27" dur="500" fill="hold"/>
                                        <p:tgtEl>
                                          <p:spTgt spid="5">
                                            <p:graphicEl>
                                              <a:dgm id="{ED83F2F7-1FC8-4BD6-8AA3-4AD46549A78A}"/>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graphicEl>
                                              <a:dgm id="{ED83F2F7-1FC8-4BD6-8AA3-4AD46549A78A}"/>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graphicEl>
                                              <a:dgm id="{863D9AE9-3370-4625-919C-AA8B9AB806FF}"/>
                                            </p:graphicEl>
                                          </p:spTgt>
                                        </p:tgtEl>
                                        <p:attrNameLst>
                                          <p:attrName>style.visibility</p:attrName>
                                        </p:attrNameLst>
                                      </p:cBhvr>
                                      <p:to>
                                        <p:strVal val="visible"/>
                                      </p:to>
                                    </p:set>
                                    <p:anim calcmode="lin" valueType="num">
                                      <p:cBhvr additive="base">
                                        <p:cTn id="33" dur="500" fill="hold"/>
                                        <p:tgtEl>
                                          <p:spTgt spid="5">
                                            <p:graphicEl>
                                              <a:dgm id="{863D9AE9-3370-4625-919C-AA8B9AB806FF}"/>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graphicEl>
                                              <a:dgm id="{863D9AE9-3370-4625-919C-AA8B9AB806FF}"/>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
                                            <p:graphicEl>
                                              <a:dgm id="{0D866A7C-1D77-4ABF-B8D5-7EE226D4CA8F}"/>
                                            </p:graphicEl>
                                          </p:spTgt>
                                        </p:tgtEl>
                                        <p:attrNameLst>
                                          <p:attrName>style.visibility</p:attrName>
                                        </p:attrNameLst>
                                      </p:cBhvr>
                                      <p:to>
                                        <p:strVal val="visible"/>
                                      </p:to>
                                    </p:set>
                                    <p:anim calcmode="lin" valueType="num">
                                      <p:cBhvr additive="base">
                                        <p:cTn id="37" dur="500" fill="hold"/>
                                        <p:tgtEl>
                                          <p:spTgt spid="5">
                                            <p:graphicEl>
                                              <a:dgm id="{0D866A7C-1D77-4ABF-B8D5-7EE226D4CA8F}"/>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graphicEl>
                                              <a:dgm id="{0D866A7C-1D77-4ABF-B8D5-7EE226D4CA8F}"/>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graphicEl>
                                              <a:dgm id="{36F0F50E-2D40-4FF8-8779-57484A8E6EA5}"/>
                                            </p:graphicEl>
                                          </p:spTgt>
                                        </p:tgtEl>
                                        <p:attrNameLst>
                                          <p:attrName>style.visibility</p:attrName>
                                        </p:attrNameLst>
                                      </p:cBhvr>
                                      <p:to>
                                        <p:strVal val="visible"/>
                                      </p:to>
                                    </p:set>
                                    <p:anim calcmode="lin" valueType="num">
                                      <p:cBhvr additive="base">
                                        <p:cTn id="43" dur="500" fill="hold"/>
                                        <p:tgtEl>
                                          <p:spTgt spid="5">
                                            <p:graphicEl>
                                              <a:dgm id="{36F0F50E-2D40-4FF8-8779-57484A8E6EA5}"/>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graphicEl>
                                              <a:dgm id="{36F0F50E-2D40-4FF8-8779-57484A8E6EA5}"/>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5">
                                            <p:graphicEl>
                                              <a:dgm id="{EC708C65-122F-4C00-B6B4-B8368C0C3749}"/>
                                            </p:graphicEl>
                                          </p:spTgt>
                                        </p:tgtEl>
                                        <p:attrNameLst>
                                          <p:attrName>style.visibility</p:attrName>
                                        </p:attrNameLst>
                                      </p:cBhvr>
                                      <p:to>
                                        <p:strVal val="visible"/>
                                      </p:to>
                                    </p:set>
                                    <p:anim calcmode="lin" valueType="num">
                                      <p:cBhvr additive="base">
                                        <p:cTn id="47" dur="500" fill="hold"/>
                                        <p:tgtEl>
                                          <p:spTgt spid="5">
                                            <p:graphicEl>
                                              <a:dgm id="{EC708C65-122F-4C00-B6B4-B8368C0C3749}"/>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graphicEl>
                                              <a:dgm id="{EC708C65-122F-4C00-B6B4-B8368C0C3749}"/>
                                            </p:graphic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graphicEl>
                                              <a:dgm id="{F214AA0C-819F-4FB6-A01A-FC25C46AAAE1}"/>
                                            </p:graphicEl>
                                          </p:spTgt>
                                        </p:tgtEl>
                                        <p:attrNameLst>
                                          <p:attrName>style.visibility</p:attrName>
                                        </p:attrNameLst>
                                      </p:cBhvr>
                                      <p:to>
                                        <p:strVal val="visible"/>
                                      </p:to>
                                    </p:set>
                                    <p:anim calcmode="lin" valueType="num">
                                      <p:cBhvr additive="base">
                                        <p:cTn id="53" dur="500" fill="hold"/>
                                        <p:tgtEl>
                                          <p:spTgt spid="5">
                                            <p:graphicEl>
                                              <a:dgm id="{F214AA0C-819F-4FB6-A01A-FC25C46AAAE1}"/>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graphicEl>
                                              <a:dgm id="{F214AA0C-819F-4FB6-A01A-FC25C46AAAE1}"/>
                                            </p:graphic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5">
                                            <p:graphicEl>
                                              <a:dgm id="{8969F786-5C64-4082-80B4-654544A8C34A}"/>
                                            </p:graphicEl>
                                          </p:spTgt>
                                        </p:tgtEl>
                                        <p:attrNameLst>
                                          <p:attrName>style.visibility</p:attrName>
                                        </p:attrNameLst>
                                      </p:cBhvr>
                                      <p:to>
                                        <p:strVal val="visible"/>
                                      </p:to>
                                    </p:set>
                                    <p:anim calcmode="lin" valueType="num">
                                      <p:cBhvr additive="base">
                                        <p:cTn id="57" dur="500" fill="hold"/>
                                        <p:tgtEl>
                                          <p:spTgt spid="5">
                                            <p:graphicEl>
                                              <a:dgm id="{8969F786-5C64-4082-80B4-654544A8C34A}"/>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graphicEl>
                                              <a:dgm id="{8969F786-5C64-4082-80B4-654544A8C34A}"/>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37A7558D-3803-40EB-ACF7-1806AF1ECB9B}"/>
              </a:ext>
            </a:extLst>
          </p:cNvPr>
          <p:cNvGraphicFramePr>
            <a:graphicFrameLocks noGrp="1"/>
          </p:cNvGraphicFramePr>
          <p:nvPr>
            <p:ph idx="4294967295"/>
            <p:extLst>
              <p:ext uri="{D42A27DB-BD31-4B8C-83A1-F6EECF244321}">
                <p14:modId xmlns:p14="http://schemas.microsoft.com/office/powerpoint/2010/main" val="3073830727"/>
              </p:ext>
            </p:extLst>
          </p:nvPr>
        </p:nvGraphicFramePr>
        <p:xfrm>
          <a:off x="1162050" y="1504950"/>
          <a:ext cx="11029950" cy="4983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399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graphicEl>
                                              <a:dgm id="{1B329744-8CF4-4BB6-AB35-A2B8FB04D798}"/>
                                            </p:graphicEl>
                                          </p:spTgt>
                                        </p:tgtEl>
                                        <p:attrNameLst>
                                          <p:attrName>style.visibility</p:attrName>
                                        </p:attrNameLst>
                                      </p:cBhvr>
                                      <p:to>
                                        <p:strVal val="visible"/>
                                      </p:to>
                                    </p:set>
                                    <p:anim calcmode="lin" valueType="num">
                                      <p:cBhvr additive="base">
                                        <p:cTn id="7" dur="500" fill="hold"/>
                                        <p:tgtEl>
                                          <p:spTgt spid="4">
                                            <p:graphicEl>
                                              <a:dgm id="{1B329744-8CF4-4BB6-AB35-A2B8FB04D798}"/>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dgm id="{1B329744-8CF4-4BB6-AB35-A2B8FB04D798}"/>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graphicEl>
                                              <a:dgm id="{DE9B79FD-84D9-436F-ADE2-2E87DD958A55}"/>
                                            </p:graphicEl>
                                          </p:spTgt>
                                        </p:tgtEl>
                                        <p:attrNameLst>
                                          <p:attrName>style.visibility</p:attrName>
                                        </p:attrNameLst>
                                      </p:cBhvr>
                                      <p:to>
                                        <p:strVal val="visible"/>
                                      </p:to>
                                    </p:set>
                                    <p:anim calcmode="lin" valueType="num">
                                      <p:cBhvr additive="base">
                                        <p:cTn id="13" dur="500" fill="hold"/>
                                        <p:tgtEl>
                                          <p:spTgt spid="4">
                                            <p:graphicEl>
                                              <a:dgm id="{DE9B79FD-84D9-436F-ADE2-2E87DD958A55}"/>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graphicEl>
                                              <a:dgm id="{DE9B79FD-84D9-436F-ADE2-2E87DD958A55}"/>
                                            </p:graphic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4">
                                            <p:graphicEl>
                                              <a:dgm id="{134FFEC8-CE46-4684-A8DA-06E97233EFE3}"/>
                                            </p:graphicEl>
                                          </p:spTgt>
                                        </p:tgtEl>
                                        <p:attrNameLst>
                                          <p:attrName>style.visibility</p:attrName>
                                        </p:attrNameLst>
                                      </p:cBhvr>
                                      <p:to>
                                        <p:strVal val="visible"/>
                                      </p:to>
                                    </p:set>
                                    <p:anim calcmode="lin" valueType="num">
                                      <p:cBhvr additive="base">
                                        <p:cTn id="17" dur="500" fill="hold"/>
                                        <p:tgtEl>
                                          <p:spTgt spid="4">
                                            <p:graphicEl>
                                              <a:dgm id="{134FFEC8-CE46-4684-A8DA-06E97233EFE3}"/>
                                            </p:graphic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
                                            <p:graphicEl>
                                              <a:dgm id="{134FFEC8-CE46-4684-A8DA-06E97233EFE3}"/>
                                            </p:graphic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4">
                                            <p:graphicEl>
                                              <a:dgm id="{F7A41BDF-AE22-438E-9BCC-007F7707E347}"/>
                                            </p:graphicEl>
                                          </p:spTgt>
                                        </p:tgtEl>
                                        <p:attrNameLst>
                                          <p:attrName>style.visibility</p:attrName>
                                        </p:attrNameLst>
                                      </p:cBhvr>
                                      <p:to>
                                        <p:strVal val="visible"/>
                                      </p:to>
                                    </p:set>
                                    <p:anim calcmode="lin" valueType="num">
                                      <p:cBhvr additive="base">
                                        <p:cTn id="23" dur="500" fill="hold"/>
                                        <p:tgtEl>
                                          <p:spTgt spid="4">
                                            <p:graphicEl>
                                              <a:dgm id="{F7A41BDF-AE22-438E-9BCC-007F7707E347}"/>
                                            </p:graphic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
                                            <p:graphicEl>
                                              <a:dgm id="{F7A41BDF-AE22-438E-9BCC-007F7707E347}"/>
                                            </p:graphic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
                                            <p:graphicEl>
                                              <a:dgm id="{C5136BEE-2B8D-4B16-B3C7-5F5DF6414032}"/>
                                            </p:graphicEl>
                                          </p:spTgt>
                                        </p:tgtEl>
                                        <p:attrNameLst>
                                          <p:attrName>style.visibility</p:attrName>
                                        </p:attrNameLst>
                                      </p:cBhvr>
                                      <p:to>
                                        <p:strVal val="visible"/>
                                      </p:to>
                                    </p:set>
                                    <p:anim calcmode="lin" valueType="num">
                                      <p:cBhvr additive="base">
                                        <p:cTn id="27" dur="500" fill="hold"/>
                                        <p:tgtEl>
                                          <p:spTgt spid="4">
                                            <p:graphicEl>
                                              <a:dgm id="{C5136BEE-2B8D-4B16-B3C7-5F5DF6414032}"/>
                                            </p:graphic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
                                            <p:graphicEl>
                                              <a:dgm id="{C5136BEE-2B8D-4B16-B3C7-5F5DF6414032}"/>
                                            </p:graphic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4">
                                            <p:graphicEl>
                                              <a:dgm id="{12A536D7-00E2-40B7-AF3A-32513921DE92}"/>
                                            </p:graphicEl>
                                          </p:spTgt>
                                        </p:tgtEl>
                                        <p:attrNameLst>
                                          <p:attrName>style.visibility</p:attrName>
                                        </p:attrNameLst>
                                      </p:cBhvr>
                                      <p:to>
                                        <p:strVal val="visible"/>
                                      </p:to>
                                    </p:set>
                                    <p:anim calcmode="lin" valueType="num">
                                      <p:cBhvr additive="base">
                                        <p:cTn id="33" dur="500" fill="hold"/>
                                        <p:tgtEl>
                                          <p:spTgt spid="4">
                                            <p:graphicEl>
                                              <a:dgm id="{12A536D7-00E2-40B7-AF3A-32513921DE92}"/>
                                            </p:graphic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4">
                                            <p:graphicEl>
                                              <a:dgm id="{12A536D7-00E2-40B7-AF3A-32513921DE92}"/>
                                            </p:graphic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4">
                                            <p:graphicEl>
                                              <a:dgm id="{C4D8731C-02A2-491C-AFCB-6FAA04A9FC41}"/>
                                            </p:graphicEl>
                                          </p:spTgt>
                                        </p:tgtEl>
                                        <p:attrNameLst>
                                          <p:attrName>style.visibility</p:attrName>
                                        </p:attrNameLst>
                                      </p:cBhvr>
                                      <p:to>
                                        <p:strVal val="visible"/>
                                      </p:to>
                                    </p:set>
                                    <p:anim calcmode="lin" valueType="num">
                                      <p:cBhvr additive="base">
                                        <p:cTn id="37" dur="500" fill="hold"/>
                                        <p:tgtEl>
                                          <p:spTgt spid="4">
                                            <p:graphicEl>
                                              <a:dgm id="{C4D8731C-02A2-491C-AFCB-6FAA04A9FC41}"/>
                                            </p:graphic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graphicEl>
                                              <a:dgm id="{C4D8731C-02A2-491C-AFCB-6FAA04A9FC41}"/>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a:extLst>
              <a:ext uri="{FF2B5EF4-FFF2-40B4-BE49-F238E27FC236}">
                <a16:creationId xmlns:a16="http://schemas.microsoft.com/office/drawing/2014/main" id="{F9B32354-11A8-4E56-BC3F-3A4A694FFFAD}"/>
              </a:ext>
            </a:extLst>
          </p:cNvPr>
          <p:cNvGraphicFramePr/>
          <p:nvPr>
            <p:extLst>
              <p:ext uri="{D42A27DB-BD31-4B8C-83A1-F6EECF244321}">
                <p14:modId xmlns:p14="http://schemas.microsoft.com/office/powerpoint/2010/main" val="2324892763"/>
              </p:ext>
            </p:extLst>
          </p:nvPr>
        </p:nvGraphicFramePr>
        <p:xfrm>
          <a:off x="638175" y="466725"/>
          <a:ext cx="11134725" cy="62103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3228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a:extLst>
              <a:ext uri="{FF2B5EF4-FFF2-40B4-BE49-F238E27FC236}">
                <a16:creationId xmlns:a16="http://schemas.microsoft.com/office/drawing/2014/main" id="{F7AE8141-B715-47E2-90DA-865B365C1583}"/>
              </a:ext>
            </a:extLst>
          </p:cNvPr>
          <p:cNvGraphicFramePr/>
          <p:nvPr>
            <p:extLst>
              <p:ext uri="{D42A27DB-BD31-4B8C-83A1-F6EECF244321}">
                <p14:modId xmlns:p14="http://schemas.microsoft.com/office/powerpoint/2010/main" val="2587673514"/>
              </p:ext>
            </p:extLst>
          </p:nvPr>
        </p:nvGraphicFramePr>
        <p:xfrm>
          <a:off x="219075" y="1285875"/>
          <a:ext cx="11620500" cy="5286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re 5">
            <a:extLst>
              <a:ext uri="{FF2B5EF4-FFF2-40B4-BE49-F238E27FC236}">
                <a16:creationId xmlns:a16="http://schemas.microsoft.com/office/drawing/2014/main" id="{DE6205C9-41A0-45EC-9F6D-EF8531A07A1C}"/>
              </a:ext>
            </a:extLst>
          </p:cNvPr>
          <p:cNvSpPr>
            <a:spLocks noGrp="1"/>
          </p:cNvSpPr>
          <p:nvPr>
            <p:ph type="title" idx="4294967295"/>
          </p:nvPr>
        </p:nvSpPr>
        <p:spPr>
          <a:xfrm>
            <a:off x="0" y="133350"/>
            <a:ext cx="11029950" cy="781050"/>
          </a:xfrm>
        </p:spPr>
        <p:txBody>
          <a:bodyPr>
            <a:normAutofit fontScale="90000"/>
          </a:bodyPr>
          <a:lstStyle/>
          <a:p>
            <a:pPr algn="ctr" rtl="1"/>
            <a:br>
              <a:rPr lang="ar-SA" sz="2800" b="1" dirty="0">
                <a:solidFill>
                  <a:schemeClr val="accent1">
                    <a:lumMod val="90000"/>
                    <a:lumOff val="10000"/>
                  </a:schemeClr>
                </a:solidFill>
                <a:effectLst/>
                <a:latin typeface="Calibri" panose="020F0502020204030204" pitchFamily="34" charset="0"/>
                <a:ea typeface="Calibri" panose="020F0502020204030204" pitchFamily="34" charset="0"/>
                <a:cs typeface="Simplified Arabic" panose="02020603050405020304" pitchFamily="18" charset="-78"/>
              </a:rPr>
            </a:br>
            <a:br>
              <a:rPr lang="ar-SA" sz="2800" b="1" dirty="0">
                <a:solidFill>
                  <a:schemeClr val="accent1">
                    <a:lumMod val="90000"/>
                    <a:lumOff val="10000"/>
                  </a:schemeClr>
                </a:solidFill>
                <a:effectLst/>
                <a:latin typeface="Calibri" panose="020F0502020204030204" pitchFamily="34" charset="0"/>
                <a:ea typeface="Calibri" panose="020F0502020204030204" pitchFamily="34" charset="0"/>
                <a:cs typeface="Simplified Arabic" panose="02020603050405020304" pitchFamily="18" charset="-78"/>
              </a:rPr>
            </a:br>
            <a:br>
              <a:rPr lang="ar-SA" sz="2800" b="1" dirty="0">
                <a:solidFill>
                  <a:schemeClr val="accent1">
                    <a:lumMod val="90000"/>
                    <a:lumOff val="10000"/>
                  </a:schemeClr>
                </a:solidFill>
                <a:effectLst/>
                <a:latin typeface="Calibri" panose="020F0502020204030204" pitchFamily="34" charset="0"/>
                <a:ea typeface="Calibri" panose="020F0502020204030204" pitchFamily="34" charset="0"/>
                <a:cs typeface="Simplified Arabic" panose="02020603050405020304" pitchFamily="18" charset="-78"/>
              </a:rPr>
            </a:br>
            <a:br>
              <a:rPr lang="ar-SA" sz="2800" b="1" dirty="0">
                <a:solidFill>
                  <a:schemeClr val="accent1">
                    <a:lumMod val="90000"/>
                    <a:lumOff val="10000"/>
                  </a:schemeClr>
                </a:solidFill>
                <a:effectLst/>
                <a:latin typeface="Calibri" panose="020F0502020204030204" pitchFamily="34" charset="0"/>
                <a:ea typeface="Calibri" panose="020F0502020204030204" pitchFamily="34" charset="0"/>
                <a:cs typeface="Simplified Arabic" panose="02020603050405020304" pitchFamily="18" charset="-78"/>
              </a:rPr>
            </a:br>
            <a:r>
              <a:rPr lang="ar-DZ" sz="2800" b="1" dirty="0">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أهداف البيداغوجيا </a:t>
            </a:r>
            <a:r>
              <a:rPr lang="ar-DZ" sz="2800" b="1" dirty="0" err="1">
                <a:solidFill>
                  <a:schemeClr val="tx1"/>
                </a:solidFill>
                <a:effectLst/>
                <a:latin typeface="Calibri" panose="020F0502020204030204" pitchFamily="34" charset="0"/>
                <a:ea typeface="Calibri" panose="020F0502020204030204" pitchFamily="34" charset="0"/>
                <a:cs typeface="Simplified Arabic" panose="02020603050405020304" pitchFamily="18" charset="-78"/>
              </a:rPr>
              <a:t>الفارقية</a:t>
            </a:r>
            <a:br>
              <a:rPr lang="fr-DZ" sz="1800" dirty="0">
                <a:solidFill>
                  <a:schemeClr val="accent1">
                    <a:lumMod val="90000"/>
                    <a:lumOff val="10000"/>
                  </a:schemeClr>
                </a:solidFill>
                <a:effectLst/>
                <a:latin typeface="Calibri" panose="020F0502020204030204" pitchFamily="34" charset="0"/>
                <a:ea typeface="Calibri" panose="020F0502020204030204" pitchFamily="34" charset="0"/>
                <a:cs typeface="Arial" panose="020B0604020202020204" pitchFamily="34" charset="0"/>
              </a:rPr>
            </a:br>
            <a:endParaRPr lang="fr-DZ" dirty="0">
              <a:solidFill>
                <a:schemeClr val="accent1">
                  <a:lumMod val="90000"/>
                  <a:lumOff val="10000"/>
                </a:schemeClr>
              </a:solidFill>
            </a:endParaRPr>
          </a:p>
        </p:txBody>
      </p:sp>
    </p:spTree>
    <p:extLst>
      <p:ext uri="{BB962C8B-B14F-4D97-AF65-F5344CB8AC3E}">
        <p14:creationId xmlns:p14="http://schemas.microsoft.com/office/powerpoint/2010/main" val="3201267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5">
                                            <p:graphicEl>
                                              <a:dgm id="{99B97D01-6E7B-4644-932D-91197F86B258}"/>
                                            </p:graphicEl>
                                          </p:spTgt>
                                        </p:tgtEl>
                                        <p:attrNameLst>
                                          <p:attrName>style.visibility</p:attrName>
                                        </p:attrNameLst>
                                      </p:cBhvr>
                                      <p:to>
                                        <p:strVal val="visible"/>
                                      </p:to>
                                    </p:set>
                                    <p:anim calcmode="lin" valueType="num">
                                      <p:cBhvr additive="base">
                                        <p:cTn id="14" dur="500" fill="hold"/>
                                        <p:tgtEl>
                                          <p:spTgt spid="5">
                                            <p:graphicEl>
                                              <a:dgm id="{99B97D01-6E7B-4644-932D-91197F86B258}"/>
                                            </p:graphic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5">
                                            <p:graphicEl>
                                              <a:dgm id="{99B97D01-6E7B-4644-932D-91197F86B258}"/>
                                            </p:graphic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5">
                                            <p:graphicEl>
                                              <a:dgm id="{EC122662-B7C4-4EA8-98FF-5D91E9B40DA1}"/>
                                            </p:graphicEl>
                                          </p:spTgt>
                                        </p:tgtEl>
                                        <p:attrNameLst>
                                          <p:attrName>style.visibility</p:attrName>
                                        </p:attrNameLst>
                                      </p:cBhvr>
                                      <p:to>
                                        <p:strVal val="visible"/>
                                      </p:to>
                                    </p:set>
                                    <p:anim calcmode="lin" valueType="num">
                                      <p:cBhvr additive="base">
                                        <p:cTn id="20" dur="500" fill="hold"/>
                                        <p:tgtEl>
                                          <p:spTgt spid="5">
                                            <p:graphicEl>
                                              <a:dgm id="{EC122662-B7C4-4EA8-98FF-5D91E9B40DA1}"/>
                                            </p:graphic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5">
                                            <p:graphicEl>
                                              <a:dgm id="{EC122662-B7C4-4EA8-98FF-5D91E9B40DA1}"/>
                                            </p:graphic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5">
                                            <p:graphicEl>
                                              <a:dgm id="{ADEE203D-BE8C-4F30-953D-F7E139A0A6B1}"/>
                                            </p:graphicEl>
                                          </p:spTgt>
                                        </p:tgtEl>
                                        <p:attrNameLst>
                                          <p:attrName>style.visibility</p:attrName>
                                        </p:attrNameLst>
                                      </p:cBhvr>
                                      <p:to>
                                        <p:strVal val="visible"/>
                                      </p:to>
                                    </p:set>
                                    <p:anim calcmode="lin" valueType="num">
                                      <p:cBhvr additive="base">
                                        <p:cTn id="26" dur="500" fill="hold"/>
                                        <p:tgtEl>
                                          <p:spTgt spid="5">
                                            <p:graphicEl>
                                              <a:dgm id="{ADEE203D-BE8C-4F30-953D-F7E139A0A6B1}"/>
                                            </p:graphic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5">
                                            <p:graphicEl>
                                              <a:dgm id="{ADEE203D-BE8C-4F30-953D-F7E139A0A6B1}"/>
                                            </p:graphic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5">
                                            <p:graphicEl>
                                              <a:dgm id="{EFEEB8DE-ED4F-43B2-9F3E-CACB3B215E36}"/>
                                            </p:graphicEl>
                                          </p:spTgt>
                                        </p:tgtEl>
                                        <p:attrNameLst>
                                          <p:attrName>style.visibility</p:attrName>
                                        </p:attrNameLst>
                                      </p:cBhvr>
                                      <p:to>
                                        <p:strVal val="visible"/>
                                      </p:to>
                                    </p:set>
                                    <p:anim calcmode="lin" valueType="num">
                                      <p:cBhvr additive="base">
                                        <p:cTn id="32" dur="500" fill="hold"/>
                                        <p:tgtEl>
                                          <p:spTgt spid="5">
                                            <p:graphicEl>
                                              <a:dgm id="{EFEEB8DE-ED4F-43B2-9F3E-CACB3B215E36}"/>
                                            </p:graphic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5">
                                            <p:graphicEl>
                                              <a:dgm id="{EFEEB8DE-ED4F-43B2-9F3E-CACB3B215E36}"/>
                                            </p:graphic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5">
                                            <p:graphicEl>
                                              <a:dgm id="{2642023B-74C7-4A2A-9BC5-FD783DAFB5CB}"/>
                                            </p:graphicEl>
                                          </p:spTgt>
                                        </p:tgtEl>
                                        <p:attrNameLst>
                                          <p:attrName>style.visibility</p:attrName>
                                        </p:attrNameLst>
                                      </p:cBhvr>
                                      <p:to>
                                        <p:strVal val="visible"/>
                                      </p:to>
                                    </p:set>
                                    <p:anim calcmode="lin" valueType="num">
                                      <p:cBhvr additive="base">
                                        <p:cTn id="38" dur="500" fill="hold"/>
                                        <p:tgtEl>
                                          <p:spTgt spid="5">
                                            <p:graphicEl>
                                              <a:dgm id="{2642023B-74C7-4A2A-9BC5-FD783DAFB5CB}"/>
                                            </p:graphic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5">
                                            <p:graphicEl>
                                              <a:dgm id="{2642023B-74C7-4A2A-9BC5-FD783DAFB5CB}"/>
                                            </p:graphic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5">
                                            <p:graphicEl>
                                              <a:dgm id="{2341F137-05B8-4088-AFF6-503AF6E9AAEA}"/>
                                            </p:graphicEl>
                                          </p:spTgt>
                                        </p:tgtEl>
                                        <p:attrNameLst>
                                          <p:attrName>style.visibility</p:attrName>
                                        </p:attrNameLst>
                                      </p:cBhvr>
                                      <p:to>
                                        <p:strVal val="visible"/>
                                      </p:to>
                                    </p:set>
                                    <p:anim calcmode="lin" valueType="num">
                                      <p:cBhvr additive="base">
                                        <p:cTn id="44" dur="500" fill="hold"/>
                                        <p:tgtEl>
                                          <p:spTgt spid="5">
                                            <p:graphicEl>
                                              <a:dgm id="{2341F137-05B8-4088-AFF6-503AF6E9AAEA}"/>
                                            </p:graphic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5">
                                            <p:graphicEl>
                                              <a:dgm id="{2341F137-05B8-4088-AFF6-503AF6E9AAEA}"/>
                                            </p:graphicEl>
                                          </p:spTgt>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5">
                                            <p:graphicEl>
                                              <a:dgm id="{5E48BA10-054E-482F-A4A8-038559CC6039}"/>
                                            </p:graphicEl>
                                          </p:spTgt>
                                        </p:tgtEl>
                                        <p:attrNameLst>
                                          <p:attrName>style.visibility</p:attrName>
                                        </p:attrNameLst>
                                      </p:cBhvr>
                                      <p:to>
                                        <p:strVal val="visible"/>
                                      </p:to>
                                    </p:set>
                                    <p:anim calcmode="lin" valueType="num">
                                      <p:cBhvr additive="base">
                                        <p:cTn id="50" dur="500" fill="hold"/>
                                        <p:tgtEl>
                                          <p:spTgt spid="5">
                                            <p:graphicEl>
                                              <a:dgm id="{5E48BA10-054E-482F-A4A8-038559CC6039}"/>
                                            </p:graphic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5">
                                            <p:graphicEl>
                                              <a:dgm id="{5E48BA10-054E-482F-A4A8-038559CC6039}"/>
                                            </p:graphic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5">
                                            <p:graphicEl>
                                              <a:dgm id="{DFC62ABF-9BD9-4A77-805F-791CEDDB878E}"/>
                                            </p:graphicEl>
                                          </p:spTgt>
                                        </p:tgtEl>
                                        <p:attrNameLst>
                                          <p:attrName>style.visibility</p:attrName>
                                        </p:attrNameLst>
                                      </p:cBhvr>
                                      <p:to>
                                        <p:strVal val="visible"/>
                                      </p:to>
                                    </p:set>
                                    <p:anim calcmode="lin" valueType="num">
                                      <p:cBhvr additive="base">
                                        <p:cTn id="56" dur="500" fill="hold"/>
                                        <p:tgtEl>
                                          <p:spTgt spid="5">
                                            <p:graphicEl>
                                              <a:dgm id="{DFC62ABF-9BD9-4A77-805F-791CEDDB878E}"/>
                                            </p:graphicEl>
                                          </p:spTgt>
                                        </p:tgtEl>
                                        <p:attrNameLst>
                                          <p:attrName>ppt_x</p:attrName>
                                        </p:attrNameLst>
                                      </p:cBhvr>
                                      <p:tavLst>
                                        <p:tav tm="0">
                                          <p:val>
                                            <p:strVal val="0-#ppt_w/2"/>
                                          </p:val>
                                        </p:tav>
                                        <p:tav tm="100000">
                                          <p:val>
                                            <p:strVal val="#ppt_x"/>
                                          </p:val>
                                        </p:tav>
                                      </p:tavLst>
                                    </p:anim>
                                    <p:anim calcmode="lin" valueType="num">
                                      <p:cBhvr additive="base">
                                        <p:cTn id="57" dur="500" fill="hold"/>
                                        <p:tgtEl>
                                          <p:spTgt spid="5">
                                            <p:graphicEl>
                                              <a:dgm id="{DFC62ABF-9BD9-4A77-805F-791CEDDB878E}"/>
                                            </p:graphicEl>
                                          </p:spTgt>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8" fill="hold" grpId="0" nodeType="clickEffect">
                                  <p:stCondLst>
                                    <p:cond delay="0"/>
                                  </p:stCondLst>
                                  <p:childTnLst>
                                    <p:set>
                                      <p:cBhvr>
                                        <p:cTn id="61" dur="1" fill="hold">
                                          <p:stCondLst>
                                            <p:cond delay="0"/>
                                          </p:stCondLst>
                                        </p:cTn>
                                        <p:tgtEl>
                                          <p:spTgt spid="5">
                                            <p:graphicEl>
                                              <a:dgm id="{AAC98D66-61C1-48F6-9382-20DA1216609E}"/>
                                            </p:graphicEl>
                                          </p:spTgt>
                                        </p:tgtEl>
                                        <p:attrNameLst>
                                          <p:attrName>style.visibility</p:attrName>
                                        </p:attrNameLst>
                                      </p:cBhvr>
                                      <p:to>
                                        <p:strVal val="visible"/>
                                      </p:to>
                                    </p:set>
                                    <p:anim calcmode="lin" valueType="num">
                                      <p:cBhvr additive="base">
                                        <p:cTn id="62" dur="500" fill="hold"/>
                                        <p:tgtEl>
                                          <p:spTgt spid="5">
                                            <p:graphicEl>
                                              <a:dgm id="{AAC98D66-61C1-48F6-9382-20DA1216609E}"/>
                                            </p:graphicEl>
                                          </p:spTgt>
                                        </p:tgtEl>
                                        <p:attrNameLst>
                                          <p:attrName>ppt_x</p:attrName>
                                        </p:attrNameLst>
                                      </p:cBhvr>
                                      <p:tavLst>
                                        <p:tav tm="0">
                                          <p:val>
                                            <p:strVal val="0-#ppt_w/2"/>
                                          </p:val>
                                        </p:tav>
                                        <p:tav tm="100000">
                                          <p:val>
                                            <p:strVal val="#ppt_x"/>
                                          </p:val>
                                        </p:tav>
                                      </p:tavLst>
                                    </p:anim>
                                    <p:anim calcmode="lin" valueType="num">
                                      <p:cBhvr additive="base">
                                        <p:cTn id="63" dur="500" fill="hold"/>
                                        <p:tgtEl>
                                          <p:spTgt spid="5">
                                            <p:graphicEl>
                                              <a:dgm id="{AAC98D66-61C1-48F6-9382-20DA1216609E}"/>
                                            </p:graphicEl>
                                          </p:spTgt>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8" fill="hold" grpId="0" nodeType="clickEffect">
                                  <p:stCondLst>
                                    <p:cond delay="0"/>
                                  </p:stCondLst>
                                  <p:childTnLst>
                                    <p:set>
                                      <p:cBhvr>
                                        <p:cTn id="67" dur="1" fill="hold">
                                          <p:stCondLst>
                                            <p:cond delay="0"/>
                                          </p:stCondLst>
                                        </p:cTn>
                                        <p:tgtEl>
                                          <p:spTgt spid="5">
                                            <p:graphicEl>
                                              <a:dgm id="{7FED87CC-75B9-494D-9468-9FF024BD0411}"/>
                                            </p:graphicEl>
                                          </p:spTgt>
                                        </p:tgtEl>
                                        <p:attrNameLst>
                                          <p:attrName>style.visibility</p:attrName>
                                        </p:attrNameLst>
                                      </p:cBhvr>
                                      <p:to>
                                        <p:strVal val="visible"/>
                                      </p:to>
                                    </p:set>
                                    <p:anim calcmode="lin" valueType="num">
                                      <p:cBhvr additive="base">
                                        <p:cTn id="68" dur="500" fill="hold"/>
                                        <p:tgtEl>
                                          <p:spTgt spid="5">
                                            <p:graphicEl>
                                              <a:dgm id="{7FED87CC-75B9-494D-9468-9FF024BD0411}"/>
                                            </p:graphicEl>
                                          </p:spTgt>
                                        </p:tgtEl>
                                        <p:attrNameLst>
                                          <p:attrName>ppt_x</p:attrName>
                                        </p:attrNameLst>
                                      </p:cBhvr>
                                      <p:tavLst>
                                        <p:tav tm="0">
                                          <p:val>
                                            <p:strVal val="0-#ppt_w/2"/>
                                          </p:val>
                                        </p:tav>
                                        <p:tav tm="100000">
                                          <p:val>
                                            <p:strVal val="#ppt_x"/>
                                          </p:val>
                                        </p:tav>
                                      </p:tavLst>
                                    </p:anim>
                                    <p:anim calcmode="lin" valueType="num">
                                      <p:cBhvr additive="base">
                                        <p:cTn id="69" dur="500" fill="hold"/>
                                        <p:tgtEl>
                                          <p:spTgt spid="5">
                                            <p:graphicEl>
                                              <a:dgm id="{7FED87CC-75B9-494D-9468-9FF024BD0411}"/>
                                            </p:graphicEl>
                                          </p:spTgt>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8" fill="hold" grpId="0" nodeType="clickEffect">
                                  <p:stCondLst>
                                    <p:cond delay="0"/>
                                  </p:stCondLst>
                                  <p:childTnLst>
                                    <p:set>
                                      <p:cBhvr>
                                        <p:cTn id="73" dur="1" fill="hold">
                                          <p:stCondLst>
                                            <p:cond delay="0"/>
                                          </p:stCondLst>
                                        </p:cTn>
                                        <p:tgtEl>
                                          <p:spTgt spid="5">
                                            <p:graphicEl>
                                              <a:dgm id="{0723B285-7A92-4AB8-ADF0-5B460F2446BD}"/>
                                            </p:graphicEl>
                                          </p:spTgt>
                                        </p:tgtEl>
                                        <p:attrNameLst>
                                          <p:attrName>style.visibility</p:attrName>
                                        </p:attrNameLst>
                                      </p:cBhvr>
                                      <p:to>
                                        <p:strVal val="visible"/>
                                      </p:to>
                                    </p:set>
                                    <p:anim calcmode="lin" valueType="num">
                                      <p:cBhvr additive="base">
                                        <p:cTn id="74" dur="500" fill="hold"/>
                                        <p:tgtEl>
                                          <p:spTgt spid="5">
                                            <p:graphicEl>
                                              <a:dgm id="{0723B285-7A92-4AB8-ADF0-5B460F2446BD}"/>
                                            </p:graphicEl>
                                          </p:spTgt>
                                        </p:tgtEl>
                                        <p:attrNameLst>
                                          <p:attrName>ppt_x</p:attrName>
                                        </p:attrNameLst>
                                      </p:cBhvr>
                                      <p:tavLst>
                                        <p:tav tm="0">
                                          <p:val>
                                            <p:strVal val="0-#ppt_w/2"/>
                                          </p:val>
                                        </p:tav>
                                        <p:tav tm="100000">
                                          <p:val>
                                            <p:strVal val="#ppt_x"/>
                                          </p:val>
                                        </p:tav>
                                      </p:tavLst>
                                    </p:anim>
                                    <p:anim calcmode="lin" valueType="num">
                                      <p:cBhvr additive="base">
                                        <p:cTn id="75" dur="500" fill="hold"/>
                                        <p:tgtEl>
                                          <p:spTgt spid="5">
                                            <p:graphicEl>
                                              <a:dgm id="{0723B285-7A92-4AB8-ADF0-5B460F2446BD}"/>
                                            </p:graphicEl>
                                          </p:spTgt>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8" fill="hold" grpId="0" nodeType="clickEffect">
                                  <p:stCondLst>
                                    <p:cond delay="0"/>
                                  </p:stCondLst>
                                  <p:childTnLst>
                                    <p:set>
                                      <p:cBhvr>
                                        <p:cTn id="79" dur="1" fill="hold">
                                          <p:stCondLst>
                                            <p:cond delay="0"/>
                                          </p:stCondLst>
                                        </p:cTn>
                                        <p:tgtEl>
                                          <p:spTgt spid="5">
                                            <p:graphicEl>
                                              <a:dgm id="{887BC83C-4B81-42C9-91B1-C702055965CD}"/>
                                            </p:graphicEl>
                                          </p:spTgt>
                                        </p:tgtEl>
                                        <p:attrNameLst>
                                          <p:attrName>style.visibility</p:attrName>
                                        </p:attrNameLst>
                                      </p:cBhvr>
                                      <p:to>
                                        <p:strVal val="visible"/>
                                      </p:to>
                                    </p:set>
                                    <p:anim calcmode="lin" valueType="num">
                                      <p:cBhvr additive="base">
                                        <p:cTn id="80" dur="500" fill="hold"/>
                                        <p:tgtEl>
                                          <p:spTgt spid="5">
                                            <p:graphicEl>
                                              <a:dgm id="{887BC83C-4B81-42C9-91B1-C702055965CD}"/>
                                            </p:graphicEl>
                                          </p:spTgt>
                                        </p:tgtEl>
                                        <p:attrNameLst>
                                          <p:attrName>ppt_x</p:attrName>
                                        </p:attrNameLst>
                                      </p:cBhvr>
                                      <p:tavLst>
                                        <p:tav tm="0">
                                          <p:val>
                                            <p:strVal val="0-#ppt_w/2"/>
                                          </p:val>
                                        </p:tav>
                                        <p:tav tm="100000">
                                          <p:val>
                                            <p:strVal val="#ppt_x"/>
                                          </p:val>
                                        </p:tav>
                                      </p:tavLst>
                                    </p:anim>
                                    <p:anim calcmode="lin" valueType="num">
                                      <p:cBhvr additive="base">
                                        <p:cTn id="81" dur="500" fill="hold"/>
                                        <p:tgtEl>
                                          <p:spTgt spid="5">
                                            <p:graphicEl>
                                              <a:dgm id="{887BC83C-4B81-42C9-91B1-C702055965CD}"/>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EFAB2B-F33C-4152-867F-AA7B0B9E8D05}"/>
              </a:ext>
            </a:extLst>
          </p:cNvPr>
          <p:cNvSpPr>
            <a:spLocks noGrp="1"/>
          </p:cNvSpPr>
          <p:nvPr>
            <p:ph type="title"/>
          </p:nvPr>
        </p:nvSpPr>
        <p:spPr/>
        <p:txBody>
          <a:bodyPr>
            <a:normAutofit/>
          </a:bodyPr>
          <a:lstStyle/>
          <a:p>
            <a:pPr algn="ctr" rtl="1"/>
            <a:r>
              <a:rPr lang="ar-MA" b="1" dirty="0">
                <a:effectLst/>
                <a:latin typeface="Calibri" panose="020F0502020204030204" pitchFamily="34" charset="0"/>
                <a:ea typeface="Calibri" panose="020F0502020204030204" pitchFamily="34" charset="0"/>
                <a:cs typeface="Simplified Arabic" panose="02020603050405020304" pitchFamily="18" charset="-78"/>
              </a:rPr>
              <a:t>صعوبات تطبيق البيداغوجيا </a:t>
            </a:r>
            <a:r>
              <a:rPr lang="ar-MA" b="1" dirty="0" err="1">
                <a:effectLst/>
                <a:latin typeface="Calibri" panose="020F0502020204030204" pitchFamily="34" charset="0"/>
                <a:ea typeface="Calibri" panose="020F0502020204030204" pitchFamily="34" charset="0"/>
                <a:cs typeface="Simplified Arabic" panose="02020603050405020304" pitchFamily="18" charset="-78"/>
              </a:rPr>
              <a:t>الفارقية</a:t>
            </a:r>
            <a:r>
              <a:rPr lang="ar-MA" b="1" dirty="0">
                <a:effectLst/>
                <a:latin typeface="Calibri" panose="020F0502020204030204" pitchFamily="34" charset="0"/>
                <a:ea typeface="Calibri" panose="020F0502020204030204" pitchFamily="34" charset="0"/>
                <a:cs typeface="Simplified Arabic" panose="02020603050405020304" pitchFamily="18" charset="-78"/>
              </a:rPr>
              <a:t> وشروط نجاحها </a:t>
            </a:r>
            <a:br>
              <a:rPr lang="fr-DZ" sz="1800" dirty="0">
                <a:effectLst/>
                <a:latin typeface="Calibri" panose="020F0502020204030204" pitchFamily="34" charset="0"/>
                <a:ea typeface="Calibri" panose="020F0502020204030204" pitchFamily="34" charset="0"/>
                <a:cs typeface="Arial" panose="020B0604020202020204" pitchFamily="34" charset="0"/>
              </a:rPr>
            </a:br>
            <a:endParaRPr lang="fr-DZ" dirty="0"/>
          </a:p>
        </p:txBody>
      </p:sp>
      <p:sp>
        <p:nvSpPr>
          <p:cNvPr id="9" name="Espace réservé du texte 8">
            <a:extLst>
              <a:ext uri="{FF2B5EF4-FFF2-40B4-BE49-F238E27FC236}">
                <a16:creationId xmlns:a16="http://schemas.microsoft.com/office/drawing/2014/main" id="{E62A3E4B-AB9F-4302-8DC6-760D5892622C}"/>
              </a:ext>
            </a:extLst>
          </p:cNvPr>
          <p:cNvSpPr>
            <a:spLocks noGrp="1"/>
          </p:cNvSpPr>
          <p:nvPr>
            <p:ph type="body" idx="1"/>
          </p:nvPr>
        </p:nvSpPr>
        <p:spPr>
          <a:xfrm>
            <a:off x="887219" y="1798566"/>
            <a:ext cx="6942331" cy="1005699"/>
          </a:xfrm>
        </p:spPr>
        <p:txBody>
          <a:bodyPr/>
          <a:lstStyle/>
          <a:p>
            <a:pPr algn="r" rtl="1"/>
            <a:r>
              <a:rPr lang="ar-SA" sz="2400" dirty="0">
                <a:effectLst/>
                <a:latin typeface="Calibri" panose="020F0502020204030204" pitchFamily="34" charset="0"/>
                <a:ea typeface="Calibri" panose="020F0502020204030204" pitchFamily="34" charset="0"/>
                <a:cs typeface="Arial" panose="020B0604020202020204" pitchFamily="34" charset="0"/>
              </a:rPr>
              <a:t>صعوبات تطبيق البيداغوجيا </a:t>
            </a:r>
            <a:r>
              <a:rPr lang="ar-SA" sz="2400" dirty="0" err="1">
                <a:effectLst/>
                <a:latin typeface="Calibri" panose="020F0502020204030204" pitchFamily="34" charset="0"/>
                <a:ea typeface="Calibri" panose="020F0502020204030204" pitchFamily="34" charset="0"/>
                <a:cs typeface="Arial" panose="020B0604020202020204" pitchFamily="34" charset="0"/>
              </a:rPr>
              <a:t>الفارقية</a:t>
            </a:r>
            <a:r>
              <a:rPr lang="ar-SA" sz="2400" dirty="0">
                <a:effectLst/>
                <a:latin typeface="Calibri" panose="020F0502020204030204" pitchFamily="34" charset="0"/>
                <a:ea typeface="Calibri" panose="020F0502020204030204" pitchFamily="34" charset="0"/>
                <a:cs typeface="Arial" panose="020B0604020202020204" pitchFamily="34" charset="0"/>
              </a:rPr>
              <a:t> </a:t>
            </a:r>
            <a:endParaRPr lang="fr-DZ" sz="2400" dirty="0">
              <a:effectLst/>
              <a:latin typeface="Calibri" panose="020F0502020204030204" pitchFamily="34" charset="0"/>
              <a:ea typeface="Calibri" panose="020F0502020204030204" pitchFamily="34" charset="0"/>
              <a:cs typeface="Arial" panose="020B0604020202020204" pitchFamily="34" charset="0"/>
            </a:endParaRPr>
          </a:p>
          <a:p>
            <a:pPr algn="r" rtl="1"/>
            <a:endParaRPr lang="fr-DZ" dirty="0"/>
          </a:p>
        </p:txBody>
      </p:sp>
      <p:graphicFrame>
        <p:nvGraphicFramePr>
          <p:cNvPr id="13" name="Espace réservé du contenu 12">
            <a:extLst>
              <a:ext uri="{FF2B5EF4-FFF2-40B4-BE49-F238E27FC236}">
                <a16:creationId xmlns:a16="http://schemas.microsoft.com/office/drawing/2014/main" id="{953A5657-4255-4EB9-9374-2D9FDF58331D}"/>
              </a:ext>
            </a:extLst>
          </p:cNvPr>
          <p:cNvGraphicFramePr>
            <a:graphicFrameLocks noGrp="1"/>
          </p:cNvGraphicFramePr>
          <p:nvPr>
            <p:ph sz="half" idx="2"/>
            <p:extLst>
              <p:ext uri="{D42A27DB-BD31-4B8C-83A1-F6EECF244321}">
                <p14:modId xmlns:p14="http://schemas.microsoft.com/office/powerpoint/2010/main" val="2822866843"/>
              </p:ext>
            </p:extLst>
          </p:nvPr>
        </p:nvGraphicFramePr>
        <p:xfrm>
          <a:off x="581193" y="2162175"/>
          <a:ext cx="11029615" cy="4333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388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 calcmode="lin" valueType="num">
                                      <p:cBhvr>
                                        <p:cTn id="15"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9">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3">
                                            <p:graphicEl>
                                              <a:dgm id="{570C62C9-9D06-4339-BA75-9DDF43782FF5}"/>
                                            </p:graphicEl>
                                          </p:spTgt>
                                        </p:tgtEl>
                                        <p:attrNameLst>
                                          <p:attrName>style.visibility</p:attrName>
                                        </p:attrNameLst>
                                      </p:cBhvr>
                                      <p:to>
                                        <p:strVal val="visible"/>
                                      </p:to>
                                    </p:set>
                                    <p:anim calcmode="lin" valueType="num">
                                      <p:cBhvr additive="base">
                                        <p:cTn id="23" dur="500" fill="hold"/>
                                        <p:tgtEl>
                                          <p:spTgt spid="13">
                                            <p:graphicEl>
                                              <a:dgm id="{570C62C9-9D06-4339-BA75-9DDF43782FF5}"/>
                                            </p:graphic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3">
                                            <p:graphicEl>
                                              <a:dgm id="{570C62C9-9D06-4339-BA75-9DDF43782FF5}"/>
                                            </p:graphic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3">
                                            <p:graphicEl>
                                              <a:dgm id="{6A7AEF93-9FCC-4661-A19D-F564A9B97A84}"/>
                                            </p:graphicEl>
                                          </p:spTgt>
                                        </p:tgtEl>
                                        <p:attrNameLst>
                                          <p:attrName>style.visibility</p:attrName>
                                        </p:attrNameLst>
                                      </p:cBhvr>
                                      <p:to>
                                        <p:strVal val="visible"/>
                                      </p:to>
                                    </p:set>
                                    <p:anim calcmode="lin" valueType="num">
                                      <p:cBhvr additive="base">
                                        <p:cTn id="29" dur="500" fill="hold"/>
                                        <p:tgtEl>
                                          <p:spTgt spid="13">
                                            <p:graphicEl>
                                              <a:dgm id="{6A7AEF93-9FCC-4661-A19D-F564A9B97A84}"/>
                                            </p:graphic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3">
                                            <p:graphicEl>
                                              <a:dgm id="{6A7AEF93-9FCC-4661-A19D-F564A9B97A84}"/>
                                            </p:graphic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3">
                                            <p:graphicEl>
                                              <a:dgm id="{92029202-685D-4A10-8732-6322C2210957}"/>
                                            </p:graphicEl>
                                          </p:spTgt>
                                        </p:tgtEl>
                                        <p:attrNameLst>
                                          <p:attrName>style.visibility</p:attrName>
                                        </p:attrNameLst>
                                      </p:cBhvr>
                                      <p:to>
                                        <p:strVal val="visible"/>
                                      </p:to>
                                    </p:set>
                                    <p:anim calcmode="lin" valueType="num">
                                      <p:cBhvr additive="base">
                                        <p:cTn id="35" dur="500" fill="hold"/>
                                        <p:tgtEl>
                                          <p:spTgt spid="13">
                                            <p:graphicEl>
                                              <a:dgm id="{92029202-685D-4A10-8732-6322C2210957}"/>
                                            </p:graphic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3">
                                            <p:graphicEl>
                                              <a:dgm id="{92029202-685D-4A10-8732-6322C2210957}"/>
                                            </p:graphic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13">
                                            <p:graphicEl>
                                              <a:dgm id="{CDCA1249-89A9-45B4-8657-DA055BCA8CED}"/>
                                            </p:graphicEl>
                                          </p:spTgt>
                                        </p:tgtEl>
                                        <p:attrNameLst>
                                          <p:attrName>style.visibility</p:attrName>
                                        </p:attrNameLst>
                                      </p:cBhvr>
                                      <p:to>
                                        <p:strVal val="visible"/>
                                      </p:to>
                                    </p:set>
                                    <p:anim calcmode="lin" valueType="num">
                                      <p:cBhvr additive="base">
                                        <p:cTn id="41" dur="500" fill="hold"/>
                                        <p:tgtEl>
                                          <p:spTgt spid="13">
                                            <p:graphicEl>
                                              <a:dgm id="{CDCA1249-89A9-45B4-8657-DA055BCA8CED}"/>
                                            </p:graphic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3">
                                            <p:graphicEl>
                                              <a:dgm id="{CDCA1249-89A9-45B4-8657-DA055BCA8CED}"/>
                                            </p:graphic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3">
                                            <p:graphicEl>
                                              <a:dgm id="{2F572CAF-A032-4785-A2F2-8462BF16056D}"/>
                                            </p:graphicEl>
                                          </p:spTgt>
                                        </p:tgtEl>
                                        <p:attrNameLst>
                                          <p:attrName>style.visibility</p:attrName>
                                        </p:attrNameLst>
                                      </p:cBhvr>
                                      <p:to>
                                        <p:strVal val="visible"/>
                                      </p:to>
                                    </p:set>
                                    <p:anim calcmode="lin" valueType="num">
                                      <p:cBhvr additive="base">
                                        <p:cTn id="47" dur="500" fill="hold"/>
                                        <p:tgtEl>
                                          <p:spTgt spid="13">
                                            <p:graphicEl>
                                              <a:dgm id="{2F572CAF-A032-4785-A2F2-8462BF16056D}"/>
                                            </p:graphic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13">
                                            <p:graphicEl>
                                              <a:dgm id="{2F572CAF-A032-4785-A2F2-8462BF16056D}"/>
                                            </p:graphic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13">
                                            <p:graphicEl>
                                              <a:dgm id="{D82AE58B-6E2A-40B9-8875-F1256D86A802}"/>
                                            </p:graphicEl>
                                          </p:spTgt>
                                        </p:tgtEl>
                                        <p:attrNameLst>
                                          <p:attrName>style.visibility</p:attrName>
                                        </p:attrNameLst>
                                      </p:cBhvr>
                                      <p:to>
                                        <p:strVal val="visible"/>
                                      </p:to>
                                    </p:set>
                                    <p:anim calcmode="lin" valueType="num">
                                      <p:cBhvr additive="base">
                                        <p:cTn id="53" dur="500" fill="hold"/>
                                        <p:tgtEl>
                                          <p:spTgt spid="13">
                                            <p:graphicEl>
                                              <a:dgm id="{D82AE58B-6E2A-40B9-8875-F1256D86A802}"/>
                                            </p:graphic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13">
                                            <p:graphicEl>
                                              <a:dgm id="{D82AE58B-6E2A-40B9-8875-F1256D86A802}"/>
                                            </p:graphic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13">
                                            <p:graphicEl>
                                              <a:dgm id="{DE6F00B6-0512-4A62-B84A-C64BE477D1D9}"/>
                                            </p:graphicEl>
                                          </p:spTgt>
                                        </p:tgtEl>
                                        <p:attrNameLst>
                                          <p:attrName>style.visibility</p:attrName>
                                        </p:attrNameLst>
                                      </p:cBhvr>
                                      <p:to>
                                        <p:strVal val="visible"/>
                                      </p:to>
                                    </p:set>
                                    <p:anim calcmode="lin" valueType="num">
                                      <p:cBhvr additive="base">
                                        <p:cTn id="59" dur="500" fill="hold"/>
                                        <p:tgtEl>
                                          <p:spTgt spid="13">
                                            <p:graphicEl>
                                              <a:dgm id="{DE6F00B6-0512-4A62-B84A-C64BE477D1D9}"/>
                                            </p:graphic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13">
                                            <p:graphicEl>
                                              <a:dgm id="{DE6F00B6-0512-4A62-B84A-C64BE477D1D9}"/>
                                            </p:graphic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13">
                                            <p:graphicEl>
                                              <a:dgm id="{84B1FE16-6482-4CC3-B1AF-09F53D117008}"/>
                                            </p:graphicEl>
                                          </p:spTgt>
                                        </p:tgtEl>
                                        <p:attrNameLst>
                                          <p:attrName>style.visibility</p:attrName>
                                        </p:attrNameLst>
                                      </p:cBhvr>
                                      <p:to>
                                        <p:strVal val="visible"/>
                                      </p:to>
                                    </p:set>
                                    <p:anim calcmode="lin" valueType="num">
                                      <p:cBhvr additive="base">
                                        <p:cTn id="65" dur="500" fill="hold"/>
                                        <p:tgtEl>
                                          <p:spTgt spid="13">
                                            <p:graphicEl>
                                              <a:dgm id="{84B1FE16-6482-4CC3-B1AF-09F53D117008}"/>
                                            </p:graphic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13">
                                            <p:graphicEl>
                                              <a:dgm id="{84B1FE16-6482-4CC3-B1AF-09F53D117008}"/>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build="p"/>
      <p:bldGraphic spid="13" grpId="0">
        <p:bldSub>
          <a:bldDgm bld="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C510A6-BC28-4C61-BCFA-B891F232ABFD}"/>
              </a:ext>
            </a:extLst>
          </p:cNvPr>
          <p:cNvSpPr>
            <a:spLocks noGrp="1"/>
          </p:cNvSpPr>
          <p:nvPr>
            <p:ph type="title"/>
          </p:nvPr>
        </p:nvSpPr>
        <p:spPr/>
        <p:txBody>
          <a:bodyPr/>
          <a:lstStyle/>
          <a:p>
            <a:pPr algn="ctr" rtl="1"/>
            <a:r>
              <a:rPr lang="ar-SA" sz="2800" dirty="0">
                <a:effectLst/>
                <a:latin typeface="Calibri" panose="020F0502020204030204" pitchFamily="34" charset="0"/>
                <a:ea typeface="Calibri" panose="020F0502020204030204" pitchFamily="34" charset="0"/>
                <a:cs typeface="Arial" panose="020B0604020202020204" pitchFamily="34" charset="0"/>
              </a:rPr>
              <a:t>شروط نجاح تطبيق البيداغوجيا </a:t>
            </a:r>
            <a:r>
              <a:rPr lang="ar-SA" sz="2800" dirty="0" err="1">
                <a:effectLst/>
                <a:latin typeface="Calibri" panose="020F0502020204030204" pitchFamily="34" charset="0"/>
                <a:ea typeface="Calibri" panose="020F0502020204030204" pitchFamily="34" charset="0"/>
                <a:cs typeface="Arial" panose="020B0604020202020204" pitchFamily="34" charset="0"/>
              </a:rPr>
              <a:t>الفارقية</a:t>
            </a:r>
            <a:r>
              <a:rPr lang="ar-SA" sz="2800" dirty="0">
                <a:effectLst/>
                <a:latin typeface="Calibri" panose="020F0502020204030204" pitchFamily="34" charset="0"/>
                <a:ea typeface="Calibri" panose="020F0502020204030204" pitchFamily="34" charset="0"/>
                <a:cs typeface="Arial" panose="020B0604020202020204" pitchFamily="34" charset="0"/>
              </a:rPr>
              <a:t> </a:t>
            </a:r>
            <a:br>
              <a:rPr lang="fr-DZ" sz="2800" dirty="0">
                <a:effectLst/>
                <a:latin typeface="Calibri" panose="020F0502020204030204" pitchFamily="34" charset="0"/>
                <a:ea typeface="Calibri" panose="020F0502020204030204" pitchFamily="34" charset="0"/>
                <a:cs typeface="Arial" panose="020B0604020202020204" pitchFamily="34" charset="0"/>
              </a:rPr>
            </a:br>
            <a:endParaRPr lang="fr-DZ" dirty="0"/>
          </a:p>
        </p:txBody>
      </p:sp>
      <p:graphicFrame>
        <p:nvGraphicFramePr>
          <p:cNvPr id="4" name="Espace réservé du contenu 3">
            <a:extLst>
              <a:ext uri="{FF2B5EF4-FFF2-40B4-BE49-F238E27FC236}">
                <a16:creationId xmlns:a16="http://schemas.microsoft.com/office/drawing/2014/main" id="{A32901E6-DD5F-44CD-B770-04A024C986F6}"/>
              </a:ext>
            </a:extLst>
          </p:cNvPr>
          <p:cNvGraphicFramePr>
            <a:graphicFrameLocks noGrp="1"/>
          </p:cNvGraphicFramePr>
          <p:nvPr>
            <p:ph idx="1"/>
            <p:extLst>
              <p:ext uri="{D42A27DB-BD31-4B8C-83A1-F6EECF244321}">
                <p14:modId xmlns:p14="http://schemas.microsoft.com/office/powerpoint/2010/main" val="2055937212"/>
              </p:ext>
            </p:extLst>
          </p:nvPr>
        </p:nvGraphicFramePr>
        <p:xfrm>
          <a:off x="581192" y="1514475"/>
          <a:ext cx="11029615" cy="5172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1978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4">
                                            <p:graphicEl>
                                              <a:dgm id="{3624ECEA-28A8-42A5-8570-1332D8680821}"/>
                                            </p:graphicEl>
                                          </p:spTgt>
                                        </p:tgtEl>
                                        <p:attrNameLst>
                                          <p:attrName>style.visibility</p:attrName>
                                        </p:attrNameLst>
                                      </p:cBhvr>
                                      <p:to>
                                        <p:strVal val="visible"/>
                                      </p:to>
                                    </p:set>
                                    <p:anim calcmode="lin" valueType="num">
                                      <p:cBhvr additive="base">
                                        <p:cTn id="14" dur="500" fill="hold"/>
                                        <p:tgtEl>
                                          <p:spTgt spid="4">
                                            <p:graphicEl>
                                              <a:dgm id="{3624ECEA-28A8-42A5-8570-1332D8680821}"/>
                                            </p:graphic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4">
                                            <p:graphicEl>
                                              <a:dgm id="{3624ECEA-28A8-42A5-8570-1332D8680821}"/>
                                            </p:graphic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4">
                                            <p:graphicEl>
                                              <a:dgm id="{0E6371A9-2740-43B6-AD11-EE2818866A8A}"/>
                                            </p:graphicEl>
                                          </p:spTgt>
                                        </p:tgtEl>
                                        <p:attrNameLst>
                                          <p:attrName>style.visibility</p:attrName>
                                        </p:attrNameLst>
                                      </p:cBhvr>
                                      <p:to>
                                        <p:strVal val="visible"/>
                                      </p:to>
                                    </p:set>
                                    <p:anim calcmode="lin" valueType="num">
                                      <p:cBhvr additive="base">
                                        <p:cTn id="20" dur="500" fill="hold"/>
                                        <p:tgtEl>
                                          <p:spTgt spid="4">
                                            <p:graphicEl>
                                              <a:dgm id="{0E6371A9-2740-43B6-AD11-EE2818866A8A}"/>
                                            </p:graphic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graphicEl>
                                              <a:dgm id="{0E6371A9-2740-43B6-AD11-EE2818866A8A}"/>
                                            </p:graphic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4">
                                            <p:graphicEl>
                                              <a:dgm id="{C52DB818-4AF4-4E7B-AAAA-741E2471927D}"/>
                                            </p:graphicEl>
                                          </p:spTgt>
                                        </p:tgtEl>
                                        <p:attrNameLst>
                                          <p:attrName>style.visibility</p:attrName>
                                        </p:attrNameLst>
                                      </p:cBhvr>
                                      <p:to>
                                        <p:strVal val="visible"/>
                                      </p:to>
                                    </p:set>
                                    <p:anim calcmode="lin" valueType="num">
                                      <p:cBhvr additive="base">
                                        <p:cTn id="26" dur="500" fill="hold"/>
                                        <p:tgtEl>
                                          <p:spTgt spid="4">
                                            <p:graphicEl>
                                              <a:dgm id="{C52DB818-4AF4-4E7B-AAAA-741E2471927D}"/>
                                            </p:graphic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4">
                                            <p:graphicEl>
                                              <a:dgm id="{C52DB818-4AF4-4E7B-AAAA-741E2471927D}"/>
                                            </p:graphic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4">
                                            <p:graphicEl>
                                              <a:dgm id="{95C64C9E-9724-48C2-8E0C-1D3B6A82F145}"/>
                                            </p:graphicEl>
                                          </p:spTgt>
                                        </p:tgtEl>
                                        <p:attrNameLst>
                                          <p:attrName>style.visibility</p:attrName>
                                        </p:attrNameLst>
                                      </p:cBhvr>
                                      <p:to>
                                        <p:strVal val="visible"/>
                                      </p:to>
                                    </p:set>
                                    <p:anim calcmode="lin" valueType="num">
                                      <p:cBhvr additive="base">
                                        <p:cTn id="32" dur="500" fill="hold"/>
                                        <p:tgtEl>
                                          <p:spTgt spid="4">
                                            <p:graphicEl>
                                              <a:dgm id="{95C64C9E-9724-48C2-8E0C-1D3B6A82F145}"/>
                                            </p:graphic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4">
                                            <p:graphicEl>
                                              <a:dgm id="{95C64C9E-9724-48C2-8E0C-1D3B6A82F145}"/>
                                            </p:graphic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4">
                                            <p:graphicEl>
                                              <a:dgm id="{4FC300CD-540D-427F-9437-5F4F9354651E}"/>
                                            </p:graphicEl>
                                          </p:spTgt>
                                        </p:tgtEl>
                                        <p:attrNameLst>
                                          <p:attrName>style.visibility</p:attrName>
                                        </p:attrNameLst>
                                      </p:cBhvr>
                                      <p:to>
                                        <p:strVal val="visible"/>
                                      </p:to>
                                    </p:set>
                                    <p:anim calcmode="lin" valueType="num">
                                      <p:cBhvr additive="base">
                                        <p:cTn id="38" dur="500" fill="hold"/>
                                        <p:tgtEl>
                                          <p:spTgt spid="4">
                                            <p:graphicEl>
                                              <a:dgm id="{4FC300CD-540D-427F-9437-5F4F9354651E}"/>
                                            </p:graphic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4">
                                            <p:graphicEl>
                                              <a:dgm id="{4FC300CD-540D-427F-9437-5F4F9354651E}"/>
                                            </p:graphic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4">
                                            <p:graphicEl>
                                              <a:dgm id="{3514767B-E86F-426D-9F01-659175CCB65D}"/>
                                            </p:graphicEl>
                                          </p:spTgt>
                                        </p:tgtEl>
                                        <p:attrNameLst>
                                          <p:attrName>style.visibility</p:attrName>
                                        </p:attrNameLst>
                                      </p:cBhvr>
                                      <p:to>
                                        <p:strVal val="visible"/>
                                      </p:to>
                                    </p:set>
                                    <p:anim calcmode="lin" valueType="num">
                                      <p:cBhvr additive="base">
                                        <p:cTn id="44" dur="500" fill="hold"/>
                                        <p:tgtEl>
                                          <p:spTgt spid="4">
                                            <p:graphicEl>
                                              <a:dgm id="{3514767B-E86F-426D-9F01-659175CCB65D}"/>
                                            </p:graphic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4">
                                            <p:graphicEl>
                                              <a:dgm id="{3514767B-E86F-426D-9F01-659175CCB65D}"/>
                                            </p:graphicEl>
                                          </p:spTgt>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4">
                                            <p:graphicEl>
                                              <a:dgm id="{0A9A6E2D-2272-4BC3-BBB1-64E911BD9D95}"/>
                                            </p:graphicEl>
                                          </p:spTgt>
                                        </p:tgtEl>
                                        <p:attrNameLst>
                                          <p:attrName>style.visibility</p:attrName>
                                        </p:attrNameLst>
                                      </p:cBhvr>
                                      <p:to>
                                        <p:strVal val="visible"/>
                                      </p:to>
                                    </p:set>
                                    <p:anim calcmode="lin" valueType="num">
                                      <p:cBhvr additive="base">
                                        <p:cTn id="50" dur="500" fill="hold"/>
                                        <p:tgtEl>
                                          <p:spTgt spid="4">
                                            <p:graphicEl>
                                              <a:dgm id="{0A9A6E2D-2272-4BC3-BBB1-64E911BD9D95}"/>
                                            </p:graphic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4">
                                            <p:graphicEl>
                                              <a:dgm id="{0A9A6E2D-2272-4BC3-BBB1-64E911BD9D95}"/>
                                            </p:graphic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4">
                                            <p:graphicEl>
                                              <a:dgm id="{BDEA9E82-37B8-4E16-9E6B-EBA44548C46C}"/>
                                            </p:graphicEl>
                                          </p:spTgt>
                                        </p:tgtEl>
                                        <p:attrNameLst>
                                          <p:attrName>style.visibility</p:attrName>
                                        </p:attrNameLst>
                                      </p:cBhvr>
                                      <p:to>
                                        <p:strVal val="visible"/>
                                      </p:to>
                                    </p:set>
                                    <p:anim calcmode="lin" valueType="num">
                                      <p:cBhvr additive="base">
                                        <p:cTn id="56" dur="500" fill="hold"/>
                                        <p:tgtEl>
                                          <p:spTgt spid="4">
                                            <p:graphicEl>
                                              <a:dgm id="{BDEA9E82-37B8-4E16-9E6B-EBA44548C46C}"/>
                                            </p:graphicEl>
                                          </p:spTgt>
                                        </p:tgtEl>
                                        <p:attrNameLst>
                                          <p:attrName>ppt_x</p:attrName>
                                        </p:attrNameLst>
                                      </p:cBhvr>
                                      <p:tavLst>
                                        <p:tav tm="0">
                                          <p:val>
                                            <p:strVal val="0-#ppt_w/2"/>
                                          </p:val>
                                        </p:tav>
                                        <p:tav tm="100000">
                                          <p:val>
                                            <p:strVal val="#ppt_x"/>
                                          </p:val>
                                        </p:tav>
                                      </p:tavLst>
                                    </p:anim>
                                    <p:anim calcmode="lin" valueType="num">
                                      <p:cBhvr additive="base">
                                        <p:cTn id="57" dur="500" fill="hold"/>
                                        <p:tgtEl>
                                          <p:spTgt spid="4">
                                            <p:graphicEl>
                                              <a:dgm id="{BDEA9E82-37B8-4E16-9E6B-EBA44548C46C}"/>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C910AD-BED8-4C3B-BA5E-05373EB840F7}"/>
              </a:ext>
            </a:extLst>
          </p:cNvPr>
          <p:cNvSpPr>
            <a:spLocks noGrp="1"/>
          </p:cNvSpPr>
          <p:nvPr>
            <p:ph type="title"/>
          </p:nvPr>
        </p:nvSpPr>
        <p:spPr/>
        <p:txBody>
          <a:bodyPr/>
          <a:lstStyle/>
          <a:p>
            <a:pPr algn="r" rtl="1"/>
            <a:r>
              <a:rPr lang="ar-SA" dirty="0"/>
              <a:t>تطبيقات البيداغوجيا </a:t>
            </a:r>
            <a:r>
              <a:rPr lang="ar-SA" dirty="0" err="1"/>
              <a:t>الفارقية</a:t>
            </a:r>
            <a:r>
              <a:rPr lang="ar-SA" dirty="0"/>
              <a:t> : </a:t>
            </a:r>
            <a:endParaRPr lang="fr-DZ" dirty="0"/>
          </a:p>
        </p:txBody>
      </p:sp>
      <p:graphicFrame>
        <p:nvGraphicFramePr>
          <p:cNvPr id="4" name="Espace réservé du contenu 3">
            <a:extLst>
              <a:ext uri="{FF2B5EF4-FFF2-40B4-BE49-F238E27FC236}">
                <a16:creationId xmlns:a16="http://schemas.microsoft.com/office/drawing/2014/main" id="{C662B539-AA55-4572-ABFA-046CD19B7A54}"/>
              </a:ext>
            </a:extLst>
          </p:cNvPr>
          <p:cNvGraphicFramePr>
            <a:graphicFrameLocks noGrp="1"/>
          </p:cNvGraphicFramePr>
          <p:nvPr>
            <p:ph idx="1"/>
            <p:extLst>
              <p:ext uri="{D42A27DB-BD31-4B8C-83A1-F6EECF244321}">
                <p14:modId xmlns:p14="http://schemas.microsoft.com/office/powerpoint/2010/main" val="3118250950"/>
              </p:ext>
            </p:extLst>
          </p:nvPr>
        </p:nvGraphicFramePr>
        <p:xfrm>
          <a:off x="314326" y="2171700"/>
          <a:ext cx="11296482" cy="36870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041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4">
                                            <p:graphicEl>
                                              <a:dgm id="{9C5854B9-C8CF-46DA-A4FA-C446FBB05BC9}"/>
                                            </p:graphicEl>
                                          </p:spTgt>
                                        </p:tgtEl>
                                        <p:attrNameLst>
                                          <p:attrName>style.visibility</p:attrName>
                                        </p:attrNameLst>
                                      </p:cBhvr>
                                      <p:to>
                                        <p:strVal val="visible"/>
                                      </p:to>
                                    </p:set>
                                    <p:anim calcmode="lin" valueType="num">
                                      <p:cBhvr additive="base">
                                        <p:cTn id="14" dur="500" fill="hold"/>
                                        <p:tgtEl>
                                          <p:spTgt spid="4">
                                            <p:graphicEl>
                                              <a:dgm id="{9C5854B9-C8CF-46DA-A4FA-C446FBB05BC9}"/>
                                            </p:graphic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4">
                                            <p:graphicEl>
                                              <a:dgm id="{9C5854B9-C8CF-46DA-A4FA-C446FBB05BC9}"/>
                                            </p:graphic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4">
                                            <p:graphicEl>
                                              <a:dgm id="{22C845D8-2E48-4E16-9B0F-7C3678065DB9}"/>
                                            </p:graphicEl>
                                          </p:spTgt>
                                        </p:tgtEl>
                                        <p:attrNameLst>
                                          <p:attrName>style.visibility</p:attrName>
                                        </p:attrNameLst>
                                      </p:cBhvr>
                                      <p:to>
                                        <p:strVal val="visible"/>
                                      </p:to>
                                    </p:set>
                                    <p:anim calcmode="lin" valueType="num">
                                      <p:cBhvr additive="base">
                                        <p:cTn id="20" dur="500" fill="hold"/>
                                        <p:tgtEl>
                                          <p:spTgt spid="4">
                                            <p:graphicEl>
                                              <a:dgm id="{22C845D8-2E48-4E16-9B0F-7C3678065DB9}"/>
                                            </p:graphic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graphicEl>
                                              <a:dgm id="{22C845D8-2E48-4E16-9B0F-7C3678065DB9}"/>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7EE0EF75-59A6-4A07-999E-71EC5DEE30BE}"/>
              </a:ext>
            </a:extLst>
          </p:cNvPr>
          <p:cNvGraphicFramePr>
            <a:graphicFrameLocks noGrp="1"/>
          </p:cNvGraphicFramePr>
          <p:nvPr>
            <p:ph idx="1"/>
            <p:extLst>
              <p:ext uri="{D42A27DB-BD31-4B8C-83A1-F6EECF244321}">
                <p14:modId xmlns:p14="http://schemas.microsoft.com/office/powerpoint/2010/main" val="789781869"/>
              </p:ext>
            </p:extLst>
          </p:nvPr>
        </p:nvGraphicFramePr>
        <p:xfrm>
          <a:off x="285750" y="276226"/>
          <a:ext cx="11715749" cy="6143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388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1FB74832-E616-461C-BE2B-7182614709E5}"/>
                                            </p:graphicEl>
                                          </p:spTgt>
                                        </p:tgtEl>
                                        <p:attrNameLst>
                                          <p:attrName>style.visibility</p:attrName>
                                        </p:attrNameLst>
                                      </p:cBhvr>
                                      <p:to>
                                        <p:strVal val="visible"/>
                                      </p:to>
                                    </p:set>
                                    <p:anim calcmode="lin" valueType="num">
                                      <p:cBhvr additive="base">
                                        <p:cTn id="7" dur="500" fill="hold"/>
                                        <p:tgtEl>
                                          <p:spTgt spid="4">
                                            <p:graphicEl>
                                              <a:dgm id="{1FB74832-E616-461C-BE2B-7182614709E5}"/>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1FB74832-E616-461C-BE2B-7182614709E5}"/>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graphicEl>
                                              <a:dgm id="{AB7513B0-6569-4432-BC2A-EE087D46F07E}"/>
                                            </p:graphicEl>
                                          </p:spTgt>
                                        </p:tgtEl>
                                        <p:attrNameLst>
                                          <p:attrName>style.visibility</p:attrName>
                                        </p:attrNameLst>
                                      </p:cBhvr>
                                      <p:to>
                                        <p:strVal val="visible"/>
                                      </p:to>
                                    </p:set>
                                    <p:anim calcmode="lin" valueType="num">
                                      <p:cBhvr additive="base">
                                        <p:cTn id="11" dur="500" fill="hold"/>
                                        <p:tgtEl>
                                          <p:spTgt spid="4">
                                            <p:graphicEl>
                                              <a:dgm id="{AB7513B0-6569-4432-BC2A-EE087D46F07E}"/>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graphicEl>
                                              <a:dgm id="{AB7513B0-6569-4432-BC2A-EE087D46F07E}"/>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graphicEl>
                                              <a:dgm id="{B09DB3A0-1B86-416F-AE7A-720B9BB49D25}"/>
                                            </p:graphicEl>
                                          </p:spTgt>
                                        </p:tgtEl>
                                        <p:attrNameLst>
                                          <p:attrName>style.visibility</p:attrName>
                                        </p:attrNameLst>
                                      </p:cBhvr>
                                      <p:to>
                                        <p:strVal val="visible"/>
                                      </p:to>
                                    </p:set>
                                    <p:anim calcmode="lin" valueType="num">
                                      <p:cBhvr additive="base">
                                        <p:cTn id="17" dur="500" fill="hold"/>
                                        <p:tgtEl>
                                          <p:spTgt spid="4">
                                            <p:graphicEl>
                                              <a:dgm id="{B09DB3A0-1B86-416F-AE7A-720B9BB49D25}"/>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B09DB3A0-1B86-416F-AE7A-720B9BB49D25}"/>
                                            </p:graphic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graphicEl>
                                              <a:dgm id="{C16EA90E-AB90-4756-BF28-79E155DB326B}"/>
                                            </p:graphicEl>
                                          </p:spTgt>
                                        </p:tgtEl>
                                        <p:attrNameLst>
                                          <p:attrName>style.visibility</p:attrName>
                                        </p:attrNameLst>
                                      </p:cBhvr>
                                      <p:to>
                                        <p:strVal val="visible"/>
                                      </p:to>
                                    </p:set>
                                    <p:anim calcmode="lin" valueType="num">
                                      <p:cBhvr additive="base">
                                        <p:cTn id="21" dur="500" fill="hold"/>
                                        <p:tgtEl>
                                          <p:spTgt spid="4">
                                            <p:graphicEl>
                                              <a:dgm id="{C16EA90E-AB90-4756-BF28-79E155DB326B}"/>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graphicEl>
                                              <a:dgm id="{C16EA90E-AB90-4756-BF28-79E155DB326B}"/>
                                            </p:graphic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
                                            <p:graphicEl>
                                              <a:dgm id="{E308EF78-A82C-478E-9CB1-2586395A8D9F}"/>
                                            </p:graphicEl>
                                          </p:spTgt>
                                        </p:tgtEl>
                                        <p:attrNameLst>
                                          <p:attrName>style.visibility</p:attrName>
                                        </p:attrNameLst>
                                      </p:cBhvr>
                                      <p:to>
                                        <p:strVal val="visible"/>
                                      </p:to>
                                    </p:set>
                                    <p:anim calcmode="lin" valueType="num">
                                      <p:cBhvr additive="base">
                                        <p:cTn id="25" dur="500" fill="hold"/>
                                        <p:tgtEl>
                                          <p:spTgt spid="4">
                                            <p:graphicEl>
                                              <a:dgm id="{E308EF78-A82C-478E-9CB1-2586395A8D9F}"/>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E308EF78-A82C-478E-9CB1-2586395A8D9F}"/>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graphicEl>
                                              <a:dgm id="{E900F136-608A-4DFE-B754-3B7D66DE0541}"/>
                                            </p:graphicEl>
                                          </p:spTgt>
                                        </p:tgtEl>
                                        <p:attrNameLst>
                                          <p:attrName>style.visibility</p:attrName>
                                        </p:attrNameLst>
                                      </p:cBhvr>
                                      <p:to>
                                        <p:strVal val="visible"/>
                                      </p:to>
                                    </p:set>
                                    <p:anim calcmode="lin" valueType="num">
                                      <p:cBhvr additive="base">
                                        <p:cTn id="31" dur="500" fill="hold"/>
                                        <p:tgtEl>
                                          <p:spTgt spid="4">
                                            <p:graphicEl>
                                              <a:dgm id="{E900F136-608A-4DFE-B754-3B7D66DE0541}"/>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graphicEl>
                                              <a:dgm id="{E900F136-608A-4DFE-B754-3B7D66DE0541}"/>
                                            </p:graphic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
                                            <p:graphicEl>
                                              <a:dgm id="{1EE349C1-69BE-49A5-AB16-DB661ED93CEA}"/>
                                            </p:graphicEl>
                                          </p:spTgt>
                                        </p:tgtEl>
                                        <p:attrNameLst>
                                          <p:attrName>style.visibility</p:attrName>
                                        </p:attrNameLst>
                                      </p:cBhvr>
                                      <p:to>
                                        <p:strVal val="visible"/>
                                      </p:to>
                                    </p:set>
                                    <p:anim calcmode="lin" valueType="num">
                                      <p:cBhvr additive="base">
                                        <p:cTn id="35" dur="500" fill="hold"/>
                                        <p:tgtEl>
                                          <p:spTgt spid="4">
                                            <p:graphicEl>
                                              <a:dgm id="{1EE349C1-69BE-49A5-AB16-DB661ED93CEA}"/>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graphicEl>
                                              <a:dgm id="{1EE349C1-69BE-49A5-AB16-DB661ED93CEA}"/>
                                            </p:graphic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
                                            <p:graphicEl>
                                              <a:dgm id="{E6BAB686-F756-4FF2-AADE-8412D4BAE5D7}"/>
                                            </p:graphicEl>
                                          </p:spTgt>
                                        </p:tgtEl>
                                        <p:attrNameLst>
                                          <p:attrName>style.visibility</p:attrName>
                                        </p:attrNameLst>
                                      </p:cBhvr>
                                      <p:to>
                                        <p:strVal val="visible"/>
                                      </p:to>
                                    </p:set>
                                    <p:anim calcmode="lin" valueType="num">
                                      <p:cBhvr additive="base">
                                        <p:cTn id="39" dur="500" fill="hold"/>
                                        <p:tgtEl>
                                          <p:spTgt spid="4">
                                            <p:graphicEl>
                                              <a:dgm id="{E6BAB686-F756-4FF2-AADE-8412D4BAE5D7}"/>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graphicEl>
                                              <a:dgm id="{E6BAB686-F756-4FF2-AADE-8412D4BAE5D7}"/>
                                            </p:graphic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
                                            <p:graphicEl>
                                              <a:dgm id="{9BD0B45A-72DE-48B3-9FB1-B7EA046F8747}"/>
                                            </p:graphicEl>
                                          </p:spTgt>
                                        </p:tgtEl>
                                        <p:attrNameLst>
                                          <p:attrName>style.visibility</p:attrName>
                                        </p:attrNameLst>
                                      </p:cBhvr>
                                      <p:to>
                                        <p:strVal val="visible"/>
                                      </p:to>
                                    </p:set>
                                    <p:anim calcmode="lin" valueType="num">
                                      <p:cBhvr additive="base">
                                        <p:cTn id="45" dur="500" fill="hold"/>
                                        <p:tgtEl>
                                          <p:spTgt spid="4">
                                            <p:graphicEl>
                                              <a:dgm id="{9BD0B45A-72DE-48B3-9FB1-B7EA046F8747}"/>
                                            </p:graphic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graphicEl>
                                              <a:dgm id="{9BD0B45A-72DE-48B3-9FB1-B7EA046F8747}"/>
                                            </p:graphic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
                                            <p:graphicEl>
                                              <a:dgm id="{6A2119C9-BAFD-4B70-86F2-0035402055F9}"/>
                                            </p:graphicEl>
                                          </p:spTgt>
                                        </p:tgtEl>
                                        <p:attrNameLst>
                                          <p:attrName>style.visibility</p:attrName>
                                        </p:attrNameLst>
                                      </p:cBhvr>
                                      <p:to>
                                        <p:strVal val="visible"/>
                                      </p:to>
                                    </p:set>
                                    <p:anim calcmode="lin" valueType="num">
                                      <p:cBhvr additive="base">
                                        <p:cTn id="49" dur="500" fill="hold"/>
                                        <p:tgtEl>
                                          <p:spTgt spid="4">
                                            <p:graphicEl>
                                              <a:dgm id="{6A2119C9-BAFD-4B70-86F2-0035402055F9}"/>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graphicEl>
                                              <a:dgm id="{6A2119C9-BAFD-4B70-86F2-0035402055F9}"/>
                                            </p:graphic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
                                            <p:graphicEl>
                                              <a:dgm id="{60787B96-00E9-4E3D-992E-BF05E8E56653}"/>
                                            </p:graphicEl>
                                          </p:spTgt>
                                        </p:tgtEl>
                                        <p:attrNameLst>
                                          <p:attrName>style.visibility</p:attrName>
                                        </p:attrNameLst>
                                      </p:cBhvr>
                                      <p:to>
                                        <p:strVal val="visible"/>
                                      </p:to>
                                    </p:set>
                                    <p:anim calcmode="lin" valueType="num">
                                      <p:cBhvr additive="base">
                                        <p:cTn id="53" dur="500" fill="hold"/>
                                        <p:tgtEl>
                                          <p:spTgt spid="4">
                                            <p:graphicEl>
                                              <a:dgm id="{60787B96-00E9-4E3D-992E-BF05E8E56653}"/>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graphicEl>
                                              <a:dgm id="{60787B96-00E9-4E3D-992E-BF05E8E56653}"/>
                                            </p:graphic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4">
                                            <p:graphicEl>
                                              <a:dgm id="{4512C267-FE1D-45BA-9E98-03E88D60FAEB}"/>
                                            </p:graphicEl>
                                          </p:spTgt>
                                        </p:tgtEl>
                                        <p:attrNameLst>
                                          <p:attrName>style.visibility</p:attrName>
                                        </p:attrNameLst>
                                      </p:cBhvr>
                                      <p:to>
                                        <p:strVal val="visible"/>
                                      </p:to>
                                    </p:set>
                                    <p:anim calcmode="lin" valueType="num">
                                      <p:cBhvr additive="base">
                                        <p:cTn id="59" dur="500" fill="hold"/>
                                        <p:tgtEl>
                                          <p:spTgt spid="4">
                                            <p:graphicEl>
                                              <a:dgm id="{4512C267-FE1D-45BA-9E98-03E88D60FAEB}"/>
                                            </p:graphic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graphicEl>
                                              <a:dgm id="{4512C267-FE1D-45BA-9E98-03E88D60FAEB}"/>
                                            </p:graphic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
                                            <p:graphicEl>
                                              <a:dgm id="{60D560C8-21E9-4FC9-B7CE-219C15C2813B}"/>
                                            </p:graphicEl>
                                          </p:spTgt>
                                        </p:tgtEl>
                                        <p:attrNameLst>
                                          <p:attrName>style.visibility</p:attrName>
                                        </p:attrNameLst>
                                      </p:cBhvr>
                                      <p:to>
                                        <p:strVal val="visible"/>
                                      </p:to>
                                    </p:set>
                                    <p:anim calcmode="lin" valueType="num">
                                      <p:cBhvr additive="base">
                                        <p:cTn id="63" dur="500" fill="hold"/>
                                        <p:tgtEl>
                                          <p:spTgt spid="4">
                                            <p:graphicEl>
                                              <a:dgm id="{60D560C8-21E9-4FC9-B7CE-219C15C2813B}"/>
                                            </p:graphic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graphicEl>
                                              <a:dgm id="{60D560C8-21E9-4FC9-B7CE-219C15C2813B}"/>
                                            </p:graphic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4">
                                            <p:graphicEl>
                                              <a:dgm id="{013C77B1-ED0A-4754-B62F-311A7C17E7E2}"/>
                                            </p:graphicEl>
                                          </p:spTgt>
                                        </p:tgtEl>
                                        <p:attrNameLst>
                                          <p:attrName>style.visibility</p:attrName>
                                        </p:attrNameLst>
                                      </p:cBhvr>
                                      <p:to>
                                        <p:strVal val="visible"/>
                                      </p:to>
                                    </p:set>
                                    <p:anim calcmode="lin" valueType="num">
                                      <p:cBhvr additive="base">
                                        <p:cTn id="67" dur="500" fill="hold"/>
                                        <p:tgtEl>
                                          <p:spTgt spid="4">
                                            <p:graphicEl>
                                              <a:dgm id="{013C77B1-ED0A-4754-B62F-311A7C17E7E2}"/>
                                            </p:graphic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graphicEl>
                                              <a:dgm id="{013C77B1-ED0A-4754-B62F-311A7C17E7E2}"/>
                                            </p:graphic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graphicEl>
                                              <a:dgm id="{8F52AA55-C9E2-4DFA-A4C2-79A8D5072EF3}"/>
                                            </p:graphicEl>
                                          </p:spTgt>
                                        </p:tgtEl>
                                        <p:attrNameLst>
                                          <p:attrName>style.visibility</p:attrName>
                                        </p:attrNameLst>
                                      </p:cBhvr>
                                      <p:to>
                                        <p:strVal val="visible"/>
                                      </p:to>
                                    </p:set>
                                    <p:anim calcmode="lin" valueType="num">
                                      <p:cBhvr additive="base">
                                        <p:cTn id="73" dur="500" fill="hold"/>
                                        <p:tgtEl>
                                          <p:spTgt spid="4">
                                            <p:graphicEl>
                                              <a:dgm id="{8F52AA55-C9E2-4DFA-A4C2-79A8D5072EF3}"/>
                                            </p:graphic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graphicEl>
                                              <a:dgm id="{8F52AA55-C9E2-4DFA-A4C2-79A8D5072EF3}"/>
                                            </p:graphic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
                                            <p:graphicEl>
                                              <a:dgm id="{6E541FEC-08EE-468F-A3D3-45146A9BE1DF}"/>
                                            </p:graphicEl>
                                          </p:spTgt>
                                        </p:tgtEl>
                                        <p:attrNameLst>
                                          <p:attrName>style.visibility</p:attrName>
                                        </p:attrNameLst>
                                      </p:cBhvr>
                                      <p:to>
                                        <p:strVal val="visible"/>
                                      </p:to>
                                    </p:set>
                                    <p:anim calcmode="lin" valueType="num">
                                      <p:cBhvr additive="base">
                                        <p:cTn id="77" dur="500" fill="hold"/>
                                        <p:tgtEl>
                                          <p:spTgt spid="4">
                                            <p:graphicEl>
                                              <a:dgm id="{6E541FEC-08EE-468F-A3D3-45146A9BE1DF}"/>
                                            </p:graphic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graphicEl>
                                              <a:dgm id="{6E541FEC-08EE-468F-A3D3-45146A9BE1DF}"/>
                                            </p:graphicEl>
                                          </p:spTgt>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4">
                                            <p:graphicEl>
                                              <a:dgm id="{0B23337C-F021-4A8D-B14F-A2DF7A515682}"/>
                                            </p:graphicEl>
                                          </p:spTgt>
                                        </p:tgtEl>
                                        <p:attrNameLst>
                                          <p:attrName>style.visibility</p:attrName>
                                        </p:attrNameLst>
                                      </p:cBhvr>
                                      <p:to>
                                        <p:strVal val="visible"/>
                                      </p:to>
                                    </p:set>
                                    <p:anim calcmode="lin" valueType="num">
                                      <p:cBhvr additive="base">
                                        <p:cTn id="81" dur="500" fill="hold"/>
                                        <p:tgtEl>
                                          <p:spTgt spid="4">
                                            <p:graphicEl>
                                              <a:dgm id="{0B23337C-F021-4A8D-B14F-A2DF7A515682}"/>
                                            </p:graphic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graphicEl>
                                              <a:dgm id="{0B23337C-F021-4A8D-B14F-A2DF7A515682}"/>
                                            </p:graphicEl>
                                          </p:spTgt>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4">
                                            <p:graphicEl>
                                              <a:dgm id="{1F042906-FD12-45EF-A61B-C00200B08F2A}"/>
                                            </p:graphicEl>
                                          </p:spTgt>
                                        </p:tgtEl>
                                        <p:attrNameLst>
                                          <p:attrName>style.visibility</p:attrName>
                                        </p:attrNameLst>
                                      </p:cBhvr>
                                      <p:to>
                                        <p:strVal val="visible"/>
                                      </p:to>
                                    </p:set>
                                    <p:anim calcmode="lin" valueType="num">
                                      <p:cBhvr additive="base">
                                        <p:cTn id="87" dur="500" fill="hold"/>
                                        <p:tgtEl>
                                          <p:spTgt spid="4">
                                            <p:graphicEl>
                                              <a:dgm id="{1F042906-FD12-45EF-A61B-C00200B08F2A}"/>
                                            </p:graphicEl>
                                          </p:spTgt>
                                        </p:tgtEl>
                                        <p:attrNameLst>
                                          <p:attrName>ppt_x</p:attrName>
                                        </p:attrNameLst>
                                      </p:cBhvr>
                                      <p:tavLst>
                                        <p:tav tm="0">
                                          <p:val>
                                            <p:strVal val="#ppt_x"/>
                                          </p:val>
                                        </p:tav>
                                        <p:tav tm="100000">
                                          <p:val>
                                            <p:strVal val="#ppt_x"/>
                                          </p:val>
                                        </p:tav>
                                      </p:tavLst>
                                    </p:anim>
                                    <p:anim calcmode="lin" valueType="num">
                                      <p:cBhvr additive="base">
                                        <p:cTn id="88" dur="500" fill="hold"/>
                                        <p:tgtEl>
                                          <p:spTgt spid="4">
                                            <p:graphicEl>
                                              <a:dgm id="{1F042906-FD12-45EF-A61B-C00200B08F2A}"/>
                                            </p:graphicEl>
                                          </p:spTgt>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4">
                                            <p:graphicEl>
                                              <a:dgm id="{EFAE8B2A-DC68-4E0C-962C-F016CBA0158D}"/>
                                            </p:graphicEl>
                                          </p:spTgt>
                                        </p:tgtEl>
                                        <p:attrNameLst>
                                          <p:attrName>style.visibility</p:attrName>
                                        </p:attrNameLst>
                                      </p:cBhvr>
                                      <p:to>
                                        <p:strVal val="visible"/>
                                      </p:to>
                                    </p:set>
                                    <p:anim calcmode="lin" valueType="num">
                                      <p:cBhvr additive="base">
                                        <p:cTn id="91" dur="500" fill="hold"/>
                                        <p:tgtEl>
                                          <p:spTgt spid="4">
                                            <p:graphicEl>
                                              <a:dgm id="{EFAE8B2A-DC68-4E0C-962C-F016CBA0158D}"/>
                                            </p:graphic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graphicEl>
                                              <a:dgm id="{EFAE8B2A-DC68-4E0C-962C-F016CBA0158D}"/>
                                            </p:graphicEl>
                                          </p:spTgt>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4">
                                            <p:graphicEl>
                                              <a:dgm id="{F3BE805C-DE82-44F0-9469-C64AB4802FE2}"/>
                                            </p:graphicEl>
                                          </p:spTgt>
                                        </p:tgtEl>
                                        <p:attrNameLst>
                                          <p:attrName>style.visibility</p:attrName>
                                        </p:attrNameLst>
                                      </p:cBhvr>
                                      <p:to>
                                        <p:strVal val="visible"/>
                                      </p:to>
                                    </p:set>
                                    <p:anim calcmode="lin" valueType="num">
                                      <p:cBhvr additive="base">
                                        <p:cTn id="95" dur="500" fill="hold"/>
                                        <p:tgtEl>
                                          <p:spTgt spid="4">
                                            <p:graphicEl>
                                              <a:dgm id="{F3BE805C-DE82-44F0-9469-C64AB4802FE2}"/>
                                            </p:graphicEl>
                                          </p:spTgt>
                                        </p:tgtEl>
                                        <p:attrNameLst>
                                          <p:attrName>ppt_x</p:attrName>
                                        </p:attrNameLst>
                                      </p:cBhvr>
                                      <p:tavLst>
                                        <p:tav tm="0">
                                          <p:val>
                                            <p:strVal val="#ppt_x"/>
                                          </p:val>
                                        </p:tav>
                                        <p:tav tm="100000">
                                          <p:val>
                                            <p:strVal val="#ppt_x"/>
                                          </p:val>
                                        </p:tav>
                                      </p:tavLst>
                                    </p:anim>
                                    <p:anim calcmode="lin" valueType="num">
                                      <p:cBhvr additive="base">
                                        <p:cTn id="96" dur="500" fill="hold"/>
                                        <p:tgtEl>
                                          <p:spTgt spid="4">
                                            <p:graphicEl>
                                              <a:dgm id="{F3BE805C-DE82-44F0-9469-C64AB4802FE2}"/>
                                            </p:graphic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4">
                                            <p:graphicEl>
                                              <a:dgm id="{1D918BAE-F64F-44A0-B2D5-86C6B363B87A}"/>
                                            </p:graphicEl>
                                          </p:spTgt>
                                        </p:tgtEl>
                                        <p:attrNameLst>
                                          <p:attrName>style.visibility</p:attrName>
                                        </p:attrNameLst>
                                      </p:cBhvr>
                                      <p:to>
                                        <p:strVal val="visible"/>
                                      </p:to>
                                    </p:set>
                                    <p:anim calcmode="lin" valueType="num">
                                      <p:cBhvr additive="base">
                                        <p:cTn id="101" dur="500" fill="hold"/>
                                        <p:tgtEl>
                                          <p:spTgt spid="4">
                                            <p:graphicEl>
                                              <a:dgm id="{1D918BAE-F64F-44A0-B2D5-86C6B363B87A}"/>
                                            </p:graphicEl>
                                          </p:spTgt>
                                        </p:tgtEl>
                                        <p:attrNameLst>
                                          <p:attrName>ppt_x</p:attrName>
                                        </p:attrNameLst>
                                      </p:cBhvr>
                                      <p:tavLst>
                                        <p:tav tm="0">
                                          <p:val>
                                            <p:strVal val="#ppt_x"/>
                                          </p:val>
                                        </p:tav>
                                        <p:tav tm="100000">
                                          <p:val>
                                            <p:strVal val="#ppt_x"/>
                                          </p:val>
                                        </p:tav>
                                      </p:tavLst>
                                    </p:anim>
                                    <p:anim calcmode="lin" valueType="num">
                                      <p:cBhvr additive="base">
                                        <p:cTn id="102" dur="500" fill="hold"/>
                                        <p:tgtEl>
                                          <p:spTgt spid="4">
                                            <p:graphicEl>
                                              <a:dgm id="{1D918BAE-F64F-44A0-B2D5-86C6B363B87A}"/>
                                            </p:graphicEl>
                                          </p:spTgt>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4">
                                            <p:graphicEl>
                                              <a:dgm id="{1BE58957-6D7E-40C9-BF00-B25C628F594F}"/>
                                            </p:graphicEl>
                                          </p:spTgt>
                                        </p:tgtEl>
                                        <p:attrNameLst>
                                          <p:attrName>style.visibility</p:attrName>
                                        </p:attrNameLst>
                                      </p:cBhvr>
                                      <p:to>
                                        <p:strVal val="visible"/>
                                      </p:to>
                                    </p:set>
                                    <p:anim calcmode="lin" valueType="num">
                                      <p:cBhvr additive="base">
                                        <p:cTn id="105" dur="500" fill="hold"/>
                                        <p:tgtEl>
                                          <p:spTgt spid="4">
                                            <p:graphicEl>
                                              <a:dgm id="{1BE58957-6D7E-40C9-BF00-B25C628F594F}"/>
                                            </p:graphicEl>
                                          </p:spTgt>
                                        </p:tgtEl>
                                        <p:attrNameLst>
                                          <p:attrName>ppt_x</p:attrName>
                                        </p:attrNameLst>
                                      </p:cBhvr>
                                      <p:tavLst>
                                        <p:tav tm="0">
                                          <p:val>
                                            <p:strVal val="#ppt_x"/>
                                          </p:val>
                                        </p:tav>
                                        <p:tav tm="100000">
                                          <p:val>
                                            <p:strVal val="#ppt_x"/>
                                          </p:val>
                                        </p:tav>
                                      </p:tavLst>
                                    </p:anim>
                                    <p:anim calcmode="lin" valueType="num">
                                      <p:cBhvr additive="base">
                                        <p:cTn id="106" dur="500" fill="hold"/>
                                        <p:tgtEl>
                                          <p:spTgt spid="4">
                                            <p:graphicEl>
                                              <a:dgm id="{1BE58957-6D7E-40C9-BF00-B25C628F594F}"/>
                                            </p:graphicEl>
                                          </p:spTgt>
                                        </p:tgtEl>
                                        <p:attrNameLst>
                                          <p:attrName>ppt_y</p:attrName>
                                        </p:attrNameLst>
                                      </p:cBhvr>
                                      <p:tavLst>
                                        <p:tav tm="0">
                                          <p:val>
                                            <p:strVal val="1+#ppt_h/2"/>
                                          </p:val>
                                        </p:tav>
                                        <p:tav tm="100000">
                                          <p:val>
                                            <p:strVal val="#ppt_y"/>
                                          </p:val>
                                        </p:tav>
                                      </p:tavLst>
                                    </p:anim>
                                  </p:childTnLst>
                                </p:cTn>
                              </p:par>
                              <p:par>
                                <p:cTn id="107" presetID="2" presetClass="entr" presetSubtype="4" fill="hold" grpId="0" nodeType="withEffect">
                                  <p:stCondLst>
                                    <p:cond delay="0"/>
                                  </p:stCondLst>
                                  <p:childTnLst>
                                    <p:set>
                                      <p:cBhvr>
                                        <p:cTn id="108" dur="1" fill="hold">
                                          <p:stCondLst>
                                            <p:cond delay="0"/>
                                          </p:stCondLst>
                                        </p:cTn>
                                        <p:tgtEl>
                                          <p:spTgt spid="4">
                                            <p:graphicEl>
                                              <a:dgm id="{2F9652BA-297B-4FA9-86EA-F33FE8762AA4}"/>
                                            </p:graphicEl>
                                          </p:spTgt>
                                        </p:tgtEl>
                                        <p:attrNameLst>
                                          <p:attrName>style.visibility</p:attrName>
                                        </p:attrNameLst>
                                      </p:cBhvr>
                                      <p:to>
                                        <p:strVal val="visible"/>
                                      </p:to>
                                    </p:set>
                                    <p:anim calcmode="lin" valueType="num">
                                      <p:cBhvr additive="base">
                                        <p:cTn id="109" dur="500" fill="hold"/>
                                        <p:tgtEl>
                                          <p:spTgt spid="4">
                                            <p:graphicEl>
                                              <a:dgm id="{2F9652BA-297B-4FA9-86EA-F33FE8762AA4}"/>
                                            </p:graphicEl>
                                          </p:spTgt>
                                        </p:tgtEl>
                                        <p:attrNameLst>
                                          <p:attrName>ppt_x</p:attrName>
                                        </p:attrNameLst>
                                      </p:cBhvr>
                                      <p:tavLst>
                                        <p:tav tm="0">
                                          <p:val>
                                            <p:strVal val="#ppt_x"/>
                                          </p:val>
                                        </p:tav>
                                        <p:tav tm="100000">
                                          <p:val>
                                            <p:strVal val="#ppt_x"/>
                                          </p:val>
                                        </p:tav>
                                      </p:tavLst>
                                    </p:anim>
                                    <p:anim calcmode="lin" valueType="num">
                                      <p:cBhvr additive="base">
                                        <p:cTn id="110" dur="500" fill="hold"/>
                                        <p:tgtEl>
                                          <p:spTgt spid="4">
                                            <p:graphicEl>
                                              <a:dgm id="{2F9652BA-297B-4FA9-86EA-F33FE8762AA4}"/>
                                            </p:graphic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4">
                                            <p:graphicEl>
                                              <a:dgm id="{FB296CE7-85A5-4904-844B-C8797D1F6E2F}"/>
                                            </p:graphicEl>
                                          </p:spTgt>
                                        </p:tgtEl>
                                        <p:attrNameLst>
                                          <p:attrName>style.visibility</p:attrName>
                                        </p:attrNameLst>
                                      </p:cBhvr>
                                      <p:to>
                                        <p:strVal val="visible"/>
                                      </p:to>
                                    </p:set>
                                    <p:anim calcmode="lin" valueType="num">
                                      <p:cBhvr additive="base">
                                        <p:cTn id="115" dur="500" fill="hold"/>
                                        <p:tgtEl>
                                          <p:spTgt spid="4">
                                            <p:graphicEl>
                                              <a:dgm id="{FB296CE7-85A5-4904-844B-C8797D1F6E2F}"/>
                                            </p:graphicEl>
                                          </p:spTgt>
                                        </p:tgtEl>
                                        <p:attrNameLst>
                                          <p:attrName>ppt_x</p:attrName>
                                        </p:attrNameLst>
                                      </p:cBhvr>
                                      <p:tavLst>
                                        <p:tav tm="0">
                                          <p:val>
                                            <p:strVal val="#ppt_x"/>
                                          </p:val>
                                        </p:tav>
                                        <p:tav tm="100000">
                                          <p:val>
                                            <p:strVal val="#ppt_x"/>
                                          </p:val>
                                        </p:tav>
                                      </p:tavLst>
                                    </p:anim>
                                    <p:anim calcmode="lin" valueType="num">
                                      <p:cBhvr additive="base">
                                        <p:cTn id="116" dur="500" fill="hold"/>
                                        <p:tgtEl>
                                          <p:spTgt spid="4">
                                            <p:graphicEl>
                                              <a:dgm id="{FB296CE7-85A5-4904-844B-C8797D1F6E2F}"/>
                                            </p:graphicEl>
                                          </p:spTgt>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
                                            <p:graphicEl>
                                              <a:dgm id="{350C3B9B-1E74-4AD9-B9C8-738012F31BA0}"/>
                                            </p:graphicEl>
                                          </p:spTgt>
                                        </p:tgtEl>
                                        <p:attrNameLst>
                                          <p:attrName>style.visibility</p:attrName>
                                        </p:attrNameLst>
                                      </p:cBhvr>
                                      <p:to>
                                        <p:strVal val="visible"/>
                                      </p:to>
                                    </p:set>
                                    <p:anim calcmode="lin" valueType="num">
                                      <p:cBhvr additive="base">
                                        <p:cTn id="119" dur="500" fill="hold"/>
                                        <p:tgtEl>
                                          <p:spTgt spid="4">
                                            <p:graphicEl>
                                              <a:dgm id="{350C3B9B-1E74-4AD9-B9C8-738012F31BA0}"/>
                                            </p:graphicEl>
                                          </p:spTgt>
                                        </p:tgtEl>
                                        <p:attrNameLst>
                                          <p:attrName>ppt_x</p:attrName>
                                        </p:attrNameLst>
                                      </p:cBhvr>
                                      <p:tavLst>
                                        <p:tav tm="0">
                                          <p:val>
                                            <p:strVal val="#ppt_x"/>
                                          </p:val>
                                        </p:tav>
                                        <p:tav tm="100000">
                                          <p:val>
                                            <p:strVal val="#ppt_x"/>
                                          </p:val>
                                        </p:tav>
                                      </p:tavLst>
                                    </p:anim>
                                    <p:anim calcmode="lin" valueType="num">
                                      <p:cBhvr additive="base">
                                        <p:cTn id="120" dur="500" fill="hold"/>
                                        <p:tgtEl>
                                          <p:spTgt spid="4">
                                            <p:graphicEl>
                                              <a:dgm id="{350C3B9B-1E74-4AD9-B9C8-738012F31BA0}"/>
                                            </p:graphicEl>
                                          </p:spTgt>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
                                            <p:graphicEl>
                                              <a:dgm id="{4F9F6664-704C-43BB-85BF-36CD7FDDB75F}"/>
                                            </p:graphicEl>
                                          </p:spTgt>
                                        </p:tgtEl>
                                        <p:attrNameLst>
                                          <p:attrName>style.visibility</p:attrName>
                                        </p:attrNameLst>
                                      </p:cBhvr>
                                      <p:to>
                                        <p:strVal val="visible"/>
                                      </p:to>
                                    </p:set>
                                    <p:anim calcmode="lin" valueType="num">
                                      <p:cBhvr additive="base">
                                        <p:cTn id="123" dur="500" fill="hold"/>
                                        <p:tgtEl>
                                          <p:spTgt spid="4">
                                            <p:graphicEl>
                                              <a:dgm id="{4F9F6664-704C-43BB-85BF-36CD7FDDB75F}"/>
                                            </p:graphicEl>
                                          </p:spTgt>
                                        </p:tgtEl>
                                        <p:attrNameLst>
                                          <p:attrName>ppt_x</p:attrName>
                                        </p:attrNameLst>
                                      </p:cBhvr>
                                      <p:tavLst>
                                        <p:tav tm="0">
                                          <p:val>
                                            <p:strVal val="#ppt_x"/>
                                          </p:val>
                                        </p:tav>
                                        <p:tav tm="100000">
                                          <p:val>
                                            <p:strVal val="#ppt_x"/>
                                          </p:val>
                                        </p:tav>
                                      </p:tavLst>
                                    </p:anim>
                                    <p:anim calcmode="lin" valueType="num">
                                      <p:cBhvr additive="base">
                                        <p:cTn id="124" dur="500" fill="hold"/>
                                        <p:tgtEl>
                                          <p:spTgt spid="4">
                                            <p:graphicEl>
                                              <a:dgm id="{4F9F6664-704C-43BB-85BF-36CD7FDDB75F}"/>
                                            </p:graphicEl>
                                          </p:spTgt>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grpId="0" nodeType="clickEffect">
                                  <p:stCondLst>
                                    <p:cond delay="0"/>
                                  </p:stCondLst>
                                  <p:childTnLst>
                                    <p:set>
                                      <p:cBhvr>
                                        <p:cTn id="128" dur="1" fill="hold">
                                          <p:stCondLst>
                                            <p:cond delay="0"/>
                                          </p:stCondLst>
                                        </p:cTn>
                                        <p:tgtEl>
                                          <p:spTgt spid="4">
                                            <p:graphicEl>
                                              <a:dgm id="{606E71C3-8F2C-4C12-AB57-E3E409CDD43A}"/>
                                            </p:graphicEl>
                                          </p:spTgt>
                                        </p:tgtEl>
                                        <p:attrNameLst>
                                          <p:attrName>style.visibility</p:attrName>
                                        </p:attrNameLst>
                                      </p:cBhvr>
                                      <p:to>
                                        <p:strVal val="visible"/>
                                      </p:to>
                                    </p:set>
                                    <p:anim calcmode="lin" valueType="num">
                                      <p:cBhvr additive="base">
                                        <p:cTn id="129" dur="500" fill="hold"/>
                                        <p:tgtEl>
                                          <p:spTgt spid="4">
                                            <p:graphicEl>
                                              <a:dgm id="{606E71C3-8F2C-4C12-AB57-E3E409CDD43A}"/>
                                            </p:graphicEl>
                                          </p:spTgt>
                                        </p:tgtEl>
                                        <p:attrNameLst>
                                          <p:attrName>ppt_x</p:attrName>
                                        </p:attrNameLst>
                                      </p:cBhvr>
                                      <p:tavLst>
                                        <p:tav tm="0">
                                          <p:val>
                                            <p:strVal val="#ppt_x"/>
                                          </p:val>
                                        </p:tav>
                                        <p:tav tm="100000">
                                          <p:val>
                                            <p:strVal val="#ppt_x"/>
                                          </p:val>
                                        </p:tav>
                                      </p:tavLst>
                                    </p:anim>
                                    <p:anim calcmode="lin" valueType="num">
                                      <p:cBhvr additive="base">
                                        <p:cTn id="130" dur="500" fill="hold"/>
                                        <p:tgtEl>
                                          <p:spTgt spid="4">
                                            <p:graphicEl>
                                              <a:dgm id="{606E71C3-8F2C-4C12-AB57-E3E409CDD43A}"/>
                                            </p:graphicEl>
                                          </p:spTgt>
                                        </p:tgtEl>
                                        <p:attrNameLst>
                                          <p:attrName>ppt_y</p:attrName>
                                        </p:attrNameLst>
                                      </p:cBhvr>
                                      <p:tavLst>
                                        <p:tav tm="0">
                                          <p:val>
                                            <p:strVal val="1+#ppt_h/2"/>
                                          </p:val>
                                        </p:tav>
                                        <p:tav tm="100000">
                                          <p:val>
                                            <p:strVal val="#ppt_y"/>
                                          </p:val>
                                        </p:tav>
                                      </p:tavLst>
                                    </p:anim>
                                  </p:childTnLst>
                                </p:cTn>
                              </p:par>
                              <p:par>
                                <p:cTn id="131" presetID="2" presetClass="entr" presetSubtype="4" fill="hold" grpId="0" nodeType="withEffect">
                                  <p:stCondLst>
                                    <p:cond delay="0"/>
                                  </p:stCondLst>
                                  <p:childTnLst>
                                    <p:set>
                                      <p:cBhvr>
                                        <p:cTn id="132" dur="1" fill="hold">
                                          <p:stCondLst>
                                            <p:cond delay="0"/>
                                          </p:stCondLst>
                                        </p:cTn>
                                        <p:tgtEl>
                                          <p:spTgt spid="4">
                                            <p:graphicEl>
                                              <a:dgm id="{4C5DF7AC-7C8A-4990-B3F3-78EDA5C48BF7}"/>
                                            </p:graphicEl>
                                          </p:spTgt>
                                        </p:tgtEl>
                                        <p:attrNameLst>
                                          <p:attrName>style.visibility</p:attrName>
                                        </p:attrNameLst>
                                      </p:cBhvr>
                                      <p:to>
                                        <p:strVal val="visible"/>
                                      </p:to>
                                    </p:set>
                                    <p:anim calcmode="lin" valueType="num">
                                      <p:cBhvr additive="base">
                                        <p:cTn id="133" dur="500" fill="hold"/>
                                        <p:tgtEl>
                                          <p:spTgt spid="4">
                                            <p:graphicEl>
                                              <a:dgm id="{4C5DF7AC-7C8A-4990-B3F3-78EDA5C48BF7}"/>
                                            </p:graphicEl>
                                          </p:spTgt>
                                        </p:tgtEl>
                                        <p:attrNameLst>
                                          <p:attrName>ppt_x</p:attrName>
                                        </p:attrNameLst>
                                      </p:cBhvr>
                                      <p:tavLst>
                                        <p:tav tm="0">
                                          <p:val>
                                            <p:strVal val="#ppt_x"/>
                                          </p:val>
                                        </p:tav>
                                        <p:tav tm="100000">
                                          <p:val>
                                            <p:strVal val="#ppt_x"/>
                                          </p:val>
                                        </p:tav>
                                      </p:tavLst>
                                    </p:anim>
                                    <p:anim calcmode="lin" valueType="num">
                                      <p:cBhvr additive="base">
                                        <p:cTn id="134" dur="500" fill="hold"/>
                                        <p:tgtEl>
                                          <p:spTgt spid="4">
                                            <p:graphicEl>
                                              <a:dgm id="{4C5DF7AC-7C8A-4990-B3F3-78EDA5C48BF7}"/>
                                            </p:graphicEl>
                                          </p:spTgt>
                                        </p:tgtEl>
                                        <p:attrNameLst>
                                          <p:attrName>ppt_y</p:attrName>
                                        </p:attrNameLst>
                                      </p:cBhvr>
                                      <p:tavLst>
                                        <p:tav tm="0">
                                          <p:val>
                                            <p:strVal val="1+#ppt_h/2"/>
                                          </p:val>
                                        </p:tav>
                                        <p:tav tm="100000">
                                          <p:val>
                                            <p:strVal val="#ppt_y"/>
                                          </p:val>
                                        </p:tav>
                                      </p:tavLst>
                                    </p:anim>
                                  </p:childTnLst>
                                </p:cTn>
                              </p:par>
                              <p:par>
                                <p:cTn id="135" presetID="2" presetClass="entr" presetSubtype="4" fill="hold" grpId="0" nodeType="withEffect">
                                  <p:stCondLst>
                                    <p:cond delay="0"/>
                                  </p:stCondLst>
                                  <p:childTnLst>
                                    <p:set>
                                      <p:cBhvr>
                                        <p:cTn id="136" dur="1" fill="hold">
                                          <p:stCondLst>
                                            <p:cond delay="0"/>
                                          </p:stCondLst>
                                        </p:cTn>
                                        <p:tgtEl>
                                          <p:spTgt spid="4">
                                            <p:graphicEl>
                                              <a:dgm id="{90A1173E-87AB-449D-985A-1EB29A7C41EB}"/>
                                            </p:graphicEl>
                                          </p:spTgt>
                                        </p:tgtEl>
                                        <p:attrNameLst>
                                          <p:attrName>style.visibility</p:attrName>
                                        </p:attrNameLst>
                                      </p:cBhvr>
                                      <p:to>
                                        <p:strVal val="visible"/>
                                      </p:to>
                                    </p:set>
                                    <p:anim calcmode="lin" valueType="num">
                                      <p:cBhvr additive="base">
                                        <p:cTn id="137" dur="500" fill="hold"/>
                                        <p:tgtEl>
                                          <p:spTgt spid="4">
                                            <p:graphicEl>
                                              <a:dgm id="{90A1173E-87AB-449D-985A-1EB29A7C41EB}"/>
                                            </p:graphicEl>
                                          </p:spTgt>
                                        </p:tgtEl>
                                        <p:attrNameLst>
                                          <p:attrName>ppt_x</p:attrName>
                                        </p:attrNameLst>
                                      </p:cBhvr>
                                      <p:tavLst>
                                        <p:tav tm="0">
                                          <p:val>
                                            <p:strVal val="#ppt_x"/>
                                          </p:val>
                                        </p:tav>
                                        <p:tav tm="100000">
                                          <p:val>
                                            <p:strVal val="#ppt_x"/>
                                          </p:val>
                                        </p:tav>
                                      </p:tavLst>
                                    </p:anim>
                                    <p:anim calcmode="lin" valueType="num">
                                      <p:cBhvr additive="base">
                                        <p:cTn id="138" dur="500" fill="hold"/>
                                        <p:tgtEl>
                                          <p:spTgt spid="4">
                                            <p:graphicEl>
                                              <a:dgm id="{90A1173E-87AB-449D-985A-1EB29A7C41EB}"/>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ulle narrative : ronde 4">
            <a:extLst>
              <a:ext uri="{FF2B5EF4-FFF2-40B4-BE49-F238E27FC236}">
                <a16:creationId xmlns:a16="http://schemas.microsoft.com/office/drawing/2014/main" id="{F545BC3F-DCB2-4817-906C-47B218476A69}"/>
              </a:ext>
            </a:extLst>
          </p:cNvPr>
          <p:cNvSpPr/>
          <p:nvPr/>
        </p:nvSpPr>
        <p:spPr>
          <a:xfrm>
            <a:off x="990600" y="2314574"/>
            <a:ext cx="10067925" cy="3813767"/>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sz="3200">
                <a:effectLst/>
                <a:latin typeface="Calibri" panose="020F0502020204030204" pitchFamily="34" charset="0"/>
                <a:ea typeface="Calibri" panose="020F0502020204030204" pitchFamily="34" charset="0"/>
                <a:cs typeface="Simplified Arabic" panose="02020603050405020304" pitchFamily="18" charset="-78"/>
              </a:rPr>
              <a:t> إن هذه الإجراءات تتم على مستوى المواقف أو المقاطع التعليمية ، لذلك تبقى ناجعة بنسبة قليلة أو تبقى فعالة نظريا ما لم تدعمها خطة متكاملة لتوظيف البيداغوجيا الفارقية والتفريق الحقيقي بين المتعلمين على أساس خصوصياتهم بهدف تجاوزها ،واهم ركائز تلك الخطة : </a:t>
            </a:r>
            <a:endParaRPr lang="fr-DZ" sz="3200"/>
          </a:p>
        </p:txBody>
      </p:sp>
    </p:spTree>
    <p:extLst>
      <p:ext uri="{BB962C8B-B14F-4D97-AF65-F5344CB8AC3E}">
        <p14:creationId xmlns:p14="http://schemas.microsoft.com/office/powerpoint/2010/main" val="41837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a:extLst>
              <a:ext uri="{FF2B5EF4-FFF2-40B4-BE49-F238E27FC236}">
                <a16:creationId xmlns:a16="http://schemas.microsoft.com/office/drawing/2014/main" id="{B5B35BDA-011E-4113-A884-2BC02D9BA0D2}"/>
              </a:ext>
            </a:extLst>
          </p:cNvPr>
          <p:cNvGraphicFramePr/>
          <p:nvPr>
            <p:extLst>
              <p:ext uri="{D42A27DB-BD31-4B8C-83A1-F6EECF244321}">
                <p14:modId xmlns:p14="http://schemas.microsoft.com/office/powerpoint/2010/main" val="1670141960"/>
              </p:ext>
            </p:extLst>
          </p:nvPr>
        </p:nvGraphicFramePr>
        <p:xfrm>
          <a:off x="276225" y="819150"/>
          <a:ext cx="11544299" cy="5772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019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graphicEl>
                                              <a:dgm id="{86797332-E5CA-4D99-B782-6FF4880B1BAB}"/>
                                            </p:graphicEl>
                                          </p:spTgt>
                                        </p:tgtEl>
                                        <p:attrNameLst>
                                          <p:attrName>style.visibility</p:attrName>
                                        </p:attrNameLst>
                                      </p:cBhvr>
                                      <p:to>
                                        <p:strVal val="visible"/>
                                      </p:to>
                                    </p:set>
                                    <p:animEffect transition="in" filter="wipe(down)">
                                      <p:cBhvr>
                                        <p:cTn id="7" dur="580">
                                          <p:stCondLst>
                                            <p:cond delay="0"/>
                                          </p:stCondLst>
                                        </p:cTn>
                                        <p:tgtEl>
                                          <p:spTgt spid="3">
                                            <p:graphicEl>
                                              <a:dgm id="{86797332-E5CA-4D99-B782-6FF4880B1BAB}"/>
                                            </p:graphicEl>
                                          </p:spTgt>
                                        </p:tgtEl>
                                      </p:cBhvr>
                                    </p:animEffect>
                                    <p:anim calcmode="lin" valueType="num">
                                      <p:cBhvr>
                                        <p:cTn id="8" dur="1822" tmFilter="0,0; 0.14,0.36; 0.43,0.73; 0.71,0.91; 1.0,1.0">
                                          <p:stCondLst>
                                            <p:cond delay="0"/>
                                          </p:stCondLst>
                                        </p:cTn>
                                        <p:tgtEl>
                                          <p:spTgt spid="3">
                                            <p:graphicEl>
                                              <a:dgm id="{86797332-E5CA-4D99-B782-6FF4880B1BAB}"/>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graphicEl>
                                              <a:dgm id="{86797332-E5CA-4D99-B782-6FF4880B1BAB}"/>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graphicEl>
                                              <a:dgm id="{86797332-E5CA-4D99-B782-6FF4880B1BAB}"/>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graphicEl>
                                              <a:dgm id="{86797332-E5CA-4D99-B782-6FF4880B1BAB}"/>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graphicEl>
                                              <a:dgm id="{86797332-E5CA-4D99-B782-6FF4880B1BAB}"/>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graphicEl>
                                              <a:dgm id="{86797332-E5CA-4D99-B782-6FF4880B1BAB}"/>
                                            </p:graphicEl>
                                          </p:spTgt>
                                        </p:tgtEl>
                                      </p:cBhvr>
                                      <p:to x="100000" y="60000"/>
                                    </p:animScale>
                                    <p:animScale>
                                      <p:cBhvr>
                                        <p:cTn id="14" dur="166" decel="50000">
                                          <p:stCondLst>
                                            <p:cond delay="676"/>
                                          </p:stCondLst>
                                        </p:cTn>
                                        <p:tgtEl>
                                          <p:spTgt spid="3">
                                            <p:graphicEl>
                                              <a:dgm id="{86797332-E5CA-4D99-B782-6FF4880B1BAB}"/>
                                            </p:graphicEl>
                                          </p:spTgt>
                                        </p:tgtEl>
                                      </p:cBhvr>
                                      <p:to x="100000" y="100000"/>
                                    </p:animScale>
                                    <p:animScale>
                                      <p:cBhvr>
                                        <p:cTn id="15" dur="26">
                                          <p:stCondLst>
                                            <p:cond delay="1312"/>
                                          </p:stCondLst>
                                        </p:cTn>
                                        <p:tgtEl>
                                          <p:spTgt spid="3">
                                            <p:graphicEl>
                                              <a:dgm id="{86797332-E5CA-4D99-B782-6FF4880B1BAB}"/>
                                            </p:graphicEl>
                                          </p:spTgt>
                                        </p:tgtEl>
                                      </p:cBhvr>
                                      <p:to x="100000" y="80000"/>
                                    </p:animScale>
                                    <p:animScale>
                                      <p:cBhvr>
                                        <p:cTn id="16" dur="166" decel="50000">
                                          <p:stCondLst>
                                            <p:cond delay="1338"/>
                                          </p:stCondLst>
                                        </p:cTn>
                                        <p:tgtEl>
                                          <p:spTgt spid="3">
                                            <p:graphicEl>
                                              <a:dgm id="{86797332-E5CA-4D99-B782-6FF4880B1BAB}"/>
                                            </p:graphicEl>
                                          </p:spTgt>
                                        </p:tgtEl>
                                      </p:cBhvr>
                                      <p:to x="100000" y="100000"/>
                                    </p:animScale>
                                    <p:animScale>
                                      <p:cBhvr>
                                        <p:cTn id="17" dur="26">
                                          <p:stCondLst>
                                            <p:cond delay="1642"/>
                                          </p:stCondLst>
                                        </p:cTn>
                                        <p:tgtEl>
                                          <p:spTgt spid="3">
                                            <p:graphicEl>
                                              <a:dgm id="{86797332-E5CA-4D99-B782-6FF4880B1BAB}"/>
                                            </p:graphicEl>
                                          </p:spTgt>
                                        </p:tgtEl>
                                      </p:cBhvr>
                                      <p:to x="100000" y="90000"/>
                                    </p:animScale>
                                    <p:animScale>
                                      <p:cBhvr>
                                        <p:cTn id="18" dur="166" decel="50000">
                                          <p:stCondLst>
                                            <p:cond delay="1668"/>
                                          </p:stCondLst>
                                        </p:cTn>
                                        <p:tgtEl>
                                          <p:spTgt spid="3">
                                            <p:graphicEl>
                                              <a:dgm id="{86797332-E5CA-4D99-B782-6FF4880B1BAB}"/>
                                            </p:graphicEl>
                                          </p:spTgt>
                                        </p:tgtEl>
                                      </p:cBhvr>
                                      <p:to x="100000" y="100000"/>
                                    </p:animScale>
                                    <p:animScale>
                                      <p:cBhvr>
                                        <p:cTn id="19" dur="26">
                                          <p:stCondLst>
                                            <p:cond delay="1808"/>
                                          </p:stCondLst>
                                        </p:cTn>
                                        <p:tgtEl>
                                          <p:spTgt spid="3">
                                            <p:graphicEl>
                                              <a:dgm id="{86797332-E5CA-4D99-B782-6FF4880B1BAB}"/>
                                            </p:graphicEl>
                                          </p:spTgt>
                                        </p:tgtEl>
                                      </p:cBhvr>
                                      <p:to x="100000" y="95000"/>
                                    </p:animScale>
                                    <p:animScale>
                                      <p:cBhvr>
                                        <p:cTn id="20" dur="166" decel="50000">
                                          <p:stCondLst>
                                            <p:cond delay="1834"/>
                                          </p:stCondLst>
                                        </p:cTn>
                                        <p:tgtEl>
                                          <p:spTgt spid="3">
                                            <p:graphicEl>
                                              <a:dgm id="{86797332-E5CA-4D99-B782-6FF4880B1BAB}"/>
                                            </p:graphic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graphicEl>
                                              <a:dgm id="{0E063C1F-2A44-44DE-A851-A9E9C8CD4C0D}"/>
                                            </p:graphicEl>
                                          </p:spTgt>
                                        </p:tgtEl>
                                        <p:attrNameLst>
                                          <p:attrName>style.visibility</p:attrName>
                                        </p:attrNameLst>
                                      </p:cBhvr>
                                      <p:to>
                                        <p:strVal val="visible"/>
                                      </p:to>
                                    </p:set>
                                    <p:animEffect transition="in" filter="wipe(down)">
                                      <p:cBhvr>
                                        <p:cTn id="25" dur="580">
                                          <p:stCondLst>
                                            <p:cond delay="0"/>
                                          </p:stCondLst>
                                        </p:cTn>
                                        <p:tgtEl>
                                          <p:spTgt spid="3">
                                            <p:graphicEl>
                                              <a:dgm id="{0E063C1F-2A44-44DE-A851-A9E9C8CD4C0D}"/>
                                            </p:graphicEl>
                                          </p:spTgt>
                                        </p:tgtEl>
                                      </p:cBhvr>
                                    </p:animEffect>
                                    <p:anim calcmode="lin" valueType="num">
                                      <p:cBhvr>
                                        <p:cTn id="26" dur="1822" tmFilter="0,0; 0.14,0.36; 0.43,0.73; 0.71,0.91; 1.0,1.0">
                                          <p:stCondLst>
                                            <p:cond delay="0"/>
                                          </p:stCondLst>
                                        </p:cTn>
                                        <p:tgtEl>
                                          <p:spTgt spid="3">
                                            <p:graphicEl>
                                              <a:dgm id="{0E063C1F-2A44-44DE-A851-A9E9C8CD4C0D}"/>
                                            </p:graphic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graphicEl>
                                              <a:dgm id="{0E063C1F-2A44-44DE-A851-A9E9C8CD4C0D}"/>
                                            </p:graphic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graphicEl>
                                              <a:dgm id="{0E063C1F-2A44-44DE-A851-A9E9C8CD4C0D}"/>
                                            </p:graphic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graphicEl>
                                              <a:dgm id="{0E063C1F-2A44-44DE-A851-A9E9C8CD4C0D}"/>
                                            </p:graphic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graphicEl>
                                              <a:dgm id="{0E063C1F-2A44-44DE-A851-A9E9C8CD4C0D}"/>
                                            </p:graphic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graphicEl>
                                              <a:dgm id="{0E063C1F-2A44-44DE-A851-A9E9C8CD4C0D}"/>
                                            </p:graphicEl>
                                          </p:spTgt>
                                        </p:tgtEl>
                                      </p:cBhvr>
                                      <p:to x="100000" y="60000"/>
                                    </p:animScale>
                                    <p:animScale>
                                      <p:cBhvr>
                                        <p:cTn id="32" dur="166" decel="50000">
                                          <p:stCondLst>
                                            <p:cond delay="676"/>
                                          </p:stCondLst>
                                        </p:cTn>
                                        <p:tgtEl>
                                          <p:spTgt spid="3">
                                            <p:graphicEl>
                                              <a:dgm id="{0E063C1F-2A44-44DE-A851-A9E9C8CD4C0D}"/>
                                            </p:graphicEl>
                                          </p:spTgt>
                                        </p:tgtEl>
                                      </p:cBhvr>
                                      <p:to x="100000" y="100000"/>
                                    </p:animScale>
                                    <p:animScale>
                                      <p:cBhvr>
                                        <p:cTn id="33" dur="26">
                                          <p:stCondLst>
                                            <p:cond delay="1312"/>
                                          </p:stCondLst>
                                        </p:cTn>
                                        <p:tgtEl>
                                          <p:spTgt spid="3">
                                            <p:graphicEl>
                                              <a:dgm id="{0E063C1F-2A44-44DE-A851-A9E9C8CD4C0D}"/>
                                            </p:graphicEl>
                                          </p:spTgt>
                                        </p:tgtEl>
                                      </p:cBhvr>
                                      <p:to x="100000" y="80000"/>
                                    </p:animScale>
                                    <p:animScale>
                                      <p:cBhvr>
                                        <p:cTn id="34" dur="166" decel="50000">
                                          <p:stCondLst>
                                            <p:cond delay="1338"/>
                                          </p:stCondLst>
                                        </p:cTn>
                                        <p:tgtEl>
                                          <p:spTgt spid="3">
                                            <p:graphicEl>
                                              <a:dgm id="{0E063C1F-2A44-44DE-A851-A9E9C8CD4C0D}"/>
                                            </p:graphicEl>
                                          </p:spTgt>
                                        </p:tgtEl>
                                      </p:cBhvr>
                                      <p:to x="100000" y="100000"/>
                                    </p:animScale>
                                    <p:animScale>
                                      <p:cBhvr>
                                        <p:cTn id="35" dur="26">
                                          <p:stCondLst>
                                            <p:cond delay="1642"/>
                                          </p:stCondLst>
                                        </p:cTn>
                                        <p:tgtEl>
                                          <p:spTgt spid="3">
                                            <p:graphicEl>
                                              <a:dgm id="{0E063C1F-2A44-44DE-A851-A9E9C8CD4C0D}"/>
                                            </p:graphicEl>
                                          </p:spTgt>
                                        </p:tgtEl>
                                      </p:cBhvr>
                                      <p:to x="100000" y="90000"/>
                                    </p:animScale>
                                    <p:animScale>
                                      <p:cBhvr>
                                        <p:cTn id="36" dur="166" decel="50000">
                                          <p:stCondLst>
                                            <p:cond delay="1668"/>
                                          </p:stCondLst>
                                        </p:cTn>
                                        <p:tgtEl>
                                          <p:spTgt spid="3">
                                            <p:graphicEl>
                                              <a:dgm id="{0E063C1F-2A44-44DE-A851-A9E9C8CD4C0D}"/>
                                            </p:graphicEl>
                                          </p:spTgt>
                                        </p:tgtEl>
                                      </p:cBhvr>
                                      <p:to x="100000" y="100000"/>
                                    </p:animScale>
                                    <p:animScale>
                                      <p:cBhvr>
                                        <p:cTn id="37" dur="26">
                                          <p:stCondLst>
                                            <p:cond delay="1808"/>
                                          </p:stCondLst>
                                        </p:cTn>
                                        <p:tgtEl>
                                          <p:spTgt spid="3">
                                            <p:graphicEl>
                                              <a:dgm id="{0E063C1F-2A44-44DE-A851-A9E9C8CD4C0D}"/>
                                            </p:graphicEl>
                                          </p:spTgt>
                                        </p:tgtEl>
                                      </p:cBhvr>
                                      <p:to x="100000" y="95000"/>
                                    </p:animScale>
                                    <p:animScale>
                                      <p:cBhvr>
                                        <p:cTn id="38" dur="166" decel="50000">
                                          <p:stCondLst>
                                            <p:cond delay="1834"/>
                                          </p:stCondLst>
                                        </p:cTn>
                                        <p:tgtEl>
                                          <p:spTgt spid="3">
                                            <p:graphicEl>
                                              <a:dgm id="{0E063C1F-2A44-44DE-A851-A9E9C8CD4C0D}"/>
                                            </p:graphic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graphicEl>
                                              <a:dgm id="{DC4F395B-A06F-4482-9662-10F544D4558D}"/>
                                            </p:graphicEl>
                                          </p:spTgt>
                                        </p:tgtEl>
                                        <p:attrNameLst>
                                          <p:attrName>style.visibility</p:attrName>
                                        </p:attrNameLst>
                                      </p:cBhvr>
                                      <p:to>
                                        <p:strVal val="visible"/>
                                      </p:to>
                                    </p:set>
                                    <p:animEffect transition="in" filter="wipe(down)">
                                      <p:cBhvr>
                                        <p:cTn id="43" dur="580">
                                          <p:stCondLst>
                                            <p:cond delay="0"/>
                                          </p:stCondLst>
                                        </p:cTn>
                                        <p:tgtEl>
                                          <p:spTgt spid="3">
                                            <p:graphicEl>
                                              <a:dgm id="{DC4F395B-A06F-4482-9662-10F544D4558D}"/>
                                            </p:graphicEl>
                                          </p:spTgt>
                                        </p:tgtEl>
                                      </p:cBhvr>
                                    </p:animEffect>
                                    <p:anim calcmode="lin" valueType="num">
                                      <p:cBhvr>
                                        <p:cTn id="44" dur="1822" tmFilter="0,0; 0.14,0.36; 0.43,0.73; 0.71,0.91; 1.0,1.0">
                                          <p:stCondLst>
                                            <p:cond delay="0"/>
                                          </p:stCondLst>
                                        </p:cTn>
                                        <p:tgtEl>
                                          <p:spTgt spid="3">
                                            <p:graphicEl>
                                              <a:dgm id="{DC4F395B-A06F-4482-9662-10F544D4558D}"/>
                                            </p:graphic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graphicEl>
                                              <a:dgm id="{DC4F395B-A06F-4482-9662-10F544D4558D}"/>
                                            </p:graphic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graphicEl>
                                              <a:dgm id="{DC4F395B-A06F-4482-9662-10F544D4558D}"/>
                                            </p:graphic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graphicEl>
                                              <a:dgm id="{DC4F395B-A06F-4482-9662-10F544D4558D}"/>
                                            </p:graphic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graphicEl>
                                              <a:dgm id="{DC4F395B-A06F-4482-9662-10F544D4558D}"/>
                                            </p:graphic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graphicEl>
                                              <a:dgm id="{DC4F395B-A06F-4482-9662-10F544D4558D}"/>
                                            </p:graphicEl>
                                          </p:spTgt>
                                        </p:tgtEl>
                                      </p:cBhvr>
                                      <p:to x="100000" y="60000"/>
                                    </p:animScale>
                                    <p:animScale>
                                      <p:cBhvr>
                                        <p:cTn id="50" dur="166" decel="50000">
                                          <p:stCondLst>
                                            <p:cond delay="676"/>
                                          </p:stCondLst>
                                        </p:cTn>
                                        <p:tgtEl>
                                          <p:spTgt spid="3">
                                            <p:graphicEl>
                                              <a:dgm id="{DC4F395B-A06F-4482-9662-10F544D4558D}"/>
                                            </p:graphicEl>
                                          </p:spTgt>
                                        </p:tgtEl>
                                      </p:cBhvr>
                                      <p:to x="100000" y="100000"/>
                                    </p:animScale>
                                    <p:animScale>
                                      <p:cBhvr>
                                        <p:cTn id="51" dur="26">
                                          <p:stCondLst>
                                            <p:cond delay="1312"/>
                                          </p:stCondLst>
                                        </p:cTn>
                                        <p:tgtEl>
                                          <p:spTgt spid="3">
                                            <p:graphicEl>
                                              <a:dgm id="{DC4F395B-A06F-4482-9662-10F544D4558D}"/>
                                            </p:graphicEl>
                                          </p:spTgt>
                                        </p:tgtEl>
                                      </p:cBhvr>
                                      <p:to x="100000" y="80000"/>
                                    </p:animScale>
                                    <p:animScale>
                                      <p:cBhvr>
                                        <p:cTn id="52" dur="166" decel="50000">
                                          <p:stCondLst>
                                            <p:cond delay="1338"/>
                                          </p:stCondLst>
                                        </p:cTn>
                                        <p:tgtEl>
                                          <p:spTgt spid="3">
                                            <p:graphicEl>
                                              <a:dgm id="{DC4F395B-A06F-4482-9662-10F544D4558D}"/>
                                            </p:graphicEl>
                                          </p:spTgt>
                                        </p:tgtEl>
                                      </p:cBhvr>
                                      <p:to x="100000" y="100000"/>
                                    </p:animScale>
                                    <p:animScale>
                                      <p:cBhvr>
                                        <p:cTn id="53" dur="26">
                                          <p:stCondLst>
                                            <p:cond delay="1642"/>
                                          </p:stCondLst>
                                        </p:cTn>
                                        <p:tgtEl>
                                          <p:spTgt spid="3">
                                            <p:graphicEl>
                                              <a:dgm id="{DC4F395B-A06F-4482-9662-10F544D4558D}"/>
                                            </p:graphicEl>
                                          </p:spTgt>
                                        </p:tgtEl>
                                      </p:cBhvr>
                                      <p:to x="100000" y="90000"/>
                                    </p:animScale>
                                    <p:animScale>
                                      <p:cBhvr>
                                        <p:cTn id="54" dur="166" decel="50000">
                                          <p:stCondLst>
                                            <p:cond delay="1668"/>
                                          </p:stCondLst>
                                        </p:cTn>
                                        <p:tgtEl>
                                          <p:spTgt spid="3">
                                            <p:graphicEl>
                                              <a:dgm id="{DC4F395B-A06F-4482-9662-10F544D4558D}"/>
                                            </p:graphicEl>
                                          </p:spTgt>
                                        </p:tgtEl>
                                      </p:cBhvr>
                                      <p:to x="100000" y="100000"/>
                                    </p:animScale>
                                    <p:animScale>
                                      <p:cBhvr>
                                        <p:cTn id="55" dur="26">
                                          <p:stCondLst>
                                            <p:cond delay="1808"/>
                                          </p:stCondLst>
                                        </p:cTn>
                                        <p:tgtEl>
                                          <p:spTgt spid="3">
                                            <p:graphicEl>
                                              <a:dgm id="{DC4F395B-A06F-4482-9662-10F544D4558D}"/>
                                            </p:graphicEl>
                                          </p:spTgt>
                                        </p:tgtEl>
                                      </p:cBhvr>
                                      <p:to x="100000" y="95000"/>
                                    </p:animScale>
                                    <p:animScale>
                                      <p:cBhvr>
                                        <p:cTn id="56" dur="166" decel="50000">
                                          <p:stCondLst>
                                            <p:cond delay="1834"/>
                                          </p:stCondLst>
                                        </p:cTn>
                                        <p:tgtEl>
                                          <p:spTgt spid="3">
                                            <p:graphicEl>
                                              <a:dgm id="{DC4F395B-A06F-4482-9662-10F544D4558D}"/>
                                            </p:graphic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graphicEl>
                                              <a:dgm id="{1030D28B-E81E-4CEB-B29E-7907908B2815}"/>
                                            </p:graphicEl>
                                          </p:spTgt>
                                        </p:tgtEl>
                                        <p:attrNameLst>
                                          <p:attrName>style.visibility</p:attrName>
                                        </p:attrNameLst>
                                      </p:cBhvr>
                                      <p:to>
                                        <p:strVal val="visible"/>
                                      </p:to>
                                    </p:set>
                                    <p:animEffect transition="in" filter="wipe(down)">
                                      <p:cBhvr>
                                        <p:cTn id="61" dur="580">
                                          <p:stCondLst>
                                            <p:cond delay="0"/>
                                          </p:stCondLst>
                                        </p:cTn>
                                        <p:tgtEl>
                                          <p:spTgt spid="3">
                                            <p:graphicEl>
                                              <a:dgm id="{1030D28B-E81E-4CEB-B29E-7907908B2815}"/>
                                            </p:graphicEl>
                                          </p:spTgt>
                                        </p:tgtEl>
                                      </p:cBhvr>
                                    </p:animEffect>
                                    <p:anim calcmode="lin" valueType="num">
                                      <p:cBhvr>
                                        <p:cTn id="62" dur="1822" tmFilter="0,0; 0.14,0.36; 0.43,0.73; 0.71,0.91; 1.0,1.0">
                                          <p:stCondLst>
                                            <p:cond delay="0"/>
                                          </p:stCondLst>
                                        </p:cTn>
                                        <p:tgtEl>
                                          <p:spTgt spid="3">
                                            <p:graphicEl>
                                              <a:dgm id="{1030D28B-E81E-4CEB-B29E-7907908B2815}"/>
                                            </p:graphic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graphicEl>
                                              <a:dgm id="{1030D28B-E81E-4CEB-B29E-7907908B2815}"/>
                                            </p:graphic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graphicEl>
                                              <a:dgm id="{1030D28B-E81E-4CEB-B29E-7907908B2815}"/>
                                            </p:graphic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graphicEl>
                                              <a:dgm id="{1030D28B-E81E-4CEB-B29E-7907908B2815}"/>
                                            </p:graphic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graphicEl>
                                              <a:dgm id="{1030D28B-E81E-4CEB-B29E-7907908B2815}"/>
                                            </p:graphic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graphicEl>
                                              <a:dgm id="{1030D28B-E81E-4CEB-B29E-7907908B2815}"/>
                                            </p:graphicEl>
                                          </p:spTgt>
                                        </p:tgtEl>
                                      </p:cBhvr>
                                      <p:to x="100000" y="60000"/>
                                    </p:animScale>
                                    <p:animScale>
                                      <p:cBhvr>
                                        <p:cTn id="68" dur="166" decel="50000">
                                          <p:stCondLst>
                                            <p:cond delay="676"/>
                                          </p:stCondLst>
                                        </p:cTn>
                                        <p:tgtEl>
                                          <p:spTgt spid="3">
                                            <p:graphicEl>
                                              <a:dgm id="{1030D28B-E81E-4CEB-B29E-7907908B2815}"/>
                                            </p:graphicEl>
                                          </p:spTgt>
                                        </p:tgtEl>
                                      </p:cBhvr>
                                      <p:to x="100000" y="100000"/>
                                    </p:animScale>
                                    <p:animScale>
                                      <p:cBhvr>
                                        <p:cTn id="69" dur="26">
                                          <p:stCondLst>
                                            <p:cond delay="1312"/>
                                          </p:stCondLst>
                                        </p:cTn>
                                        <p:tgtEl>
                                          <p:spTgt spid="3">
                                            <p:graphicEl>
                                              <a:dgm id="{1030D28B-E81E-4CEB-B29E-7907908B2815}"/>
                                            </p:graphicEl>
                                          </p:spTgt>
                                        </p:tgtEl>
                                      </p:cBhvr>
                                      <p:to x="100000" y="80000"/>
                                    </p:animScale>
                                    <p:animScale>
                                      <p:cBhvr>
                                        <p:cTn id="70" dur="166" decel="50000">
                                          <p:stCondLst>
                                            <p:cond delay="1338"/>
                                          </p:stCondLst>
                                        </p:cTn>
                                        <p:tgtEl>
                                          <p:spTgt spid="3">
                                            <p:graphicEl>
                                              <a:dgm id="{1030D28B-E81E-4CEB-B29E-7907908B2815}"/>
                                            </p:graphicEl>
                                          </p:spTgt>
                                        </p:tgtEl>
                                      </p:cBhvr>
                                      <p:to x="100000" y="100000"/>
                                    </p:animScale>
                                    <p:animScale>
                                      <p:cBhvr>
                                        <p:cTn id="71" dur="26">
                                          <p:stCondLst>
                                            <p:cond delay="1642"/>
                                          </p:stCondLst>
                                        </p:cTn>
                                        <p:tgtEl>
                                          <p:spTgt spid="3">
                                            <p:graphicEl>
                                              <a:dgm id="{1030D28B-E81E-4CEB-B29E-7907908B2815}"/>
                                            </p:graphicEl>
                                          </p:spTgt>
                                        </p:tgtEl>
                                      </p:cBhvr>
                                      <p:to x="100000" y="90000"/>
                                    </p:animScale>
                                    <p:animScale>
                                      <p:cBhvr>
                                        <p:cTn id="72" dur="166" decel="50000">
                                          <p:stCondLst>
                                            <p:cond delay="1668"/>
                                          </p:stCondLst>
                                        </p:cTn>
                                        <p:tgtEl>
                                          <p:spTgt spid="3">
                                            <p:graphicEl>
                                              <a:dgm id="{1030D28B-E81E-4CEB-B29E-7907908B2815}"/>
                                            </p:graphicEl>
                                          </p:spTgt>
                                        </p:tgtEl>
                                      </p:cBhvr>
                                      <p:to x="100000" y="100000"/>
                                    </p:animScale>
                                    <p:animScale>
                                      <p:cBhvr>
                                        <p:cTn id="73" dur="26">
                                          <p:stCondLst>
                                            <p:cond delay="1808"/>
                                          </p:stCondLst>
                                        </p:cTn>
                                        <p:tgtEl>
                                          <p:spTgt spid="3">
                                            <p:graphicEl>
                                              <a:dgm id="{1030D28B-E81E-4CEB-B29E-7907908B2815}"/>
                                            </p:graphicEl>
                                          </p:spTgt>
                                        </p:tgtEl>
                                      </p:cBhvr>
                                      <p:to x="100000" y="95000"/>
                                    </p:animScale>
                                    <p:animScale>
                                      <p:cBhvr>
                                        <p:cTn id="74" dur="166" decel="50000">
                                          <p:stCondLst>
                                            <p:cond delay="1834"/>
                                          </p:stCondLst>
                                        </p:cTn>
                                        <p:tgtEl>
                                          <p:spTgt spid="3">
                                            <p:graphicEl>
                                              <a:dgm id="{1030D28B-E81E-4CEB-B29E-7907908B2815}"/>
                                            </p:graphic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graphicEl>
                                              <a:dgm id="{64F3DB92-7CCC-476A-8B48-8DAD75E3B42D}"/>
                                            </p:graphicEl>
                                          </p:spTgt>
                                        </p:tgtEl>
                                        <p:attrNameLst>
                                          <p:attrName>style.visibility</p:attrName>
                                        </p:attrNameLst>
                                      </p:cBhvr>
                                      <p:to>
                                        <p:strVal val="visible"/>
                                      </p:to>
                                    </p:set>
                                    <p:animEffect transition="in" filter="wipe(down)">
                                      <p:cBhvr>
                                        <p:cTn id="79" dur="580">
                                          <p:stCondLst>
                                            <p:cond delay="0"/>
                                          </p:stCondLst>
                                        </p:cTn>
                                        <p:tgtEl>
                                          <p:spTgt spid="3">
                                            <p:graphicEl>
                                              <a:dgm id="{64F3DB92-7CCC-476A-8B48-8DAD75E3B42D}"/>
                                            </p:graphicEl>
                                          </p:spTgt>
                                        </p:tgtEl>
                                      </p:cBhvr>
                                    </p:animEffect>
                                    <p:anim calcmode="lin" valueType="num">
                                      <p:cBhvr>
                                        <p:cTn id="80" dur="1822" tmFilter="0,0; 0.14,0.36; 0.43,0.73; 0.71,0.91; 1.0,1.0">
                                          <p:stCondLst>
                                            <p:cond delay="0"/>
                                          </p:stCondLst>
                                        </p:cTn>
                                        <p:tgtEl>
                                          <p:spTgt spid="3">
                                            <p:graphicEl>
                                              <a:dgm id="{64F3DB92-7CCC-476A-8B48-8DAD75E3B42D}"/>
                                            </p:graphic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graphicEl>
                                              <a:dgm id="{64F3DB92-7CCC-476A-8B48-8DAD75E3B42D}"/>
                                            </p:graphic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graphicEl>
                                              <a:dgm id="{64F3DB92-7CCC-476A-8B48-8DAD75E3B42D}"/>
                                            </p:graphic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graphicEl>
                                              <a:dgm id="{64F3DB92-7CCC-476A-8B48-8DAD75E3B42D}"/>
                                            </p:graphic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graphicEl>
                                              <a:dgm id="{64F3DB92-7CCC-476A-8B48-8DAD75E3B42D}"/>
                                            </p:graphic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graphicEl>
                                              <a:dgm id="{64F3DB92-7CCC-476A-8B48-8DAD75E3B42D}"/>
                                            </p:graphicEl>
                                          </p:spTgt>
                                        </p:tgtEl>
                                      </p:cBhvr>
                                      <p:to x="100000" y="60000"/>
                                    </p:animScale>
                                    <p:animScale>
                                      <p:cBhvr>
                                        <p:cTn id="86" dur="166" decel="50000">
                                          <p:stCondLst>
                                            <p:cond delay="676"/>
                                          </p:stCondLst>
                                        </p:cTn>
                                        <p:tgtEl>
                                          <p:spTgt spid="3">
                                            <p:graphicEl>
                                              <a:dgm id="{64F3DB92-7CCC-476A-8B48-8DAD75E3B42D}"/>
                                            </p:graphicEl>
                                          </p:spTgt>
                                        </p:tgtEl>
                                      </p:cBhvr>
                                      <p:to x="100000" y="100000"/>
                                    </p:animScale>
                                    <p:animScale>
                                      <p:cBhvr>
                                        <p:cTn id="87" dur="26">
                                          <p:stCondLst>
                                            <p:cond delay="1312"/>
                                          </p:stCondLst>
                                        </p:cTn>
                                        <p:tgtEl>
                                          <p:spTgt spid="3">
                                            <p:graphicEl>
                                              <a:dgm id="{64F3DB92-7CCC-476A-8B48-8DAD75E3B42D}"/>
                                            </p:graphicEl>
                                          </p:spTgt>
                                        </p:tgtEl>
                                      </p:cBhvr>
                                      <p:to x="100000" y="80000"/>
                                    </p:animScale>
                                    <p:animScale>
                                      <p:cBhvr>
                                        <p:cTn id="88" dur="166" decel="50000">
                                          <p:stCondLst>
                                            <p:cond delay="1338"/>
                                          </p:stCondLst>
                                        </p:cTn>
                                        <p:tgtEl>
                                          <p:spTgt spid="3">
                                            <p:graphicEl>
                                              <a:dgm id="{64F3DB92-7CCC-476A-8B48-8DAD75E3B42D}"/>
                                            </p:graphicEl>
                                          </p:spTgt>
                                        </p:tgtEl>
                                      </p:cBhvr>
                                      <p:to x="100000" y="100000"/>
                                    </p:animScale>
                                    <p:animScale>
                                      <p:cBhvr>
                                        <p:cTn id="89" dur="26">
                                          <p:stCondLst>
                                            <p:cond delay="1642"/>
                                          </p:stCondLst>
                                        </p:cTn>
                                        <p:tgtEl>
                                          <p:spTgt spid="3">
                                            <p:graphicEl>
                                              <a:dgm id="{64F3DB92-7CCC-476A-8B48-8DAD75E3B42D}"/>
                                            </p:graphicEl>
                                          </p:spTgt>
                                        </p:tgtEl>
                                      </p:cBhvr>
                                      <p:to x="100000" y="90000"/>
                                    </p:animScale>
                                    <p:animScale>
                                      <p:cBhvr>
                                        <p:cTn id="90" dur="166" decel="50000">
                                          <p:stCondLst>
                                            <p:cond delay="1668"/>
                                          </p:stCondLst>
                                        </p:cTn>
                                        <p:tgtEl>
                                          <p:spTgt spid="3">
                                            <p:graphicEl>
                                              <a:dgm id="{64F3DB92-7CCC-476A-8B48-8DAD75E3B42D}"/>
                                            </p:graphicEl>
                                          </p:spTgt>
                                        </p:tgtEl>
                                      </p:cBhvr>
                                      <p:to x="100000" y="100000"/>
                                    </p:animScale>
                                    <p:animScale>
                                      <p:cBhvr>
                                        <p:cTn id="91" dur="26">
                                          <p:stCondLst>
                                            <p:cond delay="1808"/>
                                          </p:stCondLst>
                                        </p:cTn>
                                        <p:tgtEl>
                                          <p:spTgt spid="3">
                                            <p:graphicEl>
                                              <a:dgm id="{64F3DB92-7CCC-476A-8B48-8DAD75E3B42D}"/>
                                            </p:graphicEl>
                                          </p:spTgt>
                                        </p:tgtEl>
                                      </p:cBhvr>
                                      <p:to x="100000" y="95000"/>
                                    </p:animScale>
                                    <p:animScale>
                                      <p:cBhvr>
                                        <p:cTn id="92" dur="166" decel="50000">
                                          <p:stCondLst>
                                            <p:cond delay="1834"/>
                                          </p:stCondLst>
                                        </p:cTn>
                                        <p:tgtEl>
                                          <p:spTgt spid="3">
                                            <p:graphicEl>
                                              <a:dgm id="{64F3DB92-7CCC-476A-8B48-8DAD75E3B42D}"/>
                                            </p:graphic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graphicEl>
                                              <a:dgm id="{0AB87DD3-E353-41B0-996A-A77532904DD1}"/>
                                            </p:graphicEl>
                                          </p:spTgt>
                                        </p:tgtEl>
                                        <p:attrNameLst>
                                          <p:attrName>style.visibility</p:attrName>
                                        </p:attrNameLst>
                                      </p:cBhvr>
                                      <p:to>
                                        <p:strVal val="visible"/>
                                      </p:to>
                                    </p:set>
                                    <p:animEffect transition="in" filter="wipe(down)">
                                      <p:cBhvr>
                                        <p:cTn id="97" dur="580">
                                          <p:stCondLst>
                                            <p:cond delay="0"/>
                                          </p:stCondLst>
                                        </p:cTn>
                                        <p:tgtEl>
                                          <p:spTgt spid="3">
                                            <p:graphicEl>
                                              <a:dgm id="{0AB87DD3-E353-41B0-996A-A77532904DD1}"/>
                                            </p:graphicEl>
                                          </p:spTgt>
                                        </p:tgtEl>
                                      </p:cBhvr>
                                    </p:animEffect>
                                    <p:anim calcmode="lin" valueType="num">
                                      <p:cBhvr>
                                        <p:cTn id="98" dur="1822" tmFilter="0,0; 0.14,0.36; 0.43,0.73; 0.71,0.91; 1.0,1.0">
                                          <p:stCondLst>
                                            <p:cond delay="0"/>
                                          </p:stCondLst>
                                        </p:cTn>
                                        <p:tgtEl>
                                          <p:spTgt spid="3">
                                            <p:graphicEl>
                                              <a:dgm id="{0AB87DD3-E353-41B0-996A-A77532904DD1}"/>
                                            </p:graphic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graphicEl>
                                              <a:dgm id="{0AB87DD3-E353-41B0-996A-A77532904DD1}"/>
                                            </p:graphic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graphicEl>
                                              <a:dgm id="{0AB87DD3-E353-41B0-996A-A77532904DD1}"/>
                                            </p:graphic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graphicEl>
                                              <a:dgm id="{0AB87DD3-E353-41B0-996A-A77532904DD1}"/>
                                            </p:graphic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graphicEl>
                                              <a:dgm id="{0AB87DD3-E353-41B0-996A-A77532904DD1}"/>
                                            </p:graphic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graphicEl>
                                              <a:dgm id="{0AB87DD3-E353-41B0-996A-A77532904DD1}"/>
                                            </p:graphicEl>
                                          </p:spTgt>
                                        </p:tgtEl>
                                      </p:cBhvr>
                                      <p:to x="100000" y="60000"/>
                                    </p:animScale>
                                    <p:animScale>
                                      <p:cBhvr>
                                        <p:cTn id="104" dur="166" decel="50000">
                                          <p:stCondLst>
                                            <p:cond delay="676"/>
                                          </p:stCondLst>
                                        </p:cTn>
                                        <p:tgtEl>
                                          <p:spTgt spid="3">
                                            <p:graphicEl>
                                              <a:dgm id="{0AB87DD3-E353-41B0-996A-A77532904DD1}"/>
                                            </p:graphicEl>
                                          </p:spTgt>
                                        </p:tgtEl>
                                      </p:cBhvr>
                                      <p:to x="100000" y="100000"/>
                                    </p:animScale>
                                    <p:animScale>
                                      <p:cBhvr>
                                        <p:cTn id="105" dur="26">
                                          <p:stCondLst>
                                            <p:cond delay="1312"/>
                                          </p:stCondLst>
                                        </p:cTn>
                                        <p:tgtEl>
                                          <p:spTgt spid="3">
                                            <p:graphicEl>
                                              <a:dgm id="{0AB87DD3-E353-41B0-996A-A77532904DD1}"/>
                                            </p:graphicEl>
                                          </p:spTgt>
                                        </p:tgtEl>
                                      </p:cBhvr>
                                      <p:to x="100000" y="80000"/>
                                    </p:animScale>
                                    <p:animScale>
                                      <p:cBhvr>
                                        <p:cTn id="106" dur="166" decel="50000">
                                          <p:stCondLst>
                                            <p:cond delay="1338"/>
                                          </p:stCondLst>
                                        </p:cTn>
                                        <p:tgtEl>
                                          <p:spTgt spid="3">
                                            <p:graphicEl>
                                              <a:dgm id="{0AB87DD3-E353-41B0-996A-A77532904DD1}"/>
                                            </p:graphicEl>
                                          </p:spTgt>
                                        </p:tgtEl>
                                      </p:cBhvr>
                                      <p:to x="100000" y="100000"/>
                                    </p:animScale>
                                    <p:animScale>
                                      <p:cBhvr>
                                        <p:cTn id="107" dur="26">
                                          <p:stCondLst>
                                            <p:cond delay="1642"/>
                                          </p:stCondLst>
                                        </p:cTn>
                                        <p:tgtEl>
                                          <p:spTgt spid="3">
                                            <p:graphicEl>
                                              <a:dgm id="{0AB87DD3-E353-41B0-996A-A77532904DD1}"/>
                                            </p:graphicEl>
                                          </p:spTgt>
                                        </p:tgtEl>
                                      </p:cBhvr>
                                      <p:to x="100000" y="90000"/>
                                    </p:animScale>
                                    <p:animScale>
                                      <p:cBhvr>
                                        <p:cTn id="108" dur="166" decel="50000">
                                          <p:stCondLst>
                                            <p:cond delay="1668"/>
                                          </p:stCondLst>
                                        </p:cTn>
                                        <p:tgtEl>
                                          <p:spTgt spid="3">
                                            <p:graphicEl>
                                              <a:dgm id="{0AB87DD3-E353-41B0-996A-A77532904DD1}"/>
                                            </p:graphicEl>
                                          </p:spTgt>
                                        </p:tgtEl>
                                      </p:cBhvr>
                                      <p:to x="100000" y="100000"/>
                                    </p:animScale>
                                    <p:animScale>
                                      <p:cBhvr>
                                        <p:cTn id="109" dur="26">
                                          <p:stCondLst>
                                            <p:cond delay="1808"/>
                                          </p:stCondLst>
                                        </p:cTn>
                                        <p:tgtEl>
                                          <p:spTgt spid="3">
                                            <p:graphicEl>
                                              <a:dgm id="{0AB87DD3-E353-41B0-996A-A77532904DD1}"/>
                                            </p:graphicEl>
                                          </p:spTgt>
                                        </p:tgtEl>
                                      </p:cBhvr>
                                      <p:to x="100000" y="95000"/>
                                    </p:animScale>
                                    <p:animScale>
                                      <p:cBhvr>
                                        <p:cTn id="110" dur="166" decel="50000">
                                          <p:stCondLst>
                                            <p:cond delay="1834"/>
                                          </p:stCondLst>
                                        </p:cTn>
                                        <p:tgtEl>
                                          <p:spTgt spid="3">
                                            <p:graphicEl>
                                              <a:dgm id="{0AB87DD3-E353-41B0-996A-A77532904DD1}"/>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0D3EB6-3782-4643-BC6E-C717C5F5955A}"/>
              </a:ext>
            </a:extLst>
          </p:cNvPr>
          <p:cNvSpPr>
            <a:spLocks noGrp="1"/>
          </p:cNvSpPr>
          <p:nvPr>
            <p:ph type="title"/>
          </p:nvPr>
        </p:nvSpPr>
        <p:spPr>
          <a:xfrm>
            <a:off x="581192" y="702156"/>
            <a:ext cx="11029616" cy="717069"/>
          </a:xfrm>
        </p:spPr>
        <p:txBody>
          <a:bodyPr>
            <a:normAutofit fontScale="90000"/>
          </a:bodyPr>
          <a:lstStyle/>
          <a:p>
            <a:pPr algn="ctr" rtl="1"/>
            <a:r>
              <a:rPr lang="ar-SA" sz="4400" dirty="0"/>
              <a:t>برنامج المقياس </a:t>
            </a:r>
            <a:endParaRPr lang="fr-DZ" sz="4400" dirty="0"/>
          </a:p>
        </p:txBody>
      </p:sp>
      <p:graphicFrame>
        <p:nvGraphicFramePr>
          <p:cNvPr id="6" name="Espace réservé du contenu 5">
            <a:extLst>
              <a:ext uri="{FF2B5EF4-FFF2-40B4-BE49-F238E27FC236}">
                <a16:creationId xmlns:a16="http://schemas.microsoft.com/office/drawing/2014/main" id="{6C0A824F-6A2A-4361-9426-F5EE920C60B9}"/>
              </a:ext>
            </a:extLst>
          </p:cNvPr>
          <p:cNvGraphicFramePr>
            <a:graphicFrameLocks noGrp="1"/>
          </p:cNvGraphicFramePr>
          <p:nvPr>
            <p:ph idx="1"/>
            <p:extLst>
              <p:ext uri="{D42A27DB-BD31-4B8C-83A1-F6EECF244321}">
                <p14:modId xmlns:p14="http://schemas.microsoft.com/office/powerpoint/2010/main" val="1189200864"/>
              </p:ext>
            </p:extLst>
          </p:nvPr>
        </p:nvGraphicFramePr>
        <p:xfrm>
          <a:off x="2581275" y="1990725"/>
          <a:ext cx="5515610" cy="4705352"/>
        </p:xfrm>
        <a:graphic>
          <a:graphicData uri="http://schemas.openxmlformats.org/drawingml/2006/table">
            <a:tbl>
              <a:tblPr rtl="1" firstRow="1" firstCol="1" bandRow="1">
                <a:tableStyleId>{5C22544A-7EE6-4342-B048-85BDC9FD1C3A}</a:tableStyleId>
              </a:tblPr>
              <a:tblGrid>
                <a:gridCol w="5515610">
                  <a:extLst>
                    <a:ext uri="{9D8B030D-6E8A-4147-A177-3AD203B41FA5}">
                      <a16:colId xmlns:a16="http://schemas.microsoft.com/office/drawing/2014/main" val="2643062825"/>
                    </a:ext>
                  </a:extLst>
                </a:gridCol>
              </a:tblGrid>
              <a:tr h="588169">
                <a:tc>
                  <a:txBody>
                    <a:bodyPr/>
                    <a:lstStyle/>
                    <a:p>
                      <a:pPr algn="r" rtl="1">
                        <a:lnSpc>
                          <a:spcPct val="150000"/>
                        </a:lnSpc>
                        <a:spcAft>
                          <a:spcPts val="800"/>
                        </a:spcAft>
                      </a:pPr>
                      <a:r>
                        <a:rPr lang="ar-DZ" sz="1600" dirty="0">
                          <a:effectLst/>
                        </a:rPr>
                        <a:t>ماهية البيداغوجيا </a:t>
                      </a:r>
                      <a:r>
                        <a:rPr lang="ar-DZ" sz="1600" dirty="0" err="1">
                          <a:effectLst/>
                        </a:rPr>
                        <a:t>الفارقية</a:t>
                      </a:r>
                      <a:r>
                        <a:rPr lang="ar-DZ" sz="1600" dirty="0">
                          <a:effectLst/>
                        </a:rPr>
                        <a:t> ...............................</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54713856"/>
                  </a:ext>
                </a:extLst>
              </a:tr>
              <a:tr h="588169">
                <a:tc>
                  <a:txBody>
                    <a:bodyPr/>
                    <a:lstStyle/>
                    <a:p>
                      <a:pPr algn="r" rtl="1">
                        <a:lnSpc>
                          <a:spcPct val="150000"/>
                        </a:lnSpc>
                        <a:spcAft>
                          <a:spcPts val="800"/>
                        </a:spcAft>
                      </a:pPr>
                      <a:r>
                        <a:rPr lang="ar-DZ" sz="1600" dirty="0">
                          <a:effectLst/>
                        </a:rPr>
                        <a:t>تطور البيداغوجيا </a:t>
                      </a:r>
                      <a:r>
                        <a:rPr lang="ar-DZ" sz="1600" dirty="0" err="1">
                          <a:effectLst/>
                        </a:rPr>
                        <a:t>الفارقية</a:t>
                      </a:r>
                      <a:r>
                        <a:rPr lang="ar-DZ" sz="1600" dirty="0">
                          <a:effectLst/>
                        </a:rPr>
                        <a:t> عبر التاريخ..................... </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39996022"/>
                  </a:ext>
                </a:extLst>
              </a:tr>
              <a:tr h="588169">
                <a:tc>
                  <a:txBody>
                    <a:bodyPr/>
                    <a:lstStyle/>
                    <a:p>
                      <a:pPr algn="r" rtl="1">
                        <a:lnSpc>
                          <a:spcPct val="150000"/>
                        </a:lnSpc>
                        <a:spcAft>
                          <a:spcPts val="800"/>
                        </a:spcAft>
                      </a:pPr>
                      <a:r>
                        <a:rPr lang="ar-DZ" sz="1600" dirty="0">
                          <a:effectLst/>
                        </a:rPr>
                        <a:t>مرجعيات ( الأصول النظرية ) البيداغوجيا </a:t>
                      </a:r>
                      <a:r>
                        <a:rPr lang="ar-DZ" sz="1600" dirty="0" err="1">
                          <a:effectLst/>
                        </a:rPr>
                        <a:t>الفارقية</a:t>
                      </a:r>
                      <a:r>
                        <a:rPr lang="ar-DZ" sz="1600" dirty="0">
                          <a:effectLst/>
                        </a:rPr>
                        <a:t>  </a:t>
                      </a:r>
                      <a:r>
                        <a:rPr lang="ar-SA" sz="1600" dirty="0">
                          <a:effectLst/>
                        </a:rPr>
                        <a:t>....... </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157725447"/>
                  </a:ext>
                </a:extLst>
              </a:tr>
              <a:tr h="588169">
                <a:tc>
                  <a:txBody>
                    <a:bodyPr/>
                    <a:lstStyle/>
                    <a:p>
                      <a:pPr algn="r" rtl="1">
                        <a:lnSpc>
                          <a:spcPct val="150000"/>
                        </a:lnSpc>
                        <a:spcAft>
                          <a:spcPts val="800"/>
                        </a:spcAft>
                      </a:pPr>
                      <a:r>
                        <a:rPr lang="ar-DZ" sz="1600" dirty="0">
                          <a:effectLst/>
                        </a:rPr>
                        <a:t>مبادئ البيداغوجيا </a:t>
                      </a:r>
                      <a:r>
                        <a:rPr lang="ar-DZ" sz="1600" dirty="0" err="1">
                          <a:effectLst/>
                        </a:rPr>
                        <a:t>الفارقية</a:t>
                      </a:r>
                      <a:r>
                        <a:rPr lang="ar-DZ" sz="1600" dirty="0">
                          <a:effectLst/>
                        </a:rPr>
                        <a:t>................................</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76067612"/>
                  </a:ext>
                </a:extLst>
              </a:tr>
              <a:tr h="588169">
                <a:tc>
                  <a:txBody>
                    <a:bodyPr/>
                    <a:lstStyle/>
                    <a:p>
                      <a:pPr algn="r" rtl="1">
                        <a:lnSpc>
                          <a:spcPct val="150000"/>
                        </a:lnSpc>
                        <a:spcAft>
                          <a:spcPts val="800"/>
                        </a:spcAft>
                      </a:pPr>
                      <a:r>
                        <a:rPr lang="ar-DZ" sz="1600" dirty="0">
                          <a:effectLst/>
                        </a:rPr>
                        <a:t>الفروق الفردية............................................</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949277056"/>
                  </a:ext>
                </a:extLst>
              </a:tr>
              <a:tr h="588169">
                <a:tc>
                  <a:txBody>
                    <a:bodyPr/>
                    <a:lstStyle/>
                    <a:p>
                      <a:pPr algn="r" rtl="1">
                        <a:lnSpc>
                          <a:spcPct val="150000"/>
                        </a:lnSpc>
                        <a:spcAft>
                          <a:spcPts val="800"/>
                        </a:spcAft>
                      </a:pPr>
                      <a:r>
                        <a:rPr lang="ar-DZ" sz="1600" dirty="0">
                          <a:effectLst/>
                        </a:rPr>
                        <a:t>أهداف البيداغوجيا </a:t>
                      </a:r>
                      <a:r>
                        <a:rPr lang="ar-DZ" sz="1600" dirty="0" err="1">
                          <a:effectLst/>
                        </a:rPr>
                        <a:t>الفارقية</a:t>
                      </a:r>
                      <a:r>
                        <a:rPr lang="ar-DZ" sz="1600" dirty="0">
                          <a:effectLst/>
                        </a:rPr>
                        <a:t> ...............................</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769512164"/>
                  </a:ext>
                </a:extLst>
              </a:tr>
              <a:tr h="588169">
                <a:tc>
                  <a:txBody>
                    <a:bodyPr/>
                    <a:lstStyle/>
                    <a:p>
                      <a:pPr algn="r" rtl="1">
                        <a:lnSpc>
                          <a:spcPct val="150000"/>
                        </a:lnSpc>
                        <a:spcAft>
                          <a:spcPts val="800"/>
                        </a:spcAft>
                      </a:pPr>
                      <a:r>
                        <a:rPr lang="ar-DZ" sz="1600" dirty="0">
                          <a:effectLst/>
                        </a:rPr>
                        <a:t>صعوبات تطبيق البيداغوجيا </a:t>
                      </a:r>
                      <a:r>
                        <a:rPr lang="ar-DZ" sz="1600" dirty="0" err="1">
                          <a:effectLst/>
                        </a:rPr>
                        <a:t>الفارقية</a:t>
                      </a:r>
                      <a:r>
                        <a:rPr lang="ar-DZ" sz="1600" dirty="0">
                          <a:effectLst/>
                        </a:rPr>
                        <a:t>  وشروط نجاحها...... </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69071490"/>
                  </a:ext>
                </a:extLst>
              </a:tr>
              <a:tr h="588169">
                <a:tc>
                  <a:txBody>
                    <a:bodyPr/>
                    <a:lstStyle/>
                    <a:p>
                      <a:pPr algn="r" rtl="1">
                        <a:lnSpc>
                          <a:spcPct val="150000"/>
                        </a:lnSpc>
                        <a:spcAft>
                          <a:spcPts val="800"/>
                        </a:spcAft>
                      </a:pPr>
                      <a:r>
                        <a:rPr lang="ar-DZ" sz="1600" dirty="0">
                          <a:effectLst/>
                        </a:rPr>
                        <a:t>تطبيقات البيداغوجيا </a:t>
                      </a:r>
                      <a:r>
                        <a:rPr lang="ar-DZ" sz="1600" dirty="0" err="1">
                          <a:effectLst/>
                        </a:rPr>
                        <a:t>الفارقية</a:t>
                      </a:r>
                      <a:r>
                        <a:rPr lang="ar-DZ" sz="1600" dirty="0">
                          <a:effectLst/>
                        </a:rPr>
                        <a:t>...............................</a:t>
                      </a:r>
                      <a:endParaRPr lang="fr-DZ"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11739882"/>
                  </a:ext>
                </a:extLst>
              </a:tr>
            </a:tbl>
          </a:graphicData>
        </a:graphic>
      </p:graphicFrame>
    </p:spTree>
    <p:extLst>
      <p:ext uri="{BB962C8B-B14F-4D97-AF65-F5344CB8AC3E}">
        <p14:creationId xmlns:p14="http://schemas.microsoft.com/office/powerpoint/2010/main" val="1054023065"/>
      </p:ext>
    </p:extLst>
  </p:cSld>
  <p:clrMapOvr>
    <a:masterClrMapping/>
  </p:clrMapOvr>
  <p:transition spd="slow">
    <p:randomBar dir="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0C8B3F-C5EC-40B9-BA2C-E68EE06870A3}"/>
              </a:ext>
            </a:extLst>
          </p:cNvPr>
          <p:cNvSpPr>
            <a:spLocks noGrp="1"/>
          </p:cNvSpPr>
          <p:nvPr>
            <p:ph type="title"/>
          </p:nvPr>
        </p:nvSpPr>
        <p:spPr/>
        <p:txBody>
          <a:bodyPr>
            <a:normAutofit/>
          </a:bodyPr>
          <a:lstStyle/>
          <a:p>
            <a:pPr algn="ctr" rtl="1"/>
            <a:r>
              <a:rPr lang="ar-SA" sz="5400" dirty="0"/>
              <a:t>الخلاصة : </a:t>
            </a:r>
            <a:endParaRPr lang="fr-DZ" sz="5400" dirty="0"/>
          </a:p>
        </p:txBody>
      </p:sp>
      <p:sp>
        <p:nvSpPr>
          <p:cNvPr id="4" name="ZoneTexte 3">
            <a:extLst>
              <a:ext uri="{FF2B5EF4-FFF2-40B4-BE49-F238E27FC236}">
                <a16:creationId xmlns:a16="http://schemas.microsoft.com/office/drawing/2014/main" id="{5F614B4D-D646-40DE-88E3-27A3EEC8FE43}"/>
              </a:ext>
            </a:extLst>
          </p:cNvPr>
          <p:cNvSpPr txBox="1"/>
          <p:nvPr/>
        </p:nvSpPr>
        <p:spPr>
          <a:xfrm>
            <a:off x="575894" y="2690336"/>
            <a:ext cx="10417226" cy="2554545"/>
          </a:xfrm>
          <a:prstGeom prst="rect">
            <a:avLst/>
          </a:prstGeom>
          <a:noFill/>
        </p:spPr>
        <p:txBody>
          <a:bodyPr wrap="square">
            <a:spAutoFit/>
          </a:bodyPr>
          <a:lstStyle/>
          <a:p>
            <a:pPr algn="just" rtl="1"/>
            <a:r>
              <a:rPr lang="ar-MA" sz="1800" b="1" dirty="0">
                <a:effectLst/>
                <a:latin typeface="Calibri" panose="020F0502020204030204" pitchFamily="34" charset="0"/>
                <a:ea typeface="Calibri" panose="020F0502020204030204" pitchFamily="34" charset="0"/>
                <a:cs typeface="Simplified Arabic" panose="02020603050405020304" pitchFamily="18" charset="-78"/>
              </a:rPr>
              <a:t> </a:t>
            </a:r>
            <a:r>
              <a:rPr lang="ar-MA" sz="3200" b="1" dirty="0">
                <a:effectLst/>
                <a:latin typeface="Calibri" panose="020F0502020204030204" pitchFamily="34" charset="0"/>
                <a:ea typeface="Calibri" panose="020F0502020204030204" pitchFamily="34" charset="0"/>
                <a:cs typeface="Simplified Arabic" panose="02020603050405020304" pitchFamily="18" charset="-78"/>
              </a:rPr>
              <a:t>إذا استطاع القائمين على النظام التربوي التحكم في مبادئ البيداغوجيا </a:t>
            </a:r>
            <a:r>
              <a:rPr lang="ar-MA" sz="3200" b="1" dirty="0" err="1">
                <a:effectLst/>
                <a:latin typeface="Calibri" panose="020F0502020204030204" pitchFamily="34" charset="0"/>
                <a:ea typeface="Calibri" panose="020F0502020204030204" pitchFamily="34" charset="0"/>
                <a:cs typeface="Simplified Arabic" panose="02020603050405020304" pitchFamily="18" charset="-78"/>
              </a:rPr>
              <a:t>الفارقية</a:t>
            </a:r>
            <a:r>
              <a:rPr lang="ar-MA" sz="3200" b="1" dirty="0">
                <a:effectLst/>
                <a:latin typeface="Calibri" panose="020F0502020204030204" pitchFamily="34" charset="0"/>
                <a:ea typeface="Calibri" panose="020F0502020204030204" pitchFamily="34" charset="0"/>
                <a:cs typeface="Simplified Arabic" panose="02020603050405020304" pitchFamily="18" charset="-78"/>
              </a:rPr>
              <a:t> والتأسيس لها في المنظومة التربوية، استطاع المعلم أن يوظفها داخل الأفواج الدراسية وفقا لما توصلت إليه أبحاث علوم التربية الحديثة من طرق البيداغوجيا النشطة بمختلف أشكالها كبيداغوجيا المشروع وحل المشكلات وبيداغوجيا اللعب ، وبيداغوجيا الخطأ ... </a:t>
            </a:r>
            <a:endParaRPr lang="fr-DZ" sz="3200" dirty="0"/>
          </a:p>
        </p:txBody>
      </p:sp>
    </p:spTree>
    <p:extLst>
      <p:ext uri="{BB962C8B-B14F-4D97-AF65-F5344CB8AC3E}">
        <p14:creationId xmlns:p14="http://schemas.microsoft.com/office/powerpoint/2010/main" val="412877762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E1A73AD9-D528-4438-B295-EA3FFF61CD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640" y="365760"/>
            <a:ext cx="11562080" cy="6492240"/>
          </a:xfrm>
          <a:prstGeom prst="rect">
            <a:avLst/>
          </a:prstGeom>
          <a:ln>
            <a:noFill/>
          </a:ln>
          <a:effectLst>
            <a:softEdge rad="112500"/>
          </a:effectLst>
        </p:spPr>
      </p:pic>
    </p:spTree>
    <p:extLst>
      <p:ext uri="{BB962C8B-B14F-4D97-AF65-F5344CB8AC3E}">
        <p14:creationId xmlns:p14="http://schemas.microsoft.com/office/powerpoint/2010/main" val="145171212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A4CD1A-EA3A-4F6B-B03F-1EF91D1FF240}"/>
              </a:ext>
            </a:extLst>
          </p:cNvPr>
          <p:cNvSpPr>
            <a:spLocks noGrp="1"/>
          </p:cNvSpPr>
          <p:nvPr>
            <p:ph type="title"/>
          </p:nvPr>
        </p:nvSpPr>
        <p:spPr>
          <a:xfrm>
            <a:off x="628650" y="702156"/>
            <a:ext cx="10982158" cy="1013800"/>
          </a:xfrm>
        </p:spPr>
        <p:txBody>
          <a:bodyPr>
            <a:normAutofit fontScale="90000"/>
          </a:bodyPr>
          <a:lstStyle/>
          <a:p>
            <a:pPr algn="ctr" rtl="1"/>
            <a:r>
              <a:rPr lang="ar-DZ" sz="4000" b="1" dirty="0">
                <a:effectLst/>
                <a:latin typeface="Calibri" panose="020F0502020204030204" pitchFamily="34" charset="0"/>
                <a:ea typeface="Calibri" panose="020F0502020204030204" pitchFamily="34" charset="0"/>
                <a:cs typeface="Simplified Arabic" panose="02020603050405020304" pitchFamily="18" charset="-78"/>
              </a:rPr>
              <a:t>ماهية البيداغوجيا </a:t>
            </a:r>
            <a:r>
              <a:rPr lang="ar-DZ" sz="4000" b="1" dirty="0" err="1">
                <a:effectLst/>
                <a:latin typeface="Calibri" panose="020F0502020204030204" pitchFamily="34" charset="0"/>
                <a:ea typeface="Calibri" panose="020F0502020204030204" pitchFamily="34" charset="0"/>
                <a:cs typeface="Simplified Arabic" panose="02020603050405020304" pitchFamily="18" charset="-78"/>
              </a:rPr>
              <a:t>الفارقية</a:t>
            </a:r>
            <a:br>
              <a:rPr lang="fr-DZ" sz="1800" dirty="0">
                <a:effectLst/>
                <a:latin typeface="Calibri" panose="020F0502020204030204" pitchFamily="34" charset="0"/>
                <a:ea typeface="Calibri" panose="020F0502020204030204" pitchFamily="34" charset="0"/>
                <a:cs typeface="Arial" panose="020B0604020202020204" pitchFamily="34" charset="0"/>
              </a:rPr>
            </a:br>
            <a:endParaRPr lang="fr-DZ" dirty="0"/>
          </a:p>
        </p:txBody>
      </p:sp>
      <p:pic>
        <p:nvPicPr>
          <p:cNvPr id="5" name="Espace réservé du contenu 4">
            <a:extLst>
              <a:ext uri="{FF2B5EF4-FFF2-40B4-BE49-F238E27FC236}">
                <a16:creationId xmlns:a16="http://schemas.microsoft.com/office/drawing/2014/main" id="{014D0210-0689-4F0D-9343-D99077A1CF6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71851" y="2805906"/>
            <a:ext cx="5010150" cy="3804444"/>
          </a:xfrm>
        </p:spPr>
      </p:pic>
    </p:spTree>
    <p:extLst>
      <p:ext uri="{BB962C8B-B14F-4D97-AF65-F5344CB8AC3E}">
        <p14:creationId xmlns:p14="http://schemas.microsoft.com/office/powerpoint/2010/main" val="407764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C0F2D7-0D25-4CCE-83C0-EE65DC88BC4D}"/>
              </a:ext>
            </a:extLst>
          </p:cNvPr>
          <p:cNvSpPr>
            <a:spLocks noGrp="1"/>
          </p:cNvSpPr>
          <p:nvPr>
            <p:ph type="title"/>
          </p:nvPr>
        </p:nvSpPr>
        <p:spPr/>
        <p:txBody>
          <a:bodyPr>
            <a:normAutofit/>
          </a:bodyPr>
          <a:lstStyle/>
          <a:p>
            <a:pPr algn="ctr" rtl="1"/>
            <a:r>
              <a:rPr lang="ar-SA" sz="5400" dirty="0"/>
              <a:t>البيداغوجيا </a:t>
            </a:r>
            <a:endParaRPr lang="fr-DZ" sz="5400" dirty="0"/>
          </a:p>
        </p:txBody>
      </p:sp>
      <p:graphicFrame>
        <p:nvGraphicFramePr>
          <p:cNvPr id="4" name="Espace réservé du contenu 3">
            <a:extLst>
              <a:ext uri="{FF2B5EF4-FFF2-40B4-BE49-F238E27FC236}">
                <a16:creationId xmlns:a16="http://schemas.microsoft.com/office/drawing/2014/main" id="{65363D32-0068-4BAE-8803-39B6FECD6786}"/>
              </a:ext>
            </a:extLst>
          </p:cNvPr>
          <p:cNvGraphicFramePr>
            <a:graphicFrameLocks noGrp="1"/>
          </p:cNvGraphicFramePr>
          <p:nvPr>
            <p:ph idx="1"/>
            <p:extLst>
              <p:ext uri="{D42A27DB-BD31-4B8C-83A1-F6EECF244321}">
                <p14:modId xmlns:p14="http://schemas.microsoft.com/office/powerpoint/2010/main" val="202108039"/>
              </p:ext>
            </p:extLst>
          </p:nvPr>
        </p:nvGraphicFramePr>
        <p:xfrm>
          <a:off x="581025" y="2181225"/>
          <a:ext cx="11029950" cy="4362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5981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4">
                                            <p:graphicEl>
                                              <a:dgm id="{674EC63D-BA2B-4061-ADD6-1B008AAE42EF}"/>
                                            </p:graphicEl>
                                          </p:spTgt>
                                        </p:tgtEl>
                                        <p:attrNameLst>
                                          <p:attrName>style.visibility</p:attrName>
                                        </p:attrNameLst>
                                      </p:cBhvr>
                                      <p:to>
                                        <p:strVal val="visible"/>
                                      </p:to>
                                    </p:set>
                                    <p:anim calcmode="lin" valueType="num">
                                      <p:cBhvr additive="base">
                                        <p:cTn id="15" dur="500" fill="hold"/>
                                        <p:tgtEl>
                                          <p:spTgt spid="4">
                                            <p:graphicEl>
                                              <a:dgm id="{674EC63D-BA2B-4061-ADD6-1B008AAE42EF}"/>
                                            </p:graphic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
                                            <p:graphicEl>
                                              <a:dgm id="{674EC63D-BA2B-4061-ADD6-1B008AAE42EF}"/>
                                            </p:graphic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4">
                                            <p:graphicEl>
                                              <a:dgm id="{F663A635-5604-4AF5-B1AA-13FA8642B53C}"/>
                                            </p:graphicEl>
                                          </p:spTgt>
                                        </p:tgtEl>
                                        <p:attrNameLst>
                                          <p:attrName>style.visibility</p:attrName>
                                        </p:attrNameLst>
                                      </p:cBhvr>
                                      <p:to>
                                        <p:strVal val="visible"/>
                                      </p:to>
                                    </p:set>
                                    <p:anim calcmode="lin" valueType="num">
                                      <p:cBhvr additive="base">
                                        <p:cTn id="21" dur="500" fill="hold"/>
                                        <p:tgtEl>
                                          <p:spTgt spid="4">
                                            <p:graphicEl>
                                              <a:dgm id="{F663A635-5604-4AF5-B1AA-13FA8642B53C}"/>
                                            </p:graphic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
                                            <p:graphicEl>
                                              <a:dgm id="{F663A635-5604-4AF5-B1AA-13FA8642B53C}"/>
                                            </p:graphic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4">
                                            <p:graphicEl>
                                              <a:dgm id="{13D20D55-80DA-4AC7-A21A-C898627B3691}"/>
                                            </p:graphicEl>
                                          </p:spTgt>
                                        </p:tgtEl>
                                        <p:attrNameLst>
                                          <p:attrName>style.visibility</p:attrName>
                                        </p:attrNameLst>
                                      </p:cBhvr>
                                      <p:to>
                                        <p:strVal val="visible"/>
                                      </p:to>
                                    </p:set>
                                    <p:anim calcmode="lin" valueType="num">
                                      <p:cBhvr additive="base">
                                        <p:cTn id="27" dur="500" fill="hold"/>
                                        <p:tgtEl>
                                          <p:spTgt spid="4">
                                            <p:graphicEl>
                                              <a:dgm id="{13D20D55-80DA-4AC7-A21A-C898627B3691}"/>
                                            </p:graphic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
                                            <p:graphicEl>
                                              <a:dgm id="{13D20D55-80DA-4AC7-A21A-C898627B3691}"/>
                                            </p:graphic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4">
                                            <p:graphicEl>
                                              <a:dgm id="{FCE6A25A-FC71-4244-A8D0-534323E27944}"/>
                                            </p:graphicEl>
                                          </p:spTgt>
                                        </p:tgtEl>
                                        <p:attrNameLst>
                                          <p:attrName>style.visibility</p:attrName>
                                        </p:attrNameLst>
                                      </p:cBhvr>
                                      <p:to>
                                        <p:strVal val="visible"/>
                                      </p:to>
                                    </p:set>
                                    <p:anim calcmode="lin" valueType="num">
                                      <p:cBhvr additive="base">
                                        <p:cTn id="33" dur="500" fill="hold"/>
                                        <p:tgtEl>
                                          <p:spTgt spid="4">
                                            <p:graphicEl>
                                              <a:dgm id="{FCE6A25A-FC71-4244-A8D0-534323E27944}"/>
                                            </p:graphic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4">
                                            <p:graphicEl>
                                              <a:dgm id="{FCE6A25A-FC71-4244-A8D0-534323E27944}"/>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F93716AA-093A-48BC-9A77-983B515070AA}"/>
              </a:ext>
            </a:extLst>
          </p:cNvPr>
          <p:cNvGraphicFramePr>
            <a:graphicFrameLocks noGrp="1"/>
          </p:cNvGraphicFramePr>
          <p:nvPr>
            <p:ph idx="1"/>
            <p:extLst>
              <p:ext uri="{D42A27DB-BD31-4B8C-83A1-F6EECF244321}">
                <p14:modId xmlns:p14="http://schemas.microsoft.com/office/powerpoint/2010/main" val="1601836133"/>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245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graphicEl>
                                              <a:dgm id="{EE669706-5B0D-4C7C-83D7-48B18CFDA2F1}"/>
                                            </p:graphicEl>
                                          </p:spTgt>
                                        </p:tgtEl>
                                        <p:attrNameLst>
                                          <p:attrName>style.visibility</p:attrName>
                                        </p:attrNameLst>
                                      </p:cBhvr>
                                      <p:to>
                                        <p:strVal val="visible"/>
                                      </p:to>
                                    </p:set>
                                    <p:anim calcmode="lin" valueType="num">
                                      <p:cBhvr additive="base">
                                        <p:cTn id="7" dur="500" fill="hold"/>
                                        <p:tgtEl>
                                          <p:spTgt spid="4">
                                            <p:graphicEl>
                                              <a:dgm id="{EE669706-5B0D-4C7C-83D7-48B18CFDA2F1}"/>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dgm id="{EE669706-5B0D-4C7C-83D7-48B18CFDA2F1}"/>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graphicEl>
                                              <a:dgm id="{6E397D92-C33F-4D07-92A3-78743AC3937B}"/>
                                            </p:graphicEl>
                                          </p:spTgt>
                                        </p:tgtEl>
                                        <p:attrNameLst>
                                          <p:attrName>style.visibility</p:attrName>
                                        </p:attrNameLst>
                                      </p:cBhvr>
                                      <p:to>
                                        <p:strVal val="visible"/>
                                      </p:to>
                                    </p:set>
                                    <p:anim calcmode="lin" valueType="num">
                                      <p:cBhvr additive="base">
                                        <p:cTn id="13" dur="500" fill="hold"/>
                                        <p:tgtEl>
                                          <p:spTgt spid="4">
                                            <p:graphicEl>
                                              <a:dgm id="{6E397D92-C33F-4D07-92A3-78743AC3937B}"/>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graphicEl>
                                              <a:dgm id="{6E397D92-C33F-4D07-92A3-78743AC3937B}"/>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8AEEA343-560E-43FA-B1B9-364DDA62690A}"/>
              </a:ext>
            </a:extLst>
          </p:cNvPr>
          <p:cNvGraphicFramePr>
            <a:graphicFrameLocks noGrp="1"/>
          </p:cNvGraphicFramePr>
          <p:nvPr>
            <p:ph idx="1"/>
            <p:extLst>
              <p:ext uri="{D42A27DB-BD31-4B8C-83A1-F6EECF244321}">
                <p14:modId xmlns:p14="http://schemas.microsoft.com/office/powerpoint/2010/main" val="572192871"/>
              </p:ext>
            </p:extLst>
          </p:nvPr>
        </p:nvGraphicFramePr>
        <p:xfrm>
          <a:off x="581025" y="714375"/>
          <a:ext cx="11029950" cy="5695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2453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CE30A698-F6EA-46AC-A87C-89297250313B}"/>
                                            </p:graphicEl>
                                          </p:spTgt>
                                        </p:tgtEl>
                                        <p:attrNameLst>
                                          <p:attrName>style.visibility</p:attrName>
                                        </p:attrNameLst>
                                      </p:cBhvr>
                                      <p:to>
                                        <p:strVal val="visible"/>
                                      </p:to>
                                    </p:set>
                                    <p:anim calcmode="lin" valueType="num">
                                      <p:cBhvr additive="base">
                                        <p:cTn id="7" dur="500" fill="hold"/>
                                        <p:tgtEl>
                                          <p:spTgt spid="4">
                                            <p:graphicEl>
                                              <a:dgm id="{CE30A698-F6EA-46AC-A87C-89297250313B}"/>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CE30A698-F6EA-46AC-A87C-89297250313B}"/>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graphicEl>
                                              <a:dgm id="{E661C03F-DD8F-4012-96C0-518B0197A3D4}"/>
                                            </p:graphicEl>
                                          </p:spTgt>
                                        </p:tgtEl>
                                        <p:attrNameLst>
                                          <p:attrName>style.visibility</p:attrName>
                                        </p:attrNameLst>
                                      </p:cBhvr>
                                      <p:to>
                                        <p:strVal val="visible"/>
                                      </p:to>
                                    </p:set>
                                    <p:anim calcmode="lin" valueType="num">
                                      <p:cBhvr additive="base">
                                        <p:cTn id="11" dur="500" fill="hold"/>
                                        <p:tgtEl>
                                          <p:spTgt spid="4">
                                            <p:graphicEl>
                                              <a:dgm id="{E661C03F-DD8F-4012-96C0-518B0197A3D4}"/>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graphicEl>
                                              <a:dgm id="{E661C03F-DD8F-4012-96C0-518B0197A3D4}"/>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graphicEl>
                                              <a:dgm id="{1B367A2F-168E-4457-A056-F4E5DC952868}"/>
                                            </p:graphicEl>
                                          </p:spTgt>
                                        </p:tgtEl>
                                        <p:attrNameLst>
                                          <p:attrName>style.visibility</p:attrName>
                                        </p:attrNameLst>
                                      </p:cBhvr>
                                      <p:to>
                                        <p:strVal val="visible"/>
                                      </p:to>
                                    </p:set>
                                    <p:anim calcmode="lin" valueType="num">
                                      <p:cBhvr additive="base">
                                        <p:cTn id="17" dur="500" fill="hold"/>
                                        <p:tgtEl>
                                          <p:spTgt spid="4">
                                            <p:graphicEl>
                                              <a:dgm id="{1B367A2F-168E-4457-A056-F4E5DC952868}"/>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1B367A2F-168E-4457-A056-F4E5DC952868}"/>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7924E9-717C-4D6A-B15D-AD011BD5E7E2}"/>
              </a:ext>
            </a:extLst>
          </p:cNvPr>
          <p:cNvSpPr>
            <a:spLocks noGrp="1"/>
          </p:cNvSpPr>
          <p:nvPr>
            <p:ph type="title" idx="4294967295"/>
          </p:nvPr>
        </p:nvSpPr>
        <p:spPr>
          <a:xfrm>
            <a:off x="0" y="701675"/>
            <a:ext cx="11029950" cy="1014413"/>
          </a:xfrm>
        </p:spPr>
        <p:txBody>
          <a:bodyPr>
            <a:normAutofit/>
          </a:bodyPr>
          <a:lstStyle/>
          <a:p>
            <a:pPr algn="ctr" rtl="1"/>
            <a:r>
              <a:rPr lang="ar-DZ" sz="3200" b="1" dirty="0">
                <a:effectLst/>
                <a:latin typeface="Calibri" panose="020F0502020204030204" pitchFamily="34" charset="0"/>
                <a:ea typeface="Calibri" panose="020F0502020204030204" pitchFamily="34" charset="0"/>
                <a:cs typeface="Simplified Arabic" panose="02020603050405020304" pitchFamily="18" charset="-78"/>
              </a:rPr>
              <a:t> </a:t>
            </a:r>
            <a:endParaRPr lang="fr-DZ" sz="3200" dirty="0"/>
          </a:p>
        </p:txBody>
      </p:sp>
      <p:graphicFrame>
        <p:nvGraphicFramePr>
          <p:cNvPr id="4" name="Espace réservé du contenu 3">
            <a:extLst>
              <a:ext uri="{FF2B5EF4-FFF2-40B4-BE49-F238E27FC236}">
                <a16:creationId xmlns:a16="http://schemas.microsoft.com/office/drawing/2014/main" id="{F753808C-E6A3-45CD-A99A-C2EED3E0A72E}"/>
              </a:ext>
            </a:extLst>
          </p:cNvPr>
          <p:cNvGraphicFramePr>
            <a:graphicFrameLocks noGrp="1"/>
          </p:cNvGraphicFramePr>
          <p:nvPr>
            <p:ph idx="4294967295"/>
            <p:extLst>
              <p:ext uri="{D42A27DB-BD31-4B8C-83A1-F6EECF244321}">
                <p14:modId xmlns:p14="http://schemas.microsoft.com/office/powerpoint/2010/main" val="3681973282"/>
              </p:ext>
            </p:extLst>
          </p:nvPr>
        </p:nvGraphicFramePr>
        <p:xfrm>
          <a:off x="-1" y="133350"/>
          <a:ext cx="11649075" cy="64579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7114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F7CB0F32-91B4-4912-9BB7-97E67CCF9E6B}"/>
                                            </p:graphicEl>
                                          </p:spTgt>
                                        </p:tgtEl>
                                        <p:attrNameLst>
                                          <p:attrName>style.visibility</p:attrName>
                                        </p:attrNameLst>
                                      </p:cBhvr>
                                      <p:to>
                                        <p:strVal val="visible"/>
                                      </p:to>
                                    </p:set>
                                    <p:animEffect transition="in" filter="fade">
                                      <p:cBhvr>
                                        <p:cTn id="7" dur="1000"/>
                                        <p:tgtEl>
                                          <p:spTgt spid="4">
                                            <p:graphicEl>
                                              <a:dgm id="{F7CB0F32-91B4-4912-9BB7-97E67CCF9E6B}"/>
                                            </p:graphicEl>
                                          </p:spTgt>
                                        </p:tgtEl>
                                      </p:cBhvr>
                                    </p:animEffect>
                                    <p:anim calcmode="lin" valueType="num">
                                      <p:cBhvr>
                                        <p:cTn id="8" dur="1000" fill="hold"/>
                                        <p:tgtEl>
                                          <p:spTgt spid="4">
                                            <p:graphicEl>
                                              <a:dgm id="{F7CB0F32-91B4-4912-9BB7-97E67CCF9E6B}"/>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F7CB0F32-91B4-4912-9BB7-97E67CCF9E6B}"/>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68186CBF-FB8C-4F53-BCBD-0F9EA2D22842}"/>
                                            </p:graphicEl>
                                          </p:spTgt>
                                        </p:tgtEl>
                                        <p:attrNameLst>
                                          <p:attrName>style.visibility</p:attrName>
                                        </p:attrNameLst>
                                      </p:cBhvr>
                                      <p:to>
                                        <p:strVal val="visible"/>
                                      </p:to>
                                    </p:set>
                                    <p:animEffect transition="in" filter="fade">
                                      <p:cBhvr>
                                        <p:cTn id="14" dur="1000"/>
                                        <p:tgtEl>
                                          <p:spTgt spid="4">
                                            <p:graphicEl>
                                              <a:dgm id="{68186CBF-FB8C-4F53-BCBD-0F9EA2D22842}"/>
                                            </p:graphicEl>
                                          </p:spTgt>
                                        </p:tgtEl>
                                      </p:cBhvr>
                                    </p:animEffect>
                                    <p:anim calcmode="lin" valueType="num">
                                      <p:cBhvr>
                                        <p:cTn id="15" dur="1000" fill="hold"/>
                                        <p:tgtEl>
                                          <p:spTgt spid="4">
                                            <p:graphicEl>
                                              <a:dgm id="{68186CBF-FB8C-4F53-BCBD-0F9EA2D22842}"/>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68186CBF-FB8C-4F53-BCBD-0F9EA2D22842}"/>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graphicEl>
                                              <a:dgm id="{954518CE-B544-457D-97CD-13BECE0BCF28}"/>
                                            </p:graphicEl>
                                          </p:spTgt>
                                        </p:tgtEl>
                                        <p:attrNameLst>
                                          <p:attrName>style.visibility</p:attrName>
                                        </p:attrNameLst>
                                      </p:cBhvr>
                                      <p:to>
                                        <p:strVal val="visible"/>
                                      </p:to>
                                    </p:set>
                                    <p:animEffect transition="in" filter="fade">
                                      <p:cBhvr>
                                        <p:cTn id="19" dur="1000"/>
                                        <p:tgtEl>
                                          <p:spTgt spid="4">
                                            <p:graphicEl>
                                              <a:dgm id="{954518CE-B544-457D-97CD-13BECE0BCF28}"/>
                                            </p:graphicEl>
                                          </p:spTgt>
                                        </p:tgtEl>
                                      </p:cBhvr>
                                    </p:animEffect>
                                    <p:anim calcmode="lin" valueType="num">
                                      <p:cBhvr>
                                        <p:cTn id="20" dur="1000" fill="hold"/>
                                        <p:tgtEl>
                                          <p:spTgt spid="4">
                                            <p:graphicEl>
                                              <a:dgm id="{954518CE-B544-457D-97CD-13BECE0BCF28}"/>
                                            </p:graphicEl>
                                          </p:spTgt>
                                        </p:tgtEl>
                                        <p:attrNameLst>
                                          <p:attrName>ppt_x</p:attrName>
                                        </p:attrNameLst>
                                      </p:cBhvr>
                                      <p:tavLst>
                                        <p:tav tm="0">
                                          <p:val>
                                            <p:strVal val="#ppt_x"/>
                                          </p:val>
                                        </p:tav>
                                        <p:tav tm="100000">
                                          <p:val>
                                            <p:strVal val="#ppt_x"/>
                                          </p:val>
                                        </p:tav>
                                      </p:tavLst>
                                    </p:anim>
                                    <p:anim calcmode="lin" valueType="num">
                                      <p:cBhvr>
                                        <p:cTn id="21" dur="1000" fill="hold"/>
                                        <p:tgtEl>
                                          <p:spTgt spid="4">
                                            <p:graphicEl>
                                              <a:dgm id="{954518CE-B544-457D-97CD-13BECE0BCF28}"/>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graphicEl>
                                              <a:dgm id="{A46F47AB-915A-415F-8C04-FE4BD498478B}"/>
                                            </p:graphicEl>
                                          </p:spTgt>
                                        </p:tgtEl>
                                        <p:attrNameLst>
                                          <p:attrName>style.visibility</p:attrName>
                                        </p:attrNameLst>
                                      </p:cBhvr>
                                      <p:to>
                                        <p:strVal val="visible"/>
                                      </p:to>
                                    </p:set>
                                    <p:animEffect transition="in" filter="fade">
                                      <p:cBhvr>
                                        <p:cTn id="26" dur="1000"/>
                                        <p:tgtEl>
                                          <p:spTgt spid="4">
                                            <p:graphicEl>
                                              <a:dgm id="{A46F47AB-915A-415F-8C04-FE4BD498478B}"/>
                                            </p:graphicEl>
                                          </p:spTgt>
                                        </p:tgtEl>
                                      </p:cBhvr>
                                    </p:animEffect>
                                    <p:anim calcmode="lin" valueType="num">
                                      <p:cBhvr>
                                        <p:cTn id="27" dur="1000" fill="hold"/>
                                        <p:tgtEl>
                                          <p:spTgt spid="4">
                                            <p:graphicEl>
                                              <a:dgm id="{A46F47AB-915A-415F-8C04-FE4BD498478B}"/>
                                            </p:graphicEl>
                                          </p:spTgt>
                                        </p:tgtEl>
                                        <p:attrNameLst>
                                          <p:attrName>ppt_x</p:attrName>
                                        </p:attrNameLst>
                                      </p:cBhvr>
                                      <p:tavLst>
                                        <p:tav tm="0">
                                          <p:val>
                                            <p:strVal val="#ppt_x"/>
                                          </p:val>
                                        </p:tav>
                                        <p:tav tm="100000">
                                          <p:val>
                                            <p:strVal val="#ppt_x"/>
                                          </p:val>
                                        </p:tav>
                                      </p:tavLst>
                                    </p:anim>
                                    <p:anim calcmode="lin" valueType="num">
                                      <p:cBhvr>
                                        <p:cTn id="28" dur="1000" fill="hold"/>
                                        <p:tgtEl>
                                          <p:spTgt spid="4">
                                            <p:graphicEl>
                                              <a:dgm id="{A46F47AB-915A-415F-8C04-FE4BD498478B}"/>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
                                            <p:graphicEl>
                                              <a:dgm id="{10F2FF10-15F2-4FA6-A0A2-549AC9C98E58}"/>
                                            </p:graphicEl>
                                          </p:spTgt>
                                        </p:tgtEl>
                                        <p:attrNameLst>
                                          <p:attrName>style.visibility</p:attrName>
                                        </p:attrNameLst>
                                      </p:cBhvr>
                                      <p:to>
                                        <p:strVal val="visible"/>
                                      </p:to>
                                    </p:set>
                                    <p:animEffect transition="in" filter="fade">
                                      <p:cBhvr>
                                        <p:cTn id="31" dur="1000"/>
                                        <p:tgtEl>
                                          <p:spTgt spid="4">
                                            <p:graphicEl>
                                              <a:dgm id="{10F2FF10-15F2-4FA6-A0A2-549AC9C98E58}"/>
                                            </p:graphicEl>
                                          </p:spTgt>
                                        </p:tgtEl>
                                      </p:cBhvr>
                                    </p:animEffect>
                                    <p:anim calcmode="lin" valueType="num">
                                      <p:cBhvr>
                                        <p:cTn id="32" dur="1000" fill="hold"/>
                                        <p:tgtEl>
                                          <p:spTgt spid="4">
                                            <p:graphicEl>
                                              <a:dgm id="{10F2FF10-15F2-4FA6-A0A2-549AC9C98E58}"/>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10F2FF10-15F2-4FA6-A0A2-549AC9C98E58}"/>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graphicEl>
                                              <a:dgm id="{AA2F4044-9504-486C-8553-16B943A8182B}"/>
                                            </p:graphicEl>
                                          </p:spTgt>
                                        </p:tgtEl>
                                        <p:attrNameLst>
                                          <p:attrName>style.visibility</p:attrName>
                                        </p:attrNameLst>
                                      </p:cBhvr>
                                      <p:to>
                                        <p:strVal val="visible"/>
                                      </p:to>
                                    </p:set>
                                    <p:animEffect transition="in" filter="fade">
                                      <p:cBhvr>
                                        <p:cTn id="38" dur="1000"/>
                                        <p:tgtEl>
                                          <p:spTgt spid="4">
                                            <p:graphicEl>
                                              <a:dgm id="{AA2F4044-9504-486C-8553-16B943A8182B}"/>
                                            </p:graphicEl>
                                          </p:spTgt>
                                        </p:tgtEl>
                                      </p:cBhvr>
                                    </p:animEffect>
                                    <p:anim calcmode="lin" valueType="num">
                                      <p:cBhvr>
                                        <p:cTn id="39" dur="1000" fill="hold"/>
                                        <p:tgtEl>
                                          <p:spTgt spid="4">
                                            <p:graphicEl>
                                              <a:dgm id="{AA2F4044-9504-486C-8553-16B943A8182B}"/>
                                            </p:graphicEl>
                                          </p:spTgt>
                                        </p:tgtEl>
                                        <p:attrNameLst>
                                          <p:attrName>ppt_x</p:attrName>
                                        </p:attrNameLst>
                                      </p:cBhvr>
                                      <p:tavLst>
                                        <p:tav tm="0">
                                          <p:val>
                                            <p:strVal val="#ppt_x"/>
                                          </p:val>
                                        </p:tav>
                                        <p:tav tm="100000">
                                          <p:val>
                                            <p:strVal val="#ppt_x"/>
                                          </p:val>
                                        </p:tav>
                                      </p:tavLst>
                                    </p:anim>
                                    <p:anim calcmode="lin" valueType="num">
                                      <p:cBhvr>
                                        <p:cTn id="40" dur="1000" fill="hold"/>
                                        <p:tgtEl>
                                          <p:spTgt spid="4">
                                            <p:graphicEl>
                                              <a:dgm id="{AA2F4044-9504-486C-8553-16B943A8182B}"/>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
                                            <p:graphicEl>
                                              <a:dgm id="{9D7A46B8-F556-46C1-AFDC-7B6F0BEC56F4}"/>
                                            </p:graphicEl>
                                          </p:spTgt>
                                        </p:tgtEl>
                                        <p:attrNameLst>
                                          <p:attrName>style.visibility</p:attrName>
                                        </p:attrNameLst>
                                      </p:cBhvr>
                                      <p:to>
                                        <p:strVal val="visible"/>
                                      </p:to>
                                    </p:set>
                                    <p:animEffect transition="in" filter="fade">
                                      <p:cBhvr>
                                        <p:cTn id="43" dur="1000"/>
                                        <p:tgtEl>
                                          <p:spTgt spid="4">
                                            <p:graphicEl>
                                              <a:dgm id="{9D7A46B8-F556-46C1-AFDC-7B6F0BEC56F4}"/>
                                            </p:graphicEl>
                                          </p:spTgt>
                                        </p:tgtEl>
                                      </p:cBhvr>
                                    </p:animEffect>
                                    <p:anim calcmode="lin" valueType="num">
                                      <p:cBhvr>
                                        <p:cTn id="44" dur="1000" fill="hold"/>
                                        <p:tgtEl>
                                          <p:spTgt spid="4">
                                            <p:graphicEl>
                                              <a:dgm id="{9D7A46B8-F556-46C1-AFDC-7B6F0BEC56F4}"/>
                                            </p:graphicEl>
                                          </p:spTgt>
                                        </p:tgtEl>
                                        <p:attrNameLst>
                                          <p:attrName>ppt_x</p:attrName>
                                        </p:attrNameLst>
                                      </p:cBhvr>
                                      <p:tavLst>
                                        <p:tav tm="0">
                                          <p:val>
                                            <p:strVal val="#ppt_x"/>
                                          </p:val>
                                        </p:tav>
                                        <p:tav tm="100000">
                                          <p:val>
                                            <p:strVal val="#ppt_x"/>
                                          </p:val>
                                        </p:tav>
                                      </p:tavLst>
                                    </p:anim>
                                    <p:anim calcmode="lin" valueType="num">
                                      <p:cBhvr>
                                        <p:cTn id="45" dur="1000" fill="hold"/>
                                        <p:tgtEl>
                                          <p:spTgt spid="4">
                                            <p:graphicEl>
                                              <a:dgm id="{9D7A46B8-F556-46C1-AFDC-7B6F0BEC56F4}"/>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graphicEl>
                                              <a:dgm id="{C90F319A-B411-4D45-94C5-E387609D521C}"/>
                                            </p:graphicEl>
                                          </p:spTgt>
                                        </p:tgtEl>
                                        <p:attrNameLst>
                                          <p:attrName>style.visibility</p:attrName>
                                        </p:attrNameLst>
                                      </p:cBhvr>
                                      <p:to>
                                        <p:strVal val="visible"/>
                                      </p:to>
                                    </p:set>
                                    <p:animEffect transition="in" filter="fade">
                                      <p:cBhvr>
                                        <p:cTn id="50" dur="1000"/>
                                        <p:tgtEl>
                                          <p:spTgt spid="4">
                                            <p:graphicEl>
                                              <a:dgm id="{C90F319A-B411-4D45-94C5-E387609D521C}"/>
                                            </p:graphicEl>
                                          </p:spTgt>
                                        </p:tgtEl>
                                      </p:cBhvr>
                                    </p:animEffect>
                                    <p:anim calcmode="lin" valueType="num">
                                      <p:cBhvr>
                                        <p:cTn id="51" dur="1000" fill="hold"/>
                                        <p:tgtEl>
                                          <p:spTgt spid="4">
                                            <p:graphicEl>
                                              <a:dgm id="{C90F319A-B411-4D45-94C5-E387609D521C}"/>
                                            </p:graphicEl>
                                          </p:spTgt>
                                        </p:tgtEl>
                                        <p:attrNameLst>
                                          <p:attrName>ppt_x</p:attrName>
                                        </p:attrNameLst>
                                      </p:cBhvr>
                                      <p:tavLst>
                                        <p:tav tm="0">
                                          <p:val>
                                            <p:strVal val="#ppt_x"/>
                                          </p:val>
                                        </p:tav>
                                        <p:tav tm="100000">
                                          <p:val>
                                            <p:strVal val="#ppt_x"/>
                                          </p:val>
                                        </p:tav>
                                      </p:tavLst>
                                    </p:anim>
                                    <p:anim calcmode="lin" valueType="num">
                                      <p:cBhvr>
                                        <p:cTn id="52" dur="1000" fill="hold"/>
                                        <p:tgtEl>
                                          <p:spTgt spid="4">
                                            <p:graphicEl>
                                              <a:dgm id="{C90F319A-B411-4D45-94C5-E387609D521C}"/>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4">
                                            <p:graphicEl>
                                              <a:dgm id="{C21CAF83-14B4-4B51-BB38-F1D7187B0262}"/>
                                            </p:graphicEl>
                                          </p:spTgt>
                                        </p:tgtEl>
                                        <p:attrNameLst>
                                          <p:attrName>style.visibility</p:attrName>
                                        </p:attrNameLst>
                                      </p:cBhvr>
                                      <p:to>
                                        <p:strVal val="visible"/>
                                      </p:to>
                                    </p:set>
                                    <p:animEffect transition="in" filter="fade">
                                      <p:cBhvr>
                                        <p:cTn id="55" dur="1000"/>
                                        <p:tgtEl>
                                          <p:spTgt spid="4">
                                            <p:graphicEl>
                                              <a:dgm id="{C21CAF83-14B4-4B51-BB38-F1D7187B0262}"/>
                                            </p:graphicEl>
                                          </p:spTgt>
                                        </p:tgtEl>
                                      </p:cBhvr>
                                    </p:animEffect>
                                    <p:anim calcmode="lin" valueType="num">
                                      <p:cBhvr>
                                        <p:cTn id="56" dur="1000" fill="hold"/>
                                        <p:tgtEl>
                                          <p:spTgt spid="4">
                                            <p:graphicEl>
                                              <a:dgm id="{C21CAF83-14B4-4B51-BB38-F1D7187B0262}"/>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C21CAF83-14B4-4B51-BB38-F1D7187B0262}"/>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4">
                                            <p:graphicEl>
                                              <a:dgm id="{6FF5496A-EE86-456F-BE44-C1FAC4DD8748}"/>
                                            </p:graphicEl>
                                          </p:spTgt>
                                        </p:tgtEl>
                                        <p:attrNameLst>
                                          <p:attrName>style.visibility</p:attrName>
                                        </p:attrNameLst>
                                      </p:cBhvr>
                                      <p:to>
                                        <p:strVal val="visible"/>
                                      </p:to>
                                    </p:set>
                                    <p:animEffect transition="in" filter="fade">
                                      <p:cBhvr>
                                        <p:cTn id="62" dur="1000"/>
                                        <p:tgtEl>
                                          <p:spTgt spid="4">
                                            <p:graphicEl>
                                              <a:dgm id="{6FF5496A-EE86-456F-BE44-C1FAC4DD8748}"/>
                                            </p:graphicEl>
                                          </p:spTgt>
                                        </p:tgtEl>
                                      </p:cBhvr>
                                    </p:animEffect>
                                    <p:anim calcmode="lin" valueType="num">
                                      <p:cBhvr>
                                        <p:cTn id="63" dur="1000" fill="hold"/>
                                        <p:tgtEl>
                                          <p:spTgt spid="4">
                                            <p:graphicEl>
                                              <a:dgm id="{6FF5496A-EE86-456F-BE44-C1FAC4DD8748}"/>
                                            </p:graphicEl>
                                          </p:spTgt>
                                        </p:tgtEl>
                                        <p:attrNameLst>
                                          <p:attrName>ppt_x</p:attrName>
                                        </p:attrNameLst>
                                      </p:cBhvr>
                                      <p:tavLst>
                                        <p:tav tm="0">
                                          <p:val>
                                            <p:strVal val="#ppt_x"/>
                                          </p:val>
                                        </p:tav>
                                        <p:tav tm="100000">
                                          <p:val>
                                            <p:strVal val="#ppt_x"/>
                                          </p:val>
                                        </p:tav>
                                      </p:tavLst>
                                    </p:anim>
                                    <p:anim calcmode="lin" valueType="num">
                                      <p:cBhvr>
                                        <p:cTn id="64" dur="1000" fill="hold"/>
                                        <p:tgtEl>
                                          <p:spTgt spid="4">
                                            <p:graphicEl>
                                              <a:dgm id="{6FF5496A-EE86-456F-BE44-C1FAC4DD8748}"/>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
                                            <p:graphicEl>
                                              <a:dgm id="{031EB1C1-F71F-488B-A511-F7DE74F6E84F}"/>
                                            </p:graphicEl>
                                          </p:spTgt>
                                        </p:tgtEl>
                                        <p:attrNameLst>
                                          <p:attrName>style.visibility</p:attrName>
                                        </p:attrNameLst>
                                      </p:cBhvr>
                                      <p:to>
                                        <p:strVal val="visible"/>
                                      </p:to>
                                    </p:set>
                                    <p:animEffect transition="in" filter="fade">
                                      <p:cBhvr>
                                        <p:cTn id="67" dur="1000"/>
                                        <p:tgtEl>
                                          <p:spTgt spid="4">
                                            <p:graphicEl>
                                              <a:dgm id="{031EB1C1-F71F-488B-A511-F7DE74F6E84F}"/>
                                            </p:graphicEl>
                                          </p:spTgt>
                                        </p:tgtEl>
                                      </p:cBhvr>
                                    </p:animEffect>
                                    <p:anim calcmode="lin" valueType="num">
                                      <p:cBhvr>
                                        <p:cTn id="68" dur="1000" fill="hold"/>
                                        <p:tgtEl>
                                          <p:spTgt spid="4">
                                            <p:graphicEl>
                                              <a:dgm id="{031EB1C1-F71F-488B-A511-F7DE74F6E84F}"/>
                                            </p:graphicEl>
                                          </p:spTgt>
                                        </p:tgtEl>
                                        <p:attrNameLst>
                                          <p:attrName>ppt_x</p:attrName>
                                        </p:attrNameLst>
                                      </p:cBhvr>
                                      <p:tavLst>
                                        <p:tav tm="0">
                                          <p:val>
                                            <p:strVal val="#ppt_x"/>
                                          </p:val>
                                        </p:tav>
                                        <p:tav tm="100000">
                                          <p:val>
                                            <p:strVal val="#ppt_x"/>
                                          </p:val>
                                        </p:tav>
                                      </p:tavLst>
                                    </p:anim>
                                    <p:anim calcmode="lin" valueType="num">
                                      <p:cBhvr>
                                        <p:cTn id="69" dur="1000" fill="hold"/>
                                        <p:tgtEl>
                                          <p:spTgt spid="4">
                                            <p:graphicEl>
                                              <a:dgm id="{031EB1C1-F71F-488B-A511-F7DE74F6E84F}"/>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4">
                                            <p:graphicEl>
                                              <a:dgm id="{6A615090-6B58-4C0A-8E35-B693F13FBC49}"/>
                                            </p:graphicEl>
                                          </p:spTgt>
                                        </p:tgtEl>
                                        <p:attrNameLst>
                                          <p:attrName>style.visibility</p:attrName>
                                        </p:attrNameLst>
                                      </p:cBhvr>
                                      <p:to>
                                        <p:strVal val="visible"/>
                                      </p:to>
                                    </p:set>
                                    <p:animEffect transition="in" filter="fade">
                                      <p:cBhvr>
                                        <p:cTn id="74" dur="1000"/>
                                        <p:tgtEl>
                                          <p:spTgt spid="4">
                                            <p:graphicEl>
                                              <a:dgm id="{6A615090-6B58-4C0A-8E35-B693F13FBC49}"/>
                                            </p:graphicEl>
                                          </p:spTgt>
                                        </p:tgtEl>
                                      </p:cBhvr>
                                    </p:animEffect>
                                    <p:anim calcmode="lin" valueType="num">
                                      <p:cBhvr>
                                        <p:cTn id="75" dur="1000" fill="hold"/>
                                        <p:tgtEl>
                                          <p:spTgt spid="4">
                                            <p:graphicEl>
                                              <a:dgm id="{6A615090-6B58-4C0A-8E35-B693F13FBC49}"/>
                                            </p:graphicEl>
                                          </p:spTgt>
                                        </p:tgtEl>
                                        <p:attrNameLst>
                                          <p:attrName>ppt_x</p:attrName>
                                        </p:attrNameLst>
                                      </p:cBhvr>
                                      <p:tavLst>
                                        <p:tav tm="0">
                                          <p:val>
                                            <p:strVal val="#ppt_x"/>
                                          </p:val>
                                        </p:tav>
                                        <p:tav tm="100000">
                                          <p:val>
                                            <p:strVal val="#ppt_x"/>
                                          </p:val>
                                        </p:tav>
                                      </p:tavLst>
                                    </p:anim>
                                    <p:anim calcmode="lin" valueType="num">
                                      <p:cBhvr>
                                        <p:cTn id="76" dur="1000" fill="hold"/>
                                        <p:tgtEl>
                                          <p:spTgt spid="4">
                                            <p:graphicEl>
                                              <a:dgm id="{6A615090-6B58-4C0A-8E35-B693F13FBC49}"/>
                                            </p:graphicEl>
                                          </p:spTgt>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4">
                                            <p:graphicEl>
                                              <a:dgm id="{094AB49F-82D5-480C-885B-3F33BD7F8601}"/>
                                            </p:graphicEl>
                                          </p:spTgt>
                                        </p:tgtEl>
                                        <p:attrNameLst>
                                          <p:attrName>style.visibility</p:attrName>
                                        </p:attrNameLst>
                                      </p:cBhvr>
                                      <p:to>
                                        <p:strVal val="visible"/>
                                      </p:to>
                                    </p:set>
                                    <p:animEffect transition="in" filter="fade">
                                      <p:cBhvr>
                                        <p:cTn id="79" dur="1000"/>
                                        <p:tgtEl>
                                          <p:spTgt spid="4">
                                            <p:graphicEl>
                                              <a:dgm id="{094AB49F-82D5-480C-885B-3F33BD7F8601}"/>
                                            </p:graphicEl>
                                          </p:spTgt>
                                        </p:tgtEl>
                                      </p:cBhvr>
                                    </p:animEffect>
                                    <p:anim calcmode="lin" valueType="num">
                                      <p:cBhvr>
                                        <p:cTn id="80" dur="1000" fill="hold"/>
                                        <p:tgtEl>
                                          <p:spTgt spid="4">
                                            <p:graphicEl>
                                              <a:dgm id="{094AB49F-82D5-480C-885B-3F33BD7F8601}"/>
                                            </p:graphicEl>
                                          </p:spTgt>
                                        </p:tgtEl>
                                        <p:attrNameLst>
                                          <p:attrName>ppt_x</p:attrName>
                                        </p:attrNameLst>
                                      </p:cBhvr>
                                      <p:tavLst>
                                        <p:tav tm="0">
                                          <p:val>
                                            <p:strVal val="#ppt_x"/>
                                          </p:val>
                                        </p:tav>
                                        <p:tav tm="100000">
                                          <p:val>
                                            <p:strVal val="#ppt_x"/>
                                          </p:val>
                                        </p:tav>
                                      </p:tavLst>
                                    </p:anim>
                                    <p:anim calcmode="lin" valueType="num">
                                      <p:cBhvr>
                                        <p:cTn id="81" dur="1000" fill="hold"/>
                                        <p:tgtEl>
                                          <p:spTgt spid="4">
                                            <p:graphicEl>
                                              <a:dgm id="{094AB49F-82D5-480C-885B-3F33BD7F8601}"/>
                                            </p:graphic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4">
                                            <p:graphicEl>
                                              <a:dgm id="{B97AFD09-398B-4701-8607-0A5257D1C686}"/>
                                            </p:graphicEl>
                                          </p:spTgt>
                                        </p:tgtEl>
                                        <p:attrNameLst>
                                          <p:attrName>style.visibility</p:attrName>
                                        </p:attrNameLst>
                                      </p:cBhvr>
                                      <p:to>
                                        <p:strVal val="visible"/>
                                      </p:to>
                                    </p:set>
                                    <p:animEffect transition="in" filter="fade">
                                      <p:cBhvr>
                                        <p:cTn id="86" dur="1000"/>
                                        <p:tgtEl>
                                          <p:spTgt spid="4">
                                            <p:graphicEl>
                                              <a:dgm id="{B97AFD09-398B-4701-8607-0A5257D1C686}"/>
                                            </p:graphicEl>
                                          </p:spTgt>
                                        </p:tgtEl>
                                      </p:cBhvr>
                                    </p:animEffect>
                                    <p:anim calcmode="lin" valueType="num">
                                      <p:cBhvr>
                                        <p:cTn id="87" dur="1000" fill="hold"/>
                                        <p:tgtEl>
                                          <p:spTgt spid="4">
                                            <p:graphicEl>
                                              <a:dgm id="{B97AFD09-398B-4701-8607-0A5257D1C686}"/>
                                            </p:graphicEl>
                                          </p:spTgt>
                                        </p:tgtEl>
                                        <p:attrNameLst>
                                          <p:attrName>ppt_x</p:attrName>
                                        </p:attrNameLst>
                                      </p:cBhvr>
                                      <p:tavLst>
                                        <p:tav tm="0">
                                          <p:val>
                                            <p:strVal val="#ppt_x"/>
                                          </p:val>
                                        </p:tav>
                                        <p:tav tm="100000">
                                          <p:val>
                                            <p:strVal val="#ppt_x"/>
                                          </p:val>
                                        </p:tav>
                                      </p:tavLst>
                                    </p:anim>
                                    <p:anim calcmode="lin" valueType="num">
                                      <p:cBhvr>
                                        <p:cTn id="88" dur="1000" fill="hold"/>
                                        <p:tgtEl>
                                          <p:spTgt spid="4">
                                            <p:graphicEl>
                                              <a:dgm id="{B97AFD09-398B-4701-8607-0A5257D1C686}"/>
                                            </p:graphic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4">
                                            <p:graphicEl>
                                              <a:dgm id="{25CBF7E8-BB13-4197-A2F9-BA28AA31BD34}"/>
                                            </p:graphicEl>
                                          </p:spTgt>
                                        </p:tgtEl>
                                        <p:attrNameLst>
                                          <p:attrName>style.visibility</p:attrName>
                                        </p:attrNameLst>
                                      </p:cBhvr>
                                      <p:to>
                                        <p:strVal val="visible"/>
                                      </p:to>
                                    </p:set>
                                    <p:animEffect transition="in" filter="fade">
                                      <p:cBhvr>
                                        <p:cTn id="91" dur="1000"/>
                                        <p:tgtEl>
                                          <p:spTgt spid="4">
                                            <p:graphicEl>
                                              <a:dgm id="{25CBF7E8-BB13-4197-A2F9-BA28AA31BD34}"/>
                                            </p:graphicEl>
                                          </p:spTgt>
                                        </p:tgtEl>
                                      </p:cBhvr>
                                    </p:animEffect>
                                    <p:anim calcmode="lin" valueType="num">
                                      <p:cBhvr>
                                        <p:cTn id="92" dur="1000" fill="hold"/>
                                        <p:tgtEl>
                                          <p:spTgt spid="4">
                                            <p:graphicEl>
                                              <a:dgm id="{25CBF7E8-BB13-4197-A2F9-BA28AA31BD34}"/>
                                            </p:graphicEl>
                                          </p:spTgt>
                                        </p:tgtEl>
                                        <p:attrNameLst>
                                          <p:attrName>ppt_x</p:attrName>
                                        </p:attrNameLst>
                                      </p:cBhvr>
                                      <p:tavLst>
                                        <p:tav tm="0">
                                          <p:val>
                                            <p:strVal val="#ppt_x"/>
                                          </p:val>
                                        </p:tav>
                                        <p:tav tm="100000">
                                          <p:val>
                                            <p:strVal val="#ppt_x"/>
                                          </p:val>
                                        </p:tav>
                                      </p:tavLst>
                                    </p:anim>
                                    <p:anim calcmode="lin" valueType="num">
                                      <p:cBhvr>
                                        <p:cTn id="93" dur="1000" fill="hold"/>
                                        <p:tgtEl>
                                          <p:spTgt spid="4">
                                            <p:graphicEl>
                                              <a:dgm id="{25CBF7E8-BB13-4197-A2F9-BA28AA31BD34}"/>
                                            </p:graphic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4">
                                            <p:graphicEl>
                                              <a:dgm id="{6B24FD23-D1F0-4EC2-B8A8-EA529ABFD48E}"/>
                                            </p:graphicEl>
                                          </p:spTgt>
                                        </p:tgtEl>
                                        <p:attrNameLst>
                                          <p:attrName>style.visibility</p:attrName>
                                        </p:attrNameLst>
                                      </p:cBhvr>
                                      <p:to>
                                        <p:strVal val="visible"/>
                                      </p:to>
                                    </p:set>
                                    <p:animEffect transition="in" filter="fade">
                                      <p:cBhvr>
                                        <p:cTn id="98" dur="1000"/>
                                        <p:tgtEl>
                                          <p:spTgt spid="4">
                                            <p:graphicEl>
                                              <a:dgm id="{6B24FD23-D1F0-4EC2-B8A8-EA529ABFD48E}"/>
                                            </p:graphicEl>
                                          </p:spTgt>
                                        </p:tgtEl>
                                      </p:cBhvr>
                                    </p:animEffect>
                                    <p:anim calcmode="lin" valueType="num">
                                      <p:cBhvr>
                                        <p:cTn id="99" dur="1000" fill="hold"/>
                                        <p:tgtEl>
                                          <p:spTgt spid="4">
                                            <p:graphicEl>
                                              <a:dgm id="{6B24FD23-D1F0-4EC2-B8A8-EA529ABFD48E}"/>
                                            </p:graphicEl>
                                          </p:spTgt>
                                        </p:tgtEl>
                                        <p:attrNameLst>
                                          <p:attrName>ppt_x</p:attrName>
                                        </p:attrNameLst>
                                      </p:cBhvr>
                                      <p:tavLst>
                                        <p:tav tm="0">
                                          <p:val>
                                            <p:strVal val="#ppt_x"/>
                                          </p:val>
                                        </p:tav>
                                        <p:tav tm="100000">
                                          <p:val>
                                            <p:strVal val="#ppt_x"/>
                                          </p:val>
                                        </p:tav>
                                      </p:tavLst>
                                    </p:anim>
                                    <p:anim calcmode="lin" valueType="num">
                                      <p:cBhvr>
                                        <p:cTn id="100" dur="1000" fill="hold"/>
                                        <p:tgtEl>
                                          <p:spTgt spid="4">
                                            <p:graphicEl>
                                              <a:dgm id="{6B24FD23-D1F0-4EC2-B8A8-EA529ABFD48E}"/>
                                            </p:graphicEl>
                                          </p:spTgt>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4">
                                            <p:graphicEl>
                                              <a:dgm id="{B52F5DD3-85CA-49F7-AC78-5EF77A3E4ED9}"/>
                                            </p:graphicEl>
                                          </p:spTgt>
                                        </p:tgtEl>
                                        <p:attrNameLst>
                                          <p:attrName>style.visibility</p:attrName>
                                        </p:attrNameLst>
                                      </p:cBhvr>
                                      <p:to>
                                        <p:strVal val="visible"/>
                                      </p:to>
                                    </p:set>
                                    <p:animEffect transition="in" filter="fade">
                                      <p:cBhvr>
                                        <p:cTn id="103" dur="1000"/>
                                        <p:tgtEl>
                                          <p:spTgt spid="4">
                                            <p:graphicEl>
                                              <a:dgm id="{B52F5DD3-85CA-49F7-AC78-5EF77A3E4ED9}"/>
                                            </p:graphicEl>
                                          </p:spTgt>
                                        </p:tgtEl>
                                      </p:cBhvr>
                                    </p:animEffect>
                                    <p:anim calcmode="lin" valueType="num">
                                      <p:cBhvr>
                                        <p:cTn id="104" dur="1000" fill="hold"/>
                                        <p:tgtEl>
                                          <p:spTgt spid="4">
                                            <p:graphicEl>
                                              <a:dgm id="{B52F5DD3-85CA-49F7-AC78-5EF77A3E4ED9}"/>
                                            </p:graphicEl>
                                          </p:spTgt>
                                        </p:tgtEl>
                                        <p:attrNameLst>
                                          <p:attrName>ppt_x</p:attrName>
                                        </p:attrNameLst>
                                      </p:cBhvr>
                                      <p:tavLst>
                                        <p:tav tm="0">
                                          <p:val>
                                            <p:strVal val="#ppt_x"/>
                                          </p:val>
                                        </p:tav>
                                        <p:tav tm="100000">
                                          <p:val>
                                            <p:strVal val="#ppt_x"/>
                                          </p:val>
                                        </p:tav>
                                      </p:tavLst>
                                    </p:anim>
                                    <p:anim calcmode="lin" valueType="num">
                                      <p:cBhvr>
                                        <p:cTn id="105" dur="1000" fill="hold"/>
                                        <p:tgtEl>
                                          <p:spTgt spid="4">
                                            <p:graphicEl>
                                              <a:dgm id="{B52F5DD3-85CA-49F7-AC78-5EF77A3E4ED9}"/>
                                            </p:graphicEl>
                                          </p:spTgt>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4">
                                            <p:graphicEl>
                                              <a:dgm id="{9F834B8B-CF6E-469C-99D0-3D02FDDA199F}"/>
                                            </p:graphicEl>
                                          </p:spTgt>
                                        </p:tgtEl>
                                        <p:attrNameLst>
                                          <p:attrName>style.visibility</p:attrName>
                                        </p:attrNameLst>
                                      </p:cBhvr>
                                      <p:to>
                                        <p:strVal val="visible"/>
                                      </p:to>
                                    </p:set>
                                    <p:animEffect transition="in" filter="fade">
                                      <p:cBhvr>
                                        <p:cTn id="110" dur="1000"/>
                                        <p:tgtEl>
                                          <p:spTgt spid="4">
                                            <p:graphicEl>
                                              <a:dgm id="{9F834B8B-CF6E-469C-99D0-3D02FDDA199F}"/>
                                            </p:graphicEl>
                                          </p:spTgt>
                                        </p:tgtEl>
                                      </p:cBhvr>
                                    </p:animEffect>
                                    <p:anim calcmode="lin" valueType="num">
                                      <p:cBhvr>
                                        <p:cTn id="111" dur="1000" fill="hold"/>
                                        <p:tgtEl>
                                          <p:spTgt spid="4">
                                            <p:graphicEl>
                                              <a:dgm id="{9F834B8B-CF6E-469C-99D0-3D02FDDA199F}"/>
                                            </p:graphicEl>
                                          </p:spTgt>
                                        </p:tgtEl>
                                        <p:attrNameLst>
                                          <p:attrName>ppt_x</p:attrName>
                                        </p:attrNameLst>
                                      </p:cBhvr>
                                      <p:tavLst>
                                        <p:tav tm="0">
                                          <p:val>
                                            <p:strVal val="#ppt_x"/>
                                          </p:val>
                                        </p:tav>
                                        <p:tav tm="100000">
                                          <p:val>
                                            <p:strVal val="#ppt_x"/>
                                          </p:val>
                                        </p:tav>
                                      </p:tavLst>
                                    </p:anim>
                                    <p:anim calcmode="lin" valueType="num">
                                      <p:cBhvr>
                                        <p:cTn id="112" dur="1000" fill="hold"/>
                                        <p:tgtEl>
                                          <p:spTgt spid="4">
                                            <p:graphicEl>
                                              <a:dgm id="{9F834B8B-CF6E-469C-99D0-3D02FDDA199F}"/>
                                            </p:graphicEl>
                                          </p:spTgt>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4">
                                            <p:graphicEl>
                                              <a:dgm id="{62D4C119-EB7B-4D04-8E37-6A6DE094C537}"/>
                                            </p:graphicEl>
                                          </p:spTgt>
                                        </p:tgtEl>
                                        <p:attrNameLst>
                                          <p:attrName>style.visibility</p:attrName>
                                        </p:attrNameLst>
                                      </p:cBhvr>
                                      <p:to>
                                        <p:strVal val="visible"/>
                                      </p:to>
                                    </p:set>
                                    <p:animEffect transition="in" filter="fade">
                                      <p:cBhvr>
                                        <p:cTn id="115" dur="1000"/>
                                        <p:tgtEl>
                                          <p:spTgt spid="4">
                                            <p:graphicEl>
                                              <a:dgm id="{62D4C119-EB7B-4D04-8E37-6A6DE094C537}"/>
                                            </p:graphicEl>
                                          </p:spTgt>
                                        </p:tgtEl>
                                      </p:cBhvr>
                                    </p:animEffect>
                                    <p:anim calcmode="lin" valueType="num">
                                      <p:cBhvr>
                                        <p:cTn id="116" dur="1000" fill="hold"/>
                                        <p:tgtEl>
                                          <p:spTgt spid="4">
                                            <p:graphicEl>
                                              <a:dgm id="{62D4C119-EB7B-4D04-8E37-6A6DE094C537}"/>
                                            </p:graphicEl>
                                          </p:spTgt>
                                        </p:tgtEl>
                                        <p:attrNameLst>
                                          <p:attrName>ppt_x</p:attrName>
                                        </p:attrNameLst>
                                      </p:cBhvr>
                                      <p:tavLst>
                                        <p:tav tm="0">
                                          <p:val>
                                            <p:strVal val="#ppt_x"/>
                                          </p:val>
                                        </p:tav>
                                        <p:tav tm="100000">
                                          <p:val>
                                            <p:strVal val="#ppt_x"/>
                                          </p:val>
                                        </p:tav>
                                      </p:tavLst>
                                    </p:anim>
                                    <p:anim calcmode="lin" valueType="num">
                                      <p:cBhvr>
                                        <p:cTn id="117" dur="1000" fill="hold"/>
                                        <p:tgtEl>
                                          <p:spTgt spid="4">
                                            <p:graphicEl>
                                              <a:dgm id="{62D4C119-EB7B-4D04-8E37-6A6DE094C537}"/>
                                            </p:graphicEl>
                                          </p:spTgt>
                                        </p:tgtEl>
                                        <p:attrNameLst>
                                          <p:attrName>ppt_y</p:attrName>
                                        </p:attrNameLst>
                                      </p:cBhvr>
                                      <p:tavLst>
                                        <p:tav tm="0">
                                          <p:val>
                                            <p:strVal val="#ppt_y+.1"/>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42" presetClass="entr" presetSubtype="0" fill="hold" grpId="0" nodeType="clickEffect">
                                  <p:stCondLst>
                                    <p:cond delay="0"/>
                                  </p:stCondLst>
                                  <p:childTnLst>
                                    <p:set>
                                      <p:cBhvr>
                                        <p:cTn id="121" dur="1" fill="hold">
                                          <p:stCondLst>
                                            <p:cond delay="0"/>
                                          </p:stCondLst>
                                        </p:cTn>
                                        <p:tgtEl>
                                          <p:spTgt spid="4">
                                            <p:graphicEl>
                                              <a:dgm id="{3B0A37EA-8836-4858-AA29-D90F519CF9A4}"/>
                                            </p:graphicEl>
                                          </p:spTgt>
                                        </p:tgtEl>
                                        <p:attrNameLst>
                                          <p:attrName>style.visibility</p:attrName>
                                        </p:attrNameLst>
                                      </p:cBhvr>
                                      <p:to>
                                        <p:strVal val="visible"/>
                                      </p:to>
                                    </p:set>
                                    <p:animEffect transition="in" filter="fade">
                                      <p:cBhvr>
                                        <p:cTn id="122" dur="1000"/>
                                        <p:tgtEl>
                                          <p:spTgt spid="4">
                                            <p:graphicEl>
                                              <a:dgm id="{3B0A37EA-8836-4858-AA29-D90F519CF9A4}"/>
                                            </p:graphicEl>
                                          </p:spTgt>
                                        </p:tgtEl>
                                      </p:cBhvr>
                                    </p:animEffect>
                                    <p:anim calcmode="lin" valueType="num">
                                      <p:cBhvr>
                                        <p:cTn id="123" dur="1000" fill="hold"/>
                                        <p:tgtEl>
                                          <p:spTgt spid="4">
                                            <p:graphicEl>
                                              <a:dgm id="{3B0A37EA-8836-4858-AA29-D90F519CF9A4}"/>
                                            </p:graphicEl>
                                          </p:spTgt>
                                        </p:tgtEl>
                                        <p:attrNameLst>
                                          <p:attrName>ppt_x</p:attrName>
                                        </p:attrNameLst>
                                      </p:cBhvr>
                                      <p:tavLst>
                                        <p:tav tm="0">
                                          <p:val>
                                            <p:strVal val="#ppt_x"/>
                                          </p:val>
                                        </p:tav>
                                        <p:tav tm="100000">
                                          <p:val>
                                            <p:strVal val="#ppt_x"/>
                                          </p:val>
                                        </p:tav>
                                      </p:tavLst>
                                    </p:anim>
                                    <p:anim calcmode="lin" valueType="num">
                                      <p:cBhvr>
                                        <p:cTn id="124" dur="1000" fill="hold"/>
                                        <p:tgtEl>
                                          <p:spTgt spid="4">
                                            <p:graphicEl>
                                              <a:dgm id="{3B0A37EA-8836-4858-AA29-D90F519CF9A4}"/>
                                            </p:graphicEl>
                                          </p:spTgt>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4">
                                            <p:graphicEl>
                                              <a:dgm id="{7F1B0882-C1ED-4429-AA25-DE3687C5EF36}"/>
                                            </p:graphicEl>
                                          </p:spTgt>
                                        </p:tgtEl>
                                        <p:attrNameLst>
                                          <p:attrName>style.visibility</p:attrName>
                                        </p:attrNameLst>
                                      </p:cBhvr>
                                      <p:to>
                                        <p:strVal val="visible"/>
                                      </p:to>
                                    </p:set>
                                    <p:animEffect transition="in" filter="fade">
                                      <p:cBhvr>
                                        <p:cTn id="127" dur="1000"/>
                                        <p:tgtEl>
                                          <p:spTgt spid="4">
                                            <p:graphicEl>
                                              <a:dgm id="{7F1B0882-C1ED-4429-AA25-DE3687C5EF36}"/>
                                            </p:graphicEl>
                                          </p:spTgt>
                                        </p:tgtEl>
                                      </p:cBhvr>
                                    </p:animEffect>
                                    <p:anim calcmode="lin" valueType="num">
                                      <p:cBhvr>
                                        <p:cTn id="128" dur="1000" fill="hold"/>
                                        <p:tgtEl>
                                          <p:spTgt spid="4">
                                            <p:graphicEl>
                                              <a:dgm id="{7F1B0882-C1ED-4429-AA25-DE3687C5EF36}"/>
                                            </p:graphicEl>
                                          </p:spTgt>
                                        </p:tgtEl>
                                        <p:attrNameLst>
                                          <p:attrName>ppt_x</p:attrName>
                                        </p:attrNameLst>
                                      </p:cBhvr>
                                      <p:tavLst>
                                        <p:tav tm="0">
                                          <p:val>
                                            <p:strVal val="#ppt_x"/>
                                          </p:val>
                                        </p:tav>
                                        <p:tav tm="100000">
                                          <p:val>
                                            <p:strVal val="#ppt_x"/>
                                          </p:val>
                                        </p:tav>
                                      </p:tavLst>
                                    </p:anim>
                                    <p:anim calcmode="lin" valueType="num">
                                      <p:cBhvr>
                                        <p:cTn id="129" dur="1000" fill="hold"/>
                                        <p:tgtEl>
                                          <p:spTgt spid="4">
                                            <p:graphicEl>
                                              <a:dgm id="{7F1B0882-C1ED-4429-AA25-DE3687C5EF36}"/>
                                            </p:graphicEl>
                                          </p:spTgt>
                                        </p:tgtEl>
                                        <p:attrNameLst>
                                          <p:attrName>ppt_y</p:attrName>
                                        </p:attrNameLst>
                                      </p:cBhvr>
                                      <p:tavLst>
                                        <p:tav tm="0">
                                          <p:val>
                                            <p:strVal val="#ppt_y+.1"/>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42" presetClass="entr" presetSubtype="0" fill="hold" grpId="0" nodeType="clickEffect">
                                  <p:stCondLst>
                                    <p:cond delay="0"/>
                                  </p:stCondLst>
                                  <p:childTnLst>
                                    <p:set>
                                      <p:cBhvr>
                                        <p:cTn id="133" dur="1" fill="hold">
                                          <p:stCondLst>
                                            <p:cond delay="0"/>
                                          </p:stCondLst>
                                        </p:cTn>
                                        <p:tgtEl>
                                          <p:spTgt spid="4">
                                            <p:graphicEl>
                                              <a:dgm id="{A078623E-2504-45CF-9A47-0484E7B26D59}"/>
                                            </p:graphicEl>
                                          </p:spTgt>
                                        </p:tgtEl>
                                        <p:attrNameLst>
                                          <p:attrName>style.visibility</p:attrName>
                                        </p:attrNameLst>
                                      </p:cBhvr>
                                      <p:to>
                                        <p:strVal val="visible"/>
                                      </p:to>
                                    </p:set>
                                    <p:animEffect transition="in" filter="fade">
                                      <p:cBhvr>
                                        <p:cTn id="134" dur="1000"/>
                                        <p:tgtEl>
                                          <p:spTgt spid="4">
                                            <p:graphicEl>
                                              <a:dgm id="{A078623E-2504-45CF-9A47-0484E7B26D59}"/>
                                            </p:graphicEl>
                                          </p:spTgt>
                                        </p:tgtEl>
                                      </p:cBhvr>
                                    </p:animEffect>
                                    <p:anim calcmode="lin" valueType="num">
                                      <p:cBhvr>
                                        <p:cTn id="135" dur="1000" fill="hold"/>
                                        <p:tgtEl>
                                          <p:spTgt spid="4">
                                            <p:graphicEl>
                                              <a:dgm id="{A078623E-2504-45CF-9A47-0484E7B26D59}"/>
                                            </p:graphicEl>
                                          </p:spTgt>
                                        </p:tgtEl>
                                        <p:attrNameLst>
                                          <p:attrName>ppt_x</p:attrName>
                                        </p:attrNameLst>
                                      </p:cBhvr>
                                      <p:tavLst>
                                        <p:tav tm="0">
                                          <p:val>
                                            <p:strVal val="#ppt_x"/>
                                          </p:val>
                                        </p:tav>
                                        <p:tav tm="100000">
                                          <p:val>
                                            <p:strVal val="#ppt_x"/>
                                          </p:val>
                                        </p:tav>
                                      </p:tavLst>
                                    </p:anim>
                                    <p:anim calcmode="lin" valueType="num">
                                      <p:cBhvr>
                                        <p:cTn id="136" dur="1000" fill="hold"/>
                                        <p:tgtEl>
                                          <p:spTgt spid="4">
                                            <p:graphicEl>
                                              <a:dgm id="{A078623E-2504-45CF-9A47-0484E7B26D59}"/>
                                            </p:graphicEl>
                                          </p:spTgt>
                                        </p:tgtEl>
                                        <p:attrNameLst>
                                          <p:attrName>ppt_y</p:attrName>
                                        </p:attrNameLst>
                                      </p:cBhvr>
                                      <p:tavLst>
                                        <p:tav tm="0">
                                          <p:val>
                                            <p:strVal val="#ppt_y+.1"/>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4">
                                            <p:graphicEl>
                                              <a:dgm id="{7A638343-B9B5-46F4-8F08-9B3C3A3DCCDC}"/>
                                            </p:graphicEl>
                                          </p:spTgt>
                                        </p:tgtEl>
                                        <p:attrNameLst>
                                          <p:attrName>style.visibility</p:attrName>
                                        </p:attrNameLst>
                                      </p:cBhvr>
                                      <p:to>
                                        <p:strVal val="visible"/>
                                      </p:to>
                                    </p:set>
                                    <p:animEffect transition="in" filter="fade">
                                      <p:cBhvr>
                                        <p:cTn id="139" dur="1000"/>
                                        <p:tgtEl>
                                          <p:spTgt spid="4">
                                            <p:graphicEl>
                                              <a:dgm id="{7A638343-B9B5-46F4-8F08-9B3C3A3DCCDC}"/>
                                            </p:graphicEl>
                                          </p:spTgt>
                                        </p:tgtEl>
                                      </p:cBhvr>
                                    </p:animEffect>
                                    <p:anim calcmode="lin" valueType="num">
                                      <p:cBhvr>
                                        <p:cTn id="140" dur="1000" fill="hold"/>
                                        <p:tgtEl>
                                          <p:spTgt spid="4">
                                            <p:graphicEl>
                                              <a:dgm id="{7A638343-B9B5-46F4-8F08-9B3C3A3DCCDC}"/>
                                            </p:graphicEl>
                                          </p:spTgt>
                                        </p:tgtEl>
                                        <p:attrNameLst>
                                          <p:attrName>ppt_x</p:attrName>
                                        </p:attrNameLst>
                                      </p:cBhvr>
                                      <p:tavLst>
                                        <p:tav tm="0">
                                          <p:val>
                                            <p:strVal val="#ppt_x"/>
                                          </p:val>
                                        </p:tav>
                                        <p:tav tm="100000">
                                          <p:val>
                                            <p:strVal val="#ppt_x"/>
                                          </p:val>
                                        </p:tav>
                                      </p:tavLst>
                                    </p:anim>
                                    <p:anim calcmode="lin" valueType="num">
                                      <p:cBhvr>
                                        <p:cTn id="141" dur="1000" fill="hold"/>
                                        <p:tgtEl>
                                          <p:spTgt spid="4">
                                            <p:graphicEl>
                                              <a:dgm id="{7A638343-B9B5-46F4-8F08-9B3C3A3DCCDC}"/>
                                            </p:graphicEl>
                                          </p:spTgt>
                                        </p:tgtEl>
                                        <p:attrNameLst>
                                          <p:attrName>ppt_y</p:attrName>
                                        </p:attrNameLst>
                                      </p:cBhvr>
                                      <p:tavLst>
                                        <p:tav tm="0">
                                          <p:val>
                                            <p:strVal val="#ppt_y+.1"/>
                                          </p:val>
                                        </p:tav>
                                        <p:tav tm="100000">
                                          <p:val>
                                            <p:strVal val="#ppt_y"/>
                                          </p:val>
                                        </p:tav>
                                      </p:tavLst>
                                    </p:anim>
                                  </p:childTnLst>
                                </p:cTn>
                              </p:par>
                            </p:childTnLst>
                          </p:cTn>
                        </p:par>
                      </p:childTnLst>
                    </p:cTn>
                  </p:par>
                  <p:par>
                    <p:cTn id="142" fill="hold">
                      <p:stCondLst>
                        <p:cond delay="indefinite"/>
                      </p:stCondLst>
                      <p:childTnLst>
                        <p:par>
                          <p:cTn id="143" fill="hold">
                            <p:stCondLst>
                              <p:cond delay="0"/>
                            </p:stCondLst>
                            <p:childTnLst>
                              <p:par>
                                <p:cTn id="144" presetID="42" presetClass="entr" presetSubtype="0" fill="hold" grpId="0" nodeType="clickEffect">
                                  <p:stCondLst>
                                    <p:cond delay="0"/>
                                  </p:stCondLst>
                                  <p:childTnLst>
                                    <p:set>
                                      <p:cBhvr>
                                        <p:cTn id="145" dur="1" fill="hold">
                                          <p:stCondLst>
                                            <p:cond delay="0"/>
                                          </p:stCondLst>
                                        </p:cTn>
                                        <p:tgtEl>
                                          <p:spTgt spid="4">
                                            <p:graphicEl>
                                              <a:dgm id="{C2B73DE4-2D00-41B7-8AFD-98BEB52387BB}"/>
                                            </p:graphicEl>
                                          </p:spTgt>
                                        </p:tgtEl>
                                        <p:attrNameLst>
                                          <p:attrName>style.visibility</p:attrName>
                                        </p:attrNameLst>
                                      </p:cBhvr>
                                      <p:to>
                                        <p:strVal val="visible"/>
                                      </p:to>
                                    </p:set>
                                    <p:animEffect transition="in" filter="fade">
                                      <p:cBhvr>
                                        <p:cTn id="146" dur="1000"/>
                                        <p:tgtEl>
                                          <p:spTgt spid="4">
                                            <p:graphicEl>
                                              <a:dgm id="{C2B73DE4-2D00-41B7-8AFD-98BEB52387BB}"/>
                                            </p:graphicEl>
                                          </p:spTgt>
                                        </p:tgtEl>
                                      </p:cBhvr>
                                    </p:animEffect>
                                    <p:anim calcmode="lin" valueType="num">
                                      <p:cBhvr>
                                        <p:cTn id="147" dur="1000" fill="hold"/>
                                        <p:tgtEl>
                                          <p:spTgt spid="4">
                                            <p:graphicEl>
                                              <a:dgm id="{C2B73DE4-2D00-41B7-8AFD-98BEB52387BB}"/>
                                            </p:graphicEl>
                                          </p:spTgt>
                                        </p:tgtEl>
                                        <p:attrNameLst>
                                          <p:attrName>ppt_x</p:attrName>
                                        </p:attrNameLst>
                                      </p:cBhvr>
                                      <p:tavLst>
                                        <p:tav tm="0">
                                          <p:val>
                                            <p:strVal val="#ppt_x"/>
                                          </p:val>
                                        </p:tav>
                                        <p:tav tm="100000">
                                          <p:val>
                                            <p:strVal val="#ppt_x"/>
                                          </p:val>
                                        </p:tav>
                                      </p:tavLst>
                                    </p:anim>
                                    <p:anim calcmode="lin" valueType="num">
                                      <p:cBhvr>
                                        <p:cTn id="148" dur="1000" fill="hold"/>
                                        <p:tgtEl>
                                          <p:spTgt spid="4">
                                            <p:graphicEl>
                                              <a:dgm id="{C2B73DE4-2D00-41B7-8AFD-98BEB52387BB}"/>
                                            </p:graphicEl>
                                          </p:spTgt>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4">
                                            <p:graphicEl>
                                              <a:dgm id="{0C07FFE4-62EB-4F12-B0B7-A3154A63D11D}"/>
                                            </p:graphicEl>
                                          </p:spTgt>
                                        </p:tgtEl>
                                        <p:attrNameLst>
                                          <p:attrName>style.visibility</p:attrName>
                                        </p:attrNameLst>
                                      </p:cBhvr>
                                      <p:to>
                                        <p:strVal val="visible"/>
                                      </p:to>
                                    </p:set>
                                    <p:animEffect transition="in" filter="fade">
                                      <p:cBhvr>
                                        <p:cTn id="151" dur="1000"/>
                                        <p:tgtEl>
                                          <p:spTgt spid="4">
                                            <p:graphicEl>
                                              <a:dgm id="{0C07FFE4-62EB-4F12-B0B7-A3154A63D11D}"/>
                                            </p:graphicEl>
                                          </p:spTgt>
                                        </p:tgtEl>
                                      </p:cBhvr>
                                    </p:animEffect>
                                    <p:anim calcmode="lin" valueType="num">
                                      <p:cBhvr>
                                        <p:cTn id="152" dur="1000" fill="hold"/>
                                        <p:tgtEl>
                                          <p:spTgt spid="4">
                                            <p:graphicEl>
                                              <a:dgm id="{0C07FFE4-62EB-4F12-B0B7-A3154A63D11D}"/>
                                            </p:graphicEl>
                                          </p:spTgt>
                                        </p:tgtEl>
                                        <p:attrNameLst>
                                          <p:attrName>ppt_x</p:attrName>
                                        </p:attrNameLst>
                                      </p:cBhvr>
                                      <p:tavLst>
                                        <p:tav tm="0">
                                          <p:val>
                                            <p:strVal val="#ppt_x"/>
                                          </p:val>
                                        </p:tav>
                                        <p:tav tm="100000">
                                          <p:val>
                                            <p:strVal val="#ppt_x"/>
                                          </p:val>
                                        </p:tav>
                                      </p:tavLst>
                                    </p:anim>
                                    <p:anim calcmode="lin" valueType="num">
                                      <p:cBhvr>
                                        <p:cTn id="153" dur="1000" fill="hold"/>
                                        <p:tgtEl>
                                          <p:spTgt spid="4">
                                            <p:graphicEl>
                                              <a:dgm id="{0C07FFE4-62EB-4F12-B0B7-A3154A63D11D}"/>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a:extLst>
              <a:ext uri="{FF2B5EF4-FFF2-40B4-BE49-F238E27FC236}">
                <a16:creationId xmlns:a16="http://schemas.microsoft.com/office/drawing/2014/main" id="{BAA02842-B678-45B7-89AC-56803911DD42}"/>
              </a:ext>
            </a:extLst>
          </p:cNvPr>
          <p:cNvGraphicFramePr/>
          <p:nvPr>
            <p:extLst>
              <p:ext uri="{D42A27DB-BD31-4B8C-83A1-F6EECF244321}">
                <p14:modId xmlns:p14="http://schemas.microsoft.com/office/powerpoint/2010/main" val="2929146736"/>
              </p:ext>
            </p:extLst>
          </p:nvPr>
        </p:nvGraphicFramePr>
        <p:xfrm>
          <a:off x="1181099" y="2886075"/>
          <a:ext cx="10734675" cy="1638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44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graphicEl>
                                              <a:dgm id="{C26009A0-308B-469C-8216-F5F5B5883CEE}"/>
                                            </p:graphicEl>
                                          </p:spTgt>
                                        </p:tgtEl>
                                        <p:attrNameLst>
                                          <p:attrName>style.visibility</p:attrName>
                                        </p:attrNameLst>
                                      </p:cBhvr>
                                      <p:to>
                                        <p:strVal val="visible"/>
                                      </p:to>
                                    </p:set>
                                    <p:anim calcmode="lin" valueType="num">
                                      <p:cBhvr additive="base">
                                        <p:cTn id="7" dur="500" fill="hold"/>
                                        <p:tgtEl>
                                          <p:spTgt spid="2">
                                            <p:graphicEl>
                                              <a:dgm id="{C26009A0-308B-469C-8216-F5F5B5883CEE}"/>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graphicEl>
                                              <a:dgm id="{C26009A0-308B-469C-8216-F5F5B5883CEE}"/>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graphicEl>
                                              <a:dgm id="{EEBB0F48-5251-4DA6-91CB-9D888FF42F20}"/>
                                            </p:graphicEl>
                                          </p:spTgt>
                                        </p:tgtEl>
                                        <p:attrNameLst>
                                          <p:attrName>style.visibility</p:attrName>
                                        </p:attrNameLst>
                                      </p:cBhvr>
                                      <p:to>
                                        <p:strVal val="visible"/>
                                      </p:to>
                                    </p:set>
                                    <p:anim calcmode="lin" valueType="num">
                                      <p:cBhvr additive="base">
                                        <p:cTn id="13" dur="500" fill="hold"/>
                                        <p:tgtEl>
                                          <p:spTgt spid="2">
                                            <p:graphicEl>
                                              <a:dgm id="{EEBB0F48-5251-4DA6-91CB-9D888FF42F20}"/>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graphicEl>
                                              <a:dgm id="{EEBB0F48-5251-4DA6-91CB-9D888FF42F20}"/>
                                            </p:graphic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2">
                                            <p:graphicEl>
                                              <a:dgm id="{FBF730CB-E8AB-4460-8B4E-8469A49B663E}"/>
                                            </p:graphicEl>
                                          </p:spTgt>
                                        </p:tgtEl>
                                        <p:attrNameLst>
                                          <p:attrName>style.visibility</p:attrName>
                                        </p:attrNameLst>
                                      </p:cBhvr>
                                      <p:to>
                                        <p:strVal val="visible"/>
                                      </p:to>
                                    </p:set>
                                    <p:anim calcmode="lin" valueType="num">
                                      <p:cBhvr additive="base">
                                        <p:cTn id="17" dur="500" fill="hold"/>
                                        <p:tgtEl>
                                          <p:spTgt spid="2">
                                            <p:graphicEl>
                                              <a:dgm id="{FBF730CB-E8AB-4460-8B4E-8469A49B663E}"/>
                                            </p:graphic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graphicEl>
                                              <a:dgm id="{FBF730CB-E8AB-4460-8B4E-8469A49B663E}"/>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theme/theme1.xml><?xml version="1.0" encoding="utf-8"?>
<a:theme xmlns:a="http://schemas.openxmlformats.org/drawingml/2006/main" name="Dividende">
  <a:themeElements>
    <a:clrScheme name="Dividende">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Dividende</Template>
  <TotalTime>38358</TotalTime>
  <Words>1680</Words>
  <Application>Microsoft Office PowerPoint</Application>
  <PresentationFormat>Grand écran</PresentationFormat>
  <Paragraphs>191</Paragraphs>
  <Slides>31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31</vt:i4>
      </vt:variant>
    </vt:vector>
  </HeadingPairs>
  <TitlesOfParts>
    <vt:vector size="38" baseType="lpstr">
      <vt:lpstr>Aldhabi</vt:lpstr>
      <vt:lpstr>Calibri</vt:lpstr>
      <vt:lpstr>Gill Sans MT</vt:lpstr>
      <vt:lpstr>Symbol</vt:lpstr>
      <vt:lpstr>Times New Roman</vt:lpstr>
      <vt:lpstr>Wingdings 2</vt:lpstr>
      <vt:lpstr>Dividende</vt:lpstr>
      <vt:lpstr>محاضرات في مقياس :                                                    البيداغوجيا الفارقية             </vt:lpstr>
      <vt:lpstr>Présentation PowerPoint</vt:lpstr>
      <vt:lpstr>برنامج المقياس </vt:lpstr>
      <vt:lpstr>ماهية البيداغوجيا الفارقية </vt:lpstr>
      <vt:lpstr>البيداغوجيا </vt:lpstr>
      <vt:lpstr>Présentation PowerPoint</vt:lpstr>
      <vt:lpstr>Présentation PowerPoint</vt:lpstr>
      <vt:lpstr> </vt:lpstr>
      <vt:lpstr>Présentation PowerPoint</vt:lpstr>
      <vt:lpstr>Présentation PowerPoint</vt:lpstr>
      <vt:lpstr>Présentation PowerPoint</vt:lpstr>
      <vt:lpstr>Présentation PowerPoint</vt:lpstr>
      <vt:lpstr>Présentation PowerPoint</vt:lpstr>
      <vt:lpstr>الاساس الاقتصادي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أهداف البيداغوجيا الفارقية </vt:lpstr>
      <vt:lpstr>صعوبات تطبيق البيداغوجيا الفارقية وشروط نجاحها  </vt:lpstr>
      <vt:lpstr>شروط نجاح تطبيق البيداغوجيا الفارقية  </vt:lpstr>
      <vt:lpstr>تطبيقات البيداغوجيا الفارقية : </vt:lpstr>
      <vt:lpstr>Présentation PowerPoint</vt:lpstr>
      <vt:lpstr>Présentation PowerPoint</vt:lpstr>
      <vt:lpstr>Présentation PowerPoint</vt:lpstr>
      <vt:lpstr>الخلاصة :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مقياس :                                                    البيداغوجيا الفارقية</dc:title>
  <dc:creator>Dr.Zouleikha DJEDIDI</dc:creator>
  <cp:lastModifiedBy>Dr.Zouleikha DJEDIDI</cp:lastModifiedBy>
  <cp:revision>13</cp:revision>
  <dcterms:created xsi:type="dcterms:W3CDTF">2021-10-06T16:30:29Z</dcterms:created>
  <dcterms:modified xsi:type="dcterms:W3CDTF">2021-12-27T19:41:22Z</dcterms:modified>
</cp:coreProperties>
</file>