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 id="2147483653" r:id="rId3"/>
  </p:sldMasterIdLst>
  <p:notesMasterIdLst>
    <p:notesMasterId r:id="rId22"/>
  </p:notesMasterIdLst>
  <p:sldIdLst>
    <p:sldId id="313" r:id="rId4"/>
    <p:sldId id="256" r:id="rId5"/>
    <p:sldId id="301" r:id="rId6"/>
    <p:sldId id="264" r:id="rId7"/>
    <p:sldId id="317" r:id="rId8"/>
    <p:sldId id="306" r:id="rId9"/>
    <p:sldId id="318" r:id="rId10"/>
    <p:sldId id="319" r:id="rId11"/>
    <p:sldId id="315" r:id="rId12"/>
    <p:sldId id="320" r:id="rId13"/>
    <p:sldId id="321" r:id="rId14"/>
    <p:sldId id="322" r:id="rId15"/>
    <p:sldId id="316" r:id="rId16"/>
    <p:sldId id="261" r:id="rId17"/>
    <p:sldId id="325" r:id="rId18"/>
    <p:sldId id="326" r:id="rId19"/>
    <p:sldId id="327" r:id="rId20"/>
    <p:sldId id="270" r:id="rId21"/>
  </p:sldIdLst>
  <p:sldSz cx="9144000" cy="5143500" type="screen16x9"/>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47">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9964"/>
    <a:srgbClr val="3157CF"/>
    <a:srgbClr val="98DFBB"/>
    <a:srgbClr val="9AD3E9"/>
    <a:srgbClr val="F8B2A3"/>
    <a:srgbClr val="A4B4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882" y="114"/>
      </p:cViewPr>
      <p:guideLst>
        <p:guide orient="horz" pos="1847"/>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FE4780-4742-4AF7-B9F6-29387D06C872}" type="datetimeFigureOut">
              <a:rPr lang="ko-KR" altLang="en-US" smtClean="0"/>
              <a:t>2019-02-18</a:t>
            </a:fld>
            <a:endParaRPr lang="ko-KR"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20E160-F603-41F3-A192-DC95957721C3}" type="slidenum">
              <a:rPr lang="ko-KR" altLang="en-US" smtClean="0"/>
              <a:t>‹#›</a:t>
            </a:fld>
            <a:endParaRPr lang="ko-KR" altLang="en-US"/>
          </a:p>
        </p:txBody>
      </p:sp>
    </p:spTree>
    <p:extLst>
      <p:ext uri="{BB962C8B-B14F-4D97-AF65-F5344CB8AC3E}">
        <p14:creationId xmlns:p14="http://schemas.microsoft.com/office/powerpoint/2010/main" val="1951441118"/>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ko-KR" altLang="en-US" dirty="0"/>
          </a:p>
        </p:txBody>
      </p:sp>
      <p:sp>
        <p:nvSpPr>
          <p:cNvPr id="4" name="Slide Number Placeholder 3"/>
          <p:cNvSpPr>
            <a:spLocks noGrp="1"/>
          </p:cNvSpPr>
          <p:nvPr>
            <p:ph type="sldNum" sz="quarter" idx="10"/>
          </p:nvPr>
        </p:nvSpPr>
        <p:spPr/>
        <p:txBody>
          <a:bodyPr/>
          <a:lstStyle/>
          <a:p>
            <a:fld id="{B820E160-F603-41F3-A192-DC95957721C3}" type="slidenum">
              <a:rPr lang="ko-KR" altLang="en-US" smtClean="0"/>
              <a:t>2</a:t>
            </a:fld>
            <a:endParaRPr lang="ko-KR" altLang="en-US"/>
          </a:p>
        </p:txBody>
      </p:sp>
    </p:spTree>
    <p:extLst>
      <p:ext uri="{BB962C8B-B14F-4D97-AF65-F5344CB8AC3E}">
        <p14:creationId xmlns:p14="http://schemas.microsoft.com/office/powerpoint/2010/main" val="23168198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2.png"/><Relationship Id="rId7" Type="http://schemas.openxmlformats.org/officeDocument/2006/relationships/image" Target="../media/image15.png"/><Relationship Id="rId2" Type="http://schemas.openxmlformats.org/officeDocument/2006/relationships/image" Target="../media/image11.png"/><Relationship Id="rId1" Type="http://schemas.openxmlformats.org/officeDocument/2006/relationships/slideMaster" Target="../slideMasters/slideMaster3.xml"/><Relationship Id="rId6" Type="http://schemas.openxmlformats.org/officeDocument/2006/relationships/image" Target="../media/image3.png"/><Relationship Id="rId5" Type="http://schemas.openxmlformats.org/officeDocument/2006/relationships/image" Target="../media/image14.png"/><Relationship Id="rId4" Type="http://schemas.openxmlformats.org/officeDocument/2006/relationships/image" Target="../media/image13.png"/></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3923928" y="2643759"/>
            <a:ext cx="5220072" cy="1080120"/>
          </a:xfrm>
          <a:prstGeom prst="rect">
            <a:avLst/>
          </a:prstGeom>
        </p:spPr>
        <p:txBody>
          <a:bodyPr anchor="ctr"/>
          <a:lstStyle>
            <a:lvl1pPr marL="0" indent="0" algn="l">
              <a:lnSpc>
                <a:spcPct val="100000"/>
              </a:lnSpc>
              <a:buNone/>
              <a:defRPr sz="3600" b="1" baseline="0">
                <a:solidFill>
                  <a:schemeClr val="tx1">
                    <a:lumMod val="75000"/>
                    <a:lumOff val="25000"/>
                  </a:schemeClr>
                </a:solidFill>
                <a:latin typeface="+mj-lt"/>
                <a:cs typeface="Arial" pitchFamily="34" charset="0"/>
              </a:defRPr>
            </a:lvl1pPr>
          </a:lstStyle>
          <a:p>
            <a:pPr lvl="0"/>
            <a:r>
              <a:rPr lang="en-US" altLang="ko-KR" sz="3600" dirty="0">
                <a:ea typeface="맑은 고딕" pitchFamily="50" charset="-127"/>
              </a:rPr>
              <a:t>FREE PPT TEMPLATES</a:t>
            </a:r>
            <a:endParaRPr lang="en-US" altLang="ko-KR" dirty="0"/>
          </a:p>
        </p:txBody>
      </p:sp>
      <p:sp>
        <p:nvSpPr>
          <p:cNvPr id="11" name="Text Placeholder 9"/>
          <p:cNvSpPr>
            <a:spLocks noGrp="1"/>
          </p:cNvSpPr>
          <p:nvPr>
            <p:ph type="body" sz="quarter" idx="11" hasCustomPrompt="1"/>
          </p:nvPr>
        </p:nvSpPr>
        <p:spPr>
          <a:xfrm>
            <a:off x="3923928" y="3723878"/>
            <a:ext cx="5219924" cy="504056"/>
          </a:xfrm>
          <a:prstGeom prst="rect">
            <a:avLst/>
          </a:prstGeom>
        </p:spPr>
        <p:txBody>
          <a:bodyPr anchor="ctr"/>
          <a:lstStyle>
            <a:lvl1pPr marL="0" indent="0" algn="l">
              <a:lnSpc>
                <a:spcPct val="100000"/>
              </a:lnSpc>
              <a:buNone/>
              <a:defRPr sz="1400" b="0" baseline="0">
                <a:solidFill>
                  <a:schemeClr val="tx1">
                    <a:lumMod val="75000"/>
                    <a:lumOff val="25000"/>
                  </a:schemeClr>
                </a:solidFill>
                <a:latin typeface="+mn-lt"/>
                <a:cs typeface="Arial" pitchFamily="34" charset="0"/>
              </a:defRPr>
            </a:lvl1pPr>
          </a:lstStyle>
          <a:p>
            <a:pPr lvl="0"/>
            <a:r>
              <a:rPr lang="en-US" altLang="ko-KR" dirty="0"/>
              <a:t>INSTERT THE TITLE OF YOUR </a:t>
            </a:r>
          </a:p>
          <a:p>
            <a:pPr lvl="0"/>
            <a:r>
              <a:rPr lang="en-US" altLang="ko-KR" dirty="0"/>
              <a:t>PRESENTATION HERE</a:t>
            </a:r>
            <a:endParaRPr lang="ko-KR" altLang="en-US" dirty="0"/>
          </a:p>
        </p:txBody>
      </p:sp>
    </p:spTree>
    <p:extLst>
      <p:ext uri="{BB962C8B-B14F-4D97-AF65-F5344CB8AC3E}">
        <p14:creationId xmlns:p14="http://schemas.microsoft.com/office/powerpoint/2010/main" val="4162736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Basic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Picture Placeholder 2"/>
          <p:cNvSpPr>
            <a:spLocks noGrp="1"/>
          </p:cNvSpPr>
          <p:nvPr>
            <p:ph type="pic" idx="12" hasCustomPrompt="1"/>
          </p:nvPr>
        </p:nvSpPr>
        <p:spPr>
          <a:xfrm>
            <a:off x="0" y="0"/>
            <a:ext cx="3059832" cy="2196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Picture Placeholder 2"/>
          <p:cNvSpPr>
            <a:spLocks noGrp="1"/>
          </p:cNvSpPr>
          <p:nvPr>
            <p:ph type="pic" idx="14" hasCustomPrompt="1"/>
          </p:nvPr>
        </p:nvSpPr>
        <p:spPr>
          <a:xfrm>
            <a:off x="6084000" y="2947500"/>
            <a:ext cx="3060000" cy="2196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2514479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Basic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Picture Placeholder 2"/>
          <p:cNvSpPr>
            <a:spLocks noGrp="1"/>
          </p:cNvSpPr>
          <p:nvPr>
            <p:ph type="pic" idx="1" hasCustomPrompt="1"/>
          </p:nvPr>
        </p:nvSpPr>
        <p:spPr>
          <a:xfrm>
            <a:off x="3528392" y="0"/>
            <a:ext cx="2123728" cy="3219822"/>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0" hasCustomPrompt="1"/>
          </p:nvPr>
        </p:nvSpPr>
        <p:spPr>
          <a:xfrm>
            <a:off x="7020272" y="1923678"/>
            <a:ext cx="2123728" cy="3219822"/>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9802514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Basic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Picture Placeholder 2"/>
          <p:cNvSpPr>
            <a:spLocks noGrp="1"/>
          </p:cNvSpPr>
          <p:nvPr>
            <p:ph type="pic" idx="10" hasCustomPrompt="1"/>
          </p:nvPr>
        </p:nvSpPr>
        <p:spPr>
          <a:xfrm>
            <a:off x="717858" y="1275606"/>
            <a:ext cx="2448545" cy="2024054"/>
          </a:xfrm>
          <a:prstGeom prst="rect">
            <a:avLst/>
          </a:prstGeom>
          <a:solidFill>
            <a:schemeClr val="bg1">
              <a:lumMod val="95000"/>
            </a:schemeClr>
          </a:solidFill>
          <a:ln w="12700">
            <a:noFill/>
          </a:ln>
        </p:spPr>
        <p:txBody>
          <a:bodyPr anchor="ctr"/>
          <a:lstStyle>
            <a:lvl1pPr marL="0" indent="0" algn="ctr">
              <a:buNone/>
              <a:defRPr sz="120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t>
            </a:r>
            <a:endParaRPr lang="ko-KR" altLang="en-US" dirty="0"/>
          </a:p>
        </p:txBody>
      </p:sp>
      <p:sp>
        <p:nvSpPr>
          <p:cNvPr id="3" name="Picture Placeholder 2"/>
          <p:cNvSpPr>
            <a:spLocks noGrp="1"/>
          </p:cNvSpPr>
          <p:nvPr>
            <p:ph type="pic" idx="11" hasCustomPrompt="1"/>
          </p:nvPr>
        </p:nvSpPr>
        <p:spPr>
          <a:xfrm>
            <a:off x="3339542" y="1275606"/>
            <a:ext cx="2448273" cy="2024054"/>
          </a:xfrm>
          <a:prstGeom prst="rect">
            <a:avLst/>
          </a:prstGeom>
          <a:solidFill>
            <a:schemeClr val="bg1">
              <a:lumMod val="95000"/>
            </a:schemeClr>
          </a:solidFill>
          <a:ln w="12700">
            <a:noFill/>
          </a:ln>
        </p:spPr>
        <p:txBody>
          <a:bodyPr anchor="ctr"/>
          <a:lstStyle>
            <a:lvl1pPr marL="0" indent="0" algn="ctr">
              <a:buNone/>
              <a:defRPr sz="120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t>
            </a:r>
            <a:endParaRPr lang="ko-KR" altLang="en-US" dirty="0"/>
          </a:p>
        </p:txBody>
      </p:sp>
      <p:sp>
        <p:nvSpPr>
          <p:cNvPr id="4" name="Picture Placeholder 2"/>
          <p:cNvSpPr>
            <a:spLocks noGrp="1"/>
          </p:cNvSpPr>
          <p:nvPr>
            <p:ph type="pic" idx="12" hasCustomPrompt="1"/>
          </p:nvPr>
        </p:nvSpPr>
        <p:spPr>
          <a:xfrm>
            <a:off x="5960954" y="1275606"/>
            <a:ext cx="2448273" cy="2024054"/>
          </a:xfrm>
          <a:prstGeom prst="rect">
            <a:avLst/>
          </a:prstGeom>
          <a:solidFill>
            <a:schemeClr val="bg1">
              <a:lumMod val="95000"/>
            </a:schemeClr>
          </a:solidFill>
          <a:ln w="12700">
            <a:noFill/>
          </a:ln>
        </p:spPr>
        <p:txBody>
          <a:bodyPr anchor="ctr"/>
          <a:lstStyle>
            <a:lvl1pPr marL="0" indent="0" algn="ctr">
              <a:buNone/>
              <a:defRPr sz="120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t>
            </a:r>
            <a:endParaRPr lang="ko-KR" altLang="en-US" dirty="0"/>
          </a:p>
        </p:txBody>
      </p:sp>
      <p:sp>
        <p:nvSpPr>
          <p:cNvPr id="7" name="Text Placeholder 9">
            <a:extLst>
              <a:ext uri="{FF2B5EF4-FFF2-40B4-BE49-F238E27FC236}">
                <a16:creationId xmlns:a16="http://schemas.microsoft.com/office/drawing/2014/main" id="{DDA4CE02-F7F3-4BCD-B8DB-4DFD03965EC0}"/>
              </a:ext>
            </a:extLst>
          </p:cNvPr>
          <p:cNvSpPr>
            <a:spLocks noGrp="1"/>
          </p:cNvSpPr>
          <p:nvPr>
            <p:ph type="body" sz="quarter" idx="13"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8" name="Text Placeholder 9">
            <a:extLst>
              <a:ext uri="{FF2B5EF4-FFF2-40B4-BE49-F238E27FC236}">
                <a16:creationId xmlns:a16="http://schemas.microsoft.com/office/drawing/2014/main" id="{39A54B34-6F96-4E3E-B72E-E680E3CE2717}"/>
              </a:ext>
            </a:extLst>
          </p:cNvPr>
          <p:cNvSpPr>
            <a:spLocks noGrp="1"/>
          </p:cNvSpPr>
          <p:nvPr>
            <p:ph type="body" sz="quarter" idx="14"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34839971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Basic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3" descr="D:\Fullppt\005-PNG이미지\모니터.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482286" y="1275606"/>
            <a:ext cx="2923753" cy="251861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descr="D:\Fullppt\005-PNG이미지\모니터.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722646" y="1275606"/>
            <a:ext cx="2923753" cy="2518619"/>
          </a:xfrm>
          <a:prstGeom prst="rect">
            <a:avLst/>
          </a:prstGeom>
          <a:noFill/>
          <a:extLst>
            <a:ext uri="{909E8E84-426E-40DD-AFC4-6F175D3DCCD1}">
              <a14:hiddenFill xmlns:a14="http://schemas.microsoft.com/office/drawing/2010/main">
                <a:solidFill>
                  <a:srgbClr val="FFFFFF"/>
                </a:solidFill>
              </a14:hiddenFill>
            </a:ext>
          </a:extLst>
        </p:spPr>
      </p:pic>
      <p:sp>
        <p:nvSpPr>
          <p:cNvPr id="4" name="Picture Placeholder 2"/>
          <p:cNvSpPr>
            <a:spLocks noGrp="1"/>
          </p:cNvSpPr>
          <p:nvPr>
            <p:ph type="pic" idx="1" hasCustomPrompt="1"/>
          </p:nvPr>
        </p:nvSpPr>
        <p:spPr>
          <a:xfrm>
            <a:off x="1582656" y="1374406"/>
            <a:ext cx="2700000" cy="1584833"/>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5" name="Picture Placeholder 2"/>
          <p:cNvSpPr>
            <a:spLocks noGrp="1"/>
          </p:cNvSpPr>
          <p:nvPr>
            <p:ph type="pic" idx="12" hasCustomPrompt="1"/>
          </p:nvPr>
        </p:nvSpPr>
        <p:spPr>
          <a:xfrm>
            <a:off x="4820964" y="1374406"/>
            <a:ext cx="2736000" cy="1584833"/>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Text Placeholder 9">
            <a:extLst>
              <a:ext uri="{FF2B5EF4-FFF2-40B4-BE49-F238E27FC236}">
                <a16:creationId xmlns:a16="http://schemas.microsoft.com/office/drawing/2014/main" id="{2F3CBFE9-6225-4EAB-9415-3558F6BE9A6F}"/>
              </a:ext>
            </a:extLst>
          </p:cNvPr>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9" name="Text Placeholder 9">
            <a:extLst>
              <a:ext uri="{FF2B5EF4-FFF2-40B4-BE49-F238E27FC236}">
                <a16:creationId xmlns:a16="http://schemas.microsoft.com/office/drawing/2014/main" id="{9E9189EF-3C10-45A2-8749-4187192ACEC2}"/>
              </a:ext>
            </a:extLst>
          </p:cNvPr>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17308940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9_Basic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onut 3"/>
          <p:cNvSpPr/>
          <p:nvPr userDrawn="1"/>
        </p:nvSpPr>
        <p:spPr>
          <a:xfrm>
            <a:off x="2847111" y="1179745"/>
            <a:ext cx="3401564" cy="3401564"/>
          </a:xfrm>
          <a:prstGeom prst="donut">
            <a:avLst>
              <a:gd name="adj" fmla="val 135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pic>
        <p:nvPicPr>
          <p:cNvPr id="5" name="Picture 2" descr="D:\Fullppt\PNG이미지\핸드폰2.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735225" y="1079005"/>
            <a:ext cx="3373328" cy="4085033"/>
          </a:xfrm>
          <a:prstGeom prst="rect">
            <a:avLst/>
          </a:prstGeom>
          <a:noFill/>
          <a:extLst>
            <a:ext uri="{909E8E84-426E-40DD-AFC4-6F175D3DCCD1}">
              <a14:hiddenFill xmlns:a14="http://schemas.microsoft.com/office/drawing/2010/main">
                <a:solidFill>
                  <a:srgbClr val="FFFFFF"/>
                </a:solidFill>
              </a14:hiddenFill>
            </a:ext>
          </a:extLst>
        </p:spPr>
      </p:pic>
      <p:sp>
        <p:nvSpPr>
          <p:cNvPr id="6" name="Picture Placeholder 2"/>
          <p:cNvSpPr>
            <a:spLocks noGrp="1"/>
          </p:cNvSpPr>
          <p:nvPr>
            <p:ph type="pic" idx="1" hasCustomPrompt="1"/>
          </p:nvPr>
        </p:nvSpPr>
        <p:spPr>
          <a:xfrm>
            <a:off x="3566328" y="1217153"/>
            <a:ext cx="1945465" cy="3005145"/>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9" name="Text Placeholder 9">
            <a:extLst>
              <a:ext uri="{FF2B5EF4-FFF2-40B4-BE49-F238E27FC236}">
                <a16:creationId xmlns:a16="http://schemas.microsoft.com/office/drawing/2014/main" id="{9B4F25E9-AA8C-4BD3-BF1F-56D20DF8DD5E}"/>
              </a:ext>
            </a:extLst>
          </p:cNvPr>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0" name="Text Placeholder 9">
            <a:extLst>
              <a:ext uri="{FF2B5EF4-FFF2-40B4-BE49-F238E27FC236}">
                <a16:creationId xmlns:a16="http://schemas.microsoft.com/office/drawing/2014/main" id="{840BDE80-4E1C-47DE-8168-381888FDC3F5}"/>
              </a:ext>
            </a:extLst>
          </p:cNvPr>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12192049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End Slide Layout">
    <p:spTree>
      <p:nvGrpSpPr>
        <p:cNvPr id="1" name=""/>
        <p:cNvGrpSpPr/>
        <p:nvPr/>
      </p:nvGrpSpPr>
      <p:grpSpPr>
        <a:xfrm>
          <a:off x="0" y="0"/>
          <a:ext cx="0" cy="0"/>
          <a:chOff x="0" y="0"/>
          <a:chExt cx="0" cy="0"/>
        </a:xfrm>
      </p:grpSpPr>
      <p:pic>
        <p:nvPicPr>
          <p:cNvPr id="18"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11707971">
            <a:off x="2873932" y="156273"/>
            <a:ext cx="1587121" cy="151449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4527839">
            <a:off x="3005459" y="3443641"/>
            <a:ext cx="1587121" cy="151449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7414606">
            <a:off x="1967897" y="2192112"/>
            <a:ext cx="1587121" cy="15144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4162721" flipH="1">
            <a:off x="2110757" y="805096"/>
            <a:ext cx="1587121" cy="151449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7864253" flipH="1">
            <a:off x="3934583" y="142673"/>
            <a:ext cx="1587121" cy="151449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20164798">
            <a:off x="5618205" y="2384716"/>
            <a:ext cx="1587121" cy="151449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17274931">
            <a:off x="5463157" y="736150"/>
            <a:ext cx="1587121" cy="151449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729549">
            <a:off x="4788024" y="3370715"/>
            <a:ext cx="1587121" cy="1514490"/>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p:cNvGrpSpPr/>
          <p:nvPr userDrawn="1"/>
        </p:nvGrpSpPr>
        <p:grpSpPr>
          <a:xfrm>
            <a:off x="2254580" y="248388"/>
            <a:ext cx="4634840" cy="4646724"/>
            <a:chOff x="1115616" y="1275607"/>
            <a:chExt cx="2585656" cy="2592286"/>
          </a:xfrm>
        </p:grpSpPr>
        <p:pic>
          <p:nvPicPr>
            <p:cNvPr id="5" name="Picture 2" descr="E:\002-KIMS BUSINESS\007-02-Googleslidesppt\02-GSppt-Contents-Kim\20170215\03-abs\item01-png.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5616" y="1275607"/>
              <a:ext cx="2585656" cy="2592286"/>
            </a:xfrm>
            <a:prstGeom prst="rect">
              <a:avLst/>
            </a:prstGeom>
            <a:noFill/>
            <a:extLst>
              <a:ext uri="{909E8E84-426E-40DD-AFC4-6F175D3DCCD1}">
                <a14:hiddenFill xmlns:a14="http://schemas.microsoft.com/office/drawing/2010/main">
                  <a:solidFill>
                    <a:srgbClr val="FFFFFF"/>
                  </a:solidFill>
                </a14:hiddenFill>
              </a:ext>
            </a:extLst>
          </p:spPr>
        </p:pic>
        <p:sp>
          <p:nvSpPr>
            <p:cNvPr id="6" name="Oval 5"/>
            <p:cNvSpPr/>
            <p:nvPr userDrawn="1"/>
          </p:nvSpPr>
          <p:spPr>
            <a:xfrm>
              <a:off x="1595313" y="1758619"/>
              <a:ext cx="1626263" cy="1626264"/>
            </a:xfrm>
            <a:prstGeom prst="ellipse">
              <a:avLst/>
            </a:prstGeom>
            <a:solidFill>
              <a:schemeClr val="bg1"/>
            </a:solidFill>
            <a:ln>
              <a:noFill/>
            </a:ln>
            <a:effectLst>
              <a:innerShdw blurRad="63500" dist="38100" dir="18900000">
                <a:prstClr val="black">
                  <a:alpha val="29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mn-lt"/>
              </a:endParaRPr>
            </a:p>
          </p:txBody>
        </p:sp>
      </p:grpSp>
      <p:sp>
        <p:nvSpPr>
          <p:cNvPr id="10" name="Text Placeholder 9"/>
          <p:cNvSpPr>
            <a:spLocks noGrp="1"/>
          </p:cNvSpPr>
          <p:nvPr>
            <p:ph type="body" sz="quarter" idx="10" hasCustomPrompt="1"/>
          </p:nvPr>
        </p:nvSpPr>
        <p:spPr>
          <a:xfrm>
            <a:off x="3203848" y="2101602"/>
            <a:ext cx="2736303" cy="576063"/>
          </a:xfrm>
          <a:prstGeom prst="rect">
            <a:avLst/>
          </a:prstGeom>
        </p:spPr>
        <p:txBody>
          <a:bodyPr anchor="ctr"/>
          <a:lstStyle>
            <a:lvl1pPr marL="0" indent="0" algn="ctr">
              <a:buNone/>
              <a:defRPr sz="3600" b="1" baseline="0">
                <a:solidFill>
                  <a:schemeClr val="tx1">
                    <a:lumMod val="75000"/>
                    <a:lumOff val="25000"/>
                  </a:schemeClr>
                </a:solidFill>
                <a:latin typeface="+mj-lt"/>
                <a:cs typeface="Arial" pitchFamily="34" charset="0"/>
              </a:defRPr>
            </a:lvl1pPr>
          </a:lstStyle>
          <a:p>
            <a:pPr lvl="0"/>
            <a:r>
              <a:rPr lang="en-US" altLang="ko-KR" dirty="0"/>
              <a:t>Thank you</a:t>
            </a:r>
          </a:p>
        </p:txBody>
      </p:sp>
      <p:sp>
        <p:nvSpPr>
          <p:cNvPr id="11" name="Text Placeholder 9"/>
          <p:cNvSpPr>
            <a:spLocks noGrp="1"/>
          </p:cNvSpPr>
          <p:nvPr>
            <p:ph type="body" sz="quarter" idx="11" hasCustomPrompt="1"/>
          </p:nvPr>
        </p:nvSpPr>
        <p:spPr>
          <a:xfrm>
            <a:off x="3203700" y="2677666"/>
            <a:ext cx="2736303" cy="432048"/>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a:t>
            </a:r>
          </a:p>
          <a:p>
            <a:pPr lvl="0"/>
            <a:r>
              <a:rPr lang="en-US" altLang="ko-KR" dirty="0"/>
              <a:t>of your subtitle Here</a:t>
            </a:r>
          </a:p>
        </p:txBody>
      </p:sp>
      <p:pic>
        <p:nvPicPr>
          <p:cNvPr id="2050"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2860"/>
            <a:ext cx="1587121" cy="151449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E:\002-KIMS BUSINESS\007-02-Googleslidesppt\02-GSppt-Contents-Kim\20170215\03-abs\item02-png.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740352" y="3624792"/>
            <a:ext cx="1407408" cy="1518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16877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Break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4213800" y="2230378"/>
            <a:ext cx="4930200" cy="473576"/>
          </a:xfrm>
          <a:prstGeom prst="rect">
            <a:avLst/>
          </a:prstGeom>
        </p:spPr>
        <p:txBody>
          <a:bodyPr anchor="ctr"/>
          <a:lstStyle>
            <a:lvl1pPr marL="0" indent="0" algn="l">
              <a:buNone/>
              <a:defRPr sz="3600" b="1" baseline="0">
                <a:solidFill>
                  <a:schemeClr val="tx1">
                    <a:lumMod val="75000"/>
                    <a:lumOff val="25000"/>
                  </a:schemeClr>
                </a:solidFill>
                <a:latin typeface="+mj-lt"/>
                <a:cs typeface="Arial" pitchFamily="34" charset="0"/>
              </a:defRPr>
            </a:lvl1pPr>
          </a:lstStyle>
          <a:p>
            <a:pPr lvl="0"/>
            <a:r>
              <a:rPr lang="en-US" altLang="ko-KR" dirty="0"/>
              <a:t>SECTION BREAK</a:t>
            </a:r>
          </a:p>
        </p:txBody>
      </p:sp>
      <p:sp>
        <p:nvSpPr>
          <p:cNvPr id="11" name="Text Placeholder 9"/>
          <p:cNvSpPr>
            <a:spLocks noGrp="1"/>
          </p:cNvSpPr>
          <p:nvPr>
            <p:ph type="body" sz="quarter" idx="11" hasCustomPrompt="1"/>
          </p:nvPr>
        </p:nvSpPr>
        <p:spPr>
          <a:xfrm>
            <a:off x="4213800" y="2703954"/>
            <a:ext cx="4930200"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pic>
        <p:nvPicPr>
          <p:cNvPr id="5" name="Picture 2" descr="E:\002-KIMS BUSINESS\007-02-Googleslidesppt\02-GSppt-Contents-Kim\20170215\03-abs\item01-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131839" y="3651870"/>
            <a:ext cx="1013895" cy="101649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E:\002-KIMS BUSINESS\007-02-Googleslidesppt\02-GSppt-Contents-Kim\20170215\03-abs\item01-png.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995936" y="950740"/>
            <a:ext cx="648072" cy="64973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E:\002-KIMS BUSINESS\007-02-Googleslidesppt\02-GSppt-Contents-Kim\20170215\03-abs\item01-png.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611560" y="419818"/>
            <a:ext cx="442142" cy="44327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E:\002-KIMS BUSINESS\007-02-Googleslidesppt\02-GSppt-Contents-Kim\20170215\03-abs\item01-png.pn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8100392" y="1779200"/>
            <a:ext cx="360040" cy="360963"/>
          </a:xfrm>
          <a:prstGeom prst="rect">
            <a:avLst/>
          </a:prstGeom>
          <a:noFill/>
          <a:extLst>
            <a:ext uri="{909E8E84-426E-40DD-AFC4-6F175D3DCCD1}">
              <a14:hiddenFill xmlns:a14="http://schemas.microsoft.com/office/drawing/2010/main">
                <a:solidFill>
                  <a:srgbClr val="FFFFFF"/>
                </a:solidFill>
              </a14:hiddenFill>
            </a:ext>
          </a:extLst>
        </p:spPr>
      </p:pic>
      <p:grpSp>
        <p:nvGrpSpPr>
          <p:cNvPr id="3" name="Group 2"/>
          <p:cNvGrpSpPr/>
          <p:nvPr userDrawn="1"/>
        </p:nvGrpSpPr>
        <p:grpSpPr>
          <a:xfrm>
            <a:off x="1115616" y="1275607"/>
            <a:ext cx="2585656" cy="2592286"/>
            <a:chOff x="1115616" y="1275607"/>
            <a:chExt cx="2585656" cy="2592286"/>
          </a:xfrm>
        </p:grpSpPr>
        <p:pic>
          <p:nvPicPr>
            <p:cNvPr id="1026" name="Picture 2" descr="E:\002-KIMS BUSINESS\007-02-Googleslidesppt\02-GSppt-Contents-Kim\20170215\03-abs\item01-png.png"/>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115616" y="1275607"/>
              <a:ext cx="2585656" cy="2592286"/>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p:cNvSpPr/>
            <p:nvPr userDrawn="1"/>
          </p:nvSpPr>
          <p:spPr>
            <a:xfrm>
              <a:off x="1796376" y="1959682"/>
              <a:ext cx="1224136" cy="1224136"/>
            </a:xfrm>
            <a:prstGeom prst="ellipse">
              <a:avLst/>
            </a:prstGeom>
            <a:solidFill>
              <a:schemeClr val="bg1"/>
            </a:solidFill>
            <a:ln>
              <a:noFill/>
            </a:ln>
            <a:effectLst>
              <a:innerShdw blurRad="63500" dist="38100" dir="18900000">
                <a:prstClr val="black">
                  <a:alpha val="29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pic>
        <p:nvPicPr>
          <p:cNvPr id="1027" name="Picture 3" descr="E:\002-KIMS BUSINESS\007-02-Googleslidesppt\02-GSppt-Contents-Kim\20170215\03-abs\item02-png.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7668344" y="3578808"/>
            <a:ext cx="1475656" cy="1592353"/>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E:\002-KIMS BUSINESS\007-02-Googleslidesppt\02-GSppt-Contents-Kim\20170215\03-abs\item02-png.pn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rot="16200000">
            <a:off x="8226854" y="-51527"/>
            <a:ext cx="879830" cy="949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82354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Basic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0"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20707867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Agenda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8075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d Slide Layout">
    <p:spTree>
      <p:nvGrpSpPr>
        <p:cNvPr id="1" name=""/>
        <p:cNvGrpSpPr/>
        <p:nvPr/>
      </p:nvGrpSpPr>
      <p:grpSpPr>
        <a:xfrm>
          <a:off x="0" y="0"/>
          <a:ext cx="0" cy="0"/>
          <a:chOff x="0" y="0"/>
          <a:chExt cx="0" cy="0"/>
        </a:xfrm>
      </p:grpSpPr>
      <p:pic>
        <p:nvPicPr>
          <p:cNvPr id="18"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11707971">
            <a:off x="2873932" y="156273"/>
            <a:ext cx="1587121" cy="151449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4527839">
            <a:off x="3005459" y="3443641"/>
            <a:ext cx="1587121" cy="151449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7414606">
            <a:off x="1967897" y="2192112"/>
            <a:ext cx="1587121" cy="15144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4162721" flipH="1">
            <a:off x="2110757" y="805096"/>
            <a:ext cx="1587121" cy="151449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7864253" flipH="1">
            <a:off x="3934583" y="142673"/>
            <a:ext cx="1587121" cy="151449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20164798">
            <a:off x="5618205" y="2384716"/>
            <a:ext cx="1587121" cy="151449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17274931">
            <a:off x="5463157" y="736150"/>
            <a:ext cx="1587121" cy="151449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729549">
            <a:off x="4788024" y="3370715"/>
            <a:ext cx="1587121" cy="1514490"/>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p:cNvGrpSpPr/>
          <p:nvPr userDrawn="1"/>
        </p:nvGrpSpPr>
        <p:grpSpPr>
          <a:xfrm>
            <a:off x="2254580" y="248388"/>
            <a:ext cx="4634840" cy="4646724"/>
            <a:chOff x="1115616" y="1275607"/>
            <a:chExt cx="2585656" cy="2592286"/>
          </a:xfrm>
        </p:grpSpPr>
        <p:pic>
          <p:nvPicPr>
            <p:cNvPr id="5" name="Picture 2" descr="E:\002-KIMS BUSINESS\007-02-Googleslidesppt\02-GSppt-Contents-Kim\20170215\03-abs\item01-png.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5616" y="1275607"/>
              <a:ext cx="2585656" cy="2592286"/>
            </a:xfrm>
            <a:prstGeom prst="rect">
              <a:avLst/>
            </a:prstGeom>
            <a:noFill/>
            <a:extLst>
              <a:ext uri="{909E8E84-426E-40DD-AFC4-6F175D3DCCD1}">
                <a14:hiddenFill xmlns:a14="http://schemas.microsoft.com/office/drawing/2010/main">
                  <a:solidFill>
                    <a:srgbClr val="FFFFFF"/>
                  </a:solidFill>
                </a14:hiddenFill>
              </a:ext>
            </a:extLst>
          </p:spPr>
        </p:pic>
        <p:sp>
          <p:nvSpPr>
            <p:cNvPr id="6" name="Oval 5"/>
            <p:cNvSpPr/>
            <p:nvPr userDrawn="1"/>
          </p:nvSpPr>
          <p:spPr>
            <a:xfrm>
              <a:off x="1595313" y="1758619"/>
              <a:ext cx="1626263" cy="1626264"/>
            </a:xfrm>
            <a:prstGeom prst="ellipse">
              <a:avLst/>
            </a:prstGeom>
            <a:solidFill>
              <a:schemeClr val="bg1"/>
            </a:solidFill>
            <a:ln>
              <a:noFill/>
            </a:ln>
            <a:effectLst>
              <a:innerShdw blurRad="63500" dist="38100" dir="18900000">
                <a:prstClr val="black">
                  <a:alpha val="29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mn-lt"/>
              </a:endParaRPr>
            </a:p>
          </p:txBody>
        </p:sp>
      </p:grpSp>
      <p:sp>
        <p:nvSpPr>
          <p:cNvPr id="10" name="Text Placeholder 9"/>
          <p:cNvSpPr>
            <a:spLocks noGrp="1"/>
          </p:cNvSpPr>
          <p:nvPr>
            <p:ph type="body" sz="quarter" idx="10" hasCustomPrompt="1"/>
          </p:nvPr>
        </p:nvSpPr>
        <p:spPr>
          <a:xfrm>
            <a:off x="3203848" y="2101602"/>
            <a:ext cx="2736303" cy="576063"/>
          </a:xfrm>
          <a:prstGeom prst="rect">
            <a:avLst/>
          </a:prstGeom>
        </p:spPr>
        <p:txBody>
          <a:bodyPr anchor="ctr"/>
          <a:lstStyle>
            <a:lvl1pPr marL="0" indent="0" algn="ctr">
              <a:buNone/>
              <a:defRPr sz="3600" b="1" baseline="0">
                <a:solidFill>
                  <a:schemeClr val="tx1">
                    <a:lumMod val="75000"/>
                    <a:lumOff val="25000"/>
                  </a:schemeClr>
                </a:solidFill>
                <a:latin typeface="+mj-lt"/>
                <a:cs typeface="Arial" pitchFamily="34" charset="0"/>
              </a:defRPr>
            </a:lvl1pPr>
          </a:lstStyle>
          <a:p>
            <a:pPr lvl="0"/>
            <a:r>
              <a:rPr lang="en-US" altLang="ko-KR" dirty="0"/>
              <a:t>Thank you</a:t>
            </a:r>
          </a:p>
        </p:txBody>
      </p:sp>
      <p:sp>
        <p:nvSpPr>
          <p:cNvPr id="11" name="Text Placeholder 9"/>
          <p:cNvSpPr>
            <a:spLocks noGrp="1"/>
          </p:cNvSpPr>
          <p:nvPr>
            <p:ph type="body" sz="quarter" idx="11" hasCustomPrompt="1"/>
          </p:nvPr>
        </p:nvSpPr>
        <p:spPr>
          <a:xfrm>
            <a:off x="3203700" y="2677666"/>
            <a:ext cx="2736303" cy="432048"/>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a:t>
            </a:r>
          </a:p>
          <a:p>
            <a:pPr lvl="0"/>
            <a:r>
              <a:rPr lang="en-US" altLang="ko-KR" dirty="0"/>
              <a:t>of your subtitle Here</a:t>
            </a:r>
          </a:p>
        </p:txBody>
      </p:sp>
      <p:pic>
        <p:nvPicPr>
          <p:cNvPr id="2050"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2860"/>
            <a:ext cx="1587121" cy="151449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E:\002-KIMS BUSINESS\007-02-Googleslidesppt\02-GSppt-Contents-Kim\20170215\03-abs\item02-png.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740352" y="3624792"/>
            <a:ext cx="1407408" cy="1518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2477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75712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asic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oup 3"/>
          <p:cNvGrpSpPr/>
          <p:nvPr userDrawn="1"/>
        </p:nvGrpSpPr>
        <p:grpSpPr>
          <a:xfrm>
            <a:off x="2843808" y="377122"/>
            <a:ext cx="3456384" cy="3465247"/>
            <a:chOff x="1115616" y="1275607"/>
            <a:chExt cx="2585656" cy="2592286"/>
          </a:xfrm>
        </p:grpSpPr>
        <p:pic>
          <p:nvPicPr>
            <p:cNvPr id="5" name="Picture 2" descr="E:\002-KIMS BUSINESS\007-02-Googleslidesppt\02-GSppt-Contents-Kim\20170215\03-abs\item01-png.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5616" y="1275607"/>
              <a:ext cx="2585656" cy="2592286"/>
            </a:xfrm>
            <a:prstGeom prst="rect">
              <a:avLst/>
            </a:prstGeom>
            <a:noFill/>
            <a:extLst>
              <a:ext uri="{909E8E84-426E-40DD-AFC4-6F175D3DCCD1}">
                <a14:hiddenFill xmlns:a14="http://schemas.microsoft.com/office/drawing/2010/main">
                  <a:solidFill>
                    <a:srgbClr val="FFFFFF"/>
                  </a:solidFill>
                </a14:hiddenFill>
              </a:ext>
            </a:extLst>
          </p:spPr>
        </p:pic>
        <p:sp>
          <p:nvSpPr>
            <p:cNvPr id="6" name="Oval 5"/>
            <p:cNvSpPr/>
            <p:nvPr userDrawn="1"/>
          </p:nvSpPr>
          <p:spPr>
            <a:xfrm>
              <a:off x="1796376" y="1959682"/>
              <a:ext cx="1224136" cy="1224136"/>
            </a:xfrm>
            <a:prstGeom prst="ellipse">
              <a:avLst/>
            </a:prstGeom>
            <a:solidFill>
              <a:schemeClr val="bg1"/>
            </a:solidFill>
            <a:ln>
              <a:noFill/>
            </a:ln>
            <a:effectLst>
              <a:innerShdw blurRad="63500" dist="38100" dir="18900000">
                <a:prstClr val="black">
                  <a:alpha val="29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7" name="Text Placeholder 9"/>
          <p:cNvSpPr>
            <a:spLocks noGrp="1"/>
          </p:cNvSpPr>
          <p:nvPr>
            <p:ph type="body" sz="quarter" idx="10" hasCustomPrompt="1"/>
          </p:nvPr>
        </p:nvSpPr>
        <p:spPr>
          <a:xfrm>
            <a:off x="2829098" y="3829794"/>
            <a:ext cx="3456384" cy="576063"/>
          </a:xfrm>
          <a:prstGeom prst="rect">
            <a:avLst/>
          </a:prstGeom>
        </p:spPr>
        <p:txBody>
          <a:bodyPr anchor="ctr"/>
          <a:lstStyle>
            <a:lvl1pPr marL="0" indent="0" algn="ctr">
              <a:buNone/>
              <a:defRPr sz="3600" b="1" baseline="0">
                <a:solidFill>
                  <a:schemeClr val="tx1">
                    <a:lumMod val="75000"/>
                    <a:lumOff val="25000"/>
                  </a:schemeClr>
                </a:solidFill>
                <a:latin typeface="+mj-lt"/>
                <a:cs typeface="Arial" pitchFamily="34" charset="0"/>
              </a:defRPr>
            </a:lvl1pPr>
          </a:lstStyle>
          <a:p>
            <a:pPr lvl="0"/>
            <a:r>
              <a:rPr lang="en-US" altLang="ko-KR" dirty="0"/>
              <a:t>Welcome!!</a:t>
            </a:r>
          </a:p>
        </p:txBody>
      </p:sp>
      <p:sp>
        <p:nvSpPr>
          <p:cNvPr id="8" name="Text Placeholder 9"/>
          <p:cNvSpPr>
            <a:spLocks noGrp="1"/>
          </p:cNvSpPr>
          <p:nvPr>
            <p:ph type="body" sz="quarter" idx="11" hasCustomPrompt="1"/>
          </p:nvPr>
        </p:nvSpPr>
        <p:spPr>
          <a:xfrm>
            <a:off x="2828950" y="4443958"/>
            <a:ext cx="3456384"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1376203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asic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0"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290409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asic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31290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Basic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863568" y="1599822"/>
            <a:ext cx="1440000" cy="1440000"/>
          </a:xfrm>
          <a:prstGeom prst="ellipse">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Picture Placeholder 2"/>
          <p:cNvSpPr>
            <a:spLocks noGrp="1"/>
          </p:cNvSpPr>
          <p:nvPr>
            <p:ph type="pic" idx="12" hasCustomPrompt="1"/>
          </p:nvPr>
        </p:nvSpPr>
        <p:spPr>
          <a:xfrm>
            <a:off x="2842131" y="1597374"/>
            <a:ext cx="1440000" cy="1440000"/>
          </a:xfrm>
          <a:prstGeom prst="ellipse">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3" hasCustomPrompt="1"/>
          </p:nvPr>
        </p:nvSpPr>
        <p:spPr>
          <a:xfrm>
            <a:off x="4834733" y="1597374"/>
            <a:ext cx="1440000" cy="1440000"/>
          </a:xfrm>
          <a:prstGeom prst="ellipse">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4" hasCustomPrompt="1"/>
          </p:nvPr>
        </p:nvSpPr>
        <p:spPr>
          <a:xfrm>
            <a:off x="6827011" y="1599822"/>
            <a:ext cx="1440000" cy="1440000"/>
          </a:xfrm>
          <a:prstGeom prst="ellipse">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2" name="Block Arc 1"/>
          <p:cNvSpPr/>
          <p:nvPr userDrawn="1"/>
        </p:nvSpPr>
        <p:spPr>
          <a:xfrm>
            <a:off x="683568" y="1419822"/>
            <a:ext cx="1800000" cy="1800000"/>
          </a:xfrm>
          <a:prstGeom prst="blockArc">
            <a:avLst>
              <a:gd name="adj1" fmla="val 10800000"/>
              <a:gd name="adj2" fmla="val 94979"/>
              <a:gd name="adj3" fmla="val 5402"/>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2" name="Block Arc 11"/>
          <p:cNvSpPr/>
          <p:nvPr userDrawn="1"/>
        </p:nvSpPr>
        <p:spPr>
          <a:xfrm>
            <a:off x="2671382" y="1419822"/>
            <a:ext cx="1800000" cy="1800000"/>
          </a:xfrm>
          <a:prstGeom prst="blockArc">
            <a:avLst>
              <a:gd name="adj1" fmla="val 10800000"/>
              <a:gd name="adj2" fmla="val 94979"/>
              <a:gd name="adj3" fmla="val 540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3" name="Block Arc 12"/>
          <p:cNvSpPr/>
          <p:nvPr userDrawn="1"/>
        </p:nvSpPr>
        <p:spPr>
          <a:xfrm>
            <a:off x="4659196" y="1419822"/>
            <a:ext cx="1800000" cy="1800000"/>
          </a:xfrm>
          <a:prstGeom prst="blockArc">
            <a:avLst>
              <a:gd name="adj1" fmla="val 10800000"/>
              <a:gd name="adj2" fmla="val 94979"/>
              <a:gd name="adj3" fmla="val 540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4" name="Block Arc 13"/>
          <p:cNvSpPr/>
          <p:nvPr userDrawn="1"/>
        </p:nvSpPr>
        <p:spPr>
          <a:xfrm>
            <a:off x="6647011" y="1419822"/>
            <a:ext cx="1800000" cy="1800000"/>
          </a:xfrm>
          <a:prstGeom prst="blockArc">
            <a:avLst>
              <a:gd name="adj1" fmla="val 10800000"/>
              <a:gd name="adj2" fmla="val 94979"/>
              <a:gd name="adj3" fmla="val 540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7" name="Text Placeholder 9">
            <a:extLst>
              <a:ext uri="{FF2B5EF4-FFF2-40B4-BE49-F238E27FC236}">
                <a16:creationId xmlns:a16="http://schemas.microsoft.com/office/drawing/2014/main" id="{EDBECCA6-8618-46C3-A8D4-3B6399CCEF88}"/>
              </a:ext>
            </a:extLst>
          </p:cNvPr>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8" name="Text Placeholder 9">
            <a:extLst>
              <a:ext uri="{FF2B5EF4-FFF2-40B4-BE49-F238E27FC236}">
                <a16:creationId xmlns:a16="http://schemas.microsoft.com/office/drawing/2014/main" id="{1D40A599-6D66-4DC9-82BB-52C171B56BB6}"/>
              </a:ext>
            </a:extLst>
          </p:cNvPr>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333499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con se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ICON SETS LAYOUT</a:t>
            </a:r>
          </a:p>
        </p:txBody>
      </p:sp>
      <p:grpSp>
        <p:nvGrpSpPr>
          <p:cNvPr id="5" name="Group 4"/>
          <p:cNvGrpSpPr/>
          <p:nvPr userDrawn="1"/>
        </p:nvGrpSpPr>
        <p:grpSpPr>
          <a:xfrm>
            <a:off x="354008" y="1131589"/>
            <a:ext cx="2849840" cy="3649171"/>
            <a:chOff x="354008" y="1131589"/>
            <a:chExt cx="2849840" cy="3649171"/>
          </a:xfrm>
        </p:grpSpPr>
        <p:sp>
          <p:nvSpPr>
            <p:cNvPr id="6" name="Rounded Rectangle 5"/>
            <p:cNvSpPr/>
            <p:nvPr/>
          </p:nvSpPr>
          <p:spPr>
            <a:xfrm>
              <a:off x="354008" y="1131589"/>
              <a:ext cx="2849840" cy="3649171"/>
            </a:xfrm>
            <a:prstGeom prst="roundRect">
              <a:avLst>
                <a:gd name="adj" fmla="val 396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Rounded Rectangle 8"/>
            <p:cNvSpPr/>
            <p:nvPr/>
          </p:nvSpPr>
          <p:spPr>
            <a:xfrm>
              <a:off x="531932" y="1347500"/>
              <a:ext cx="108520" cy="3240473"/>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bg1"/>
                </a:solidFill>
              </a:endParaRPr>
            </a:p>
          </p:txBody>
        </p:sp>
        <p:sp>
          <p:nvSpPr>
            <p:cNvPr id="12" name="Half Frame 11"/>
            <p:cNvSpPr/>
            <p:nvPr/>
          </p:nvSpPr>
          <p:spPr>
            <a:xfrm rot="5400000">
              <a:off x="2592642" y="1238201"/>
              <a:ext cx="502331" cy="502331"/>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spTree>
    <p:extLst>
      <p:ext uri="{BB962C8B-B14F-4D97-AF65-F5344CB8AC3E}">
        <p14:creationId xmlns:p14="http://schemas.microsoft.com/office/powerpoint/2010/main" val="738182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Basic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Picture Placeholder 2"/>
          <p:cNvSpPr>
            <a:spLocks noGrp="1"/>
          </p:cNvSpPr>
          <p:nvPr>
            <p:ph type="pic" idx="13" hasCustomPrompt="1"/>
          </p:nvPr>
        </p:nvSpPr>
        <p:spPr>
          <a:xfrm>
            <a:off x="2771800" y="1404764"/>
            <a:ext cx="6372200" cy="302433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5" name="Text Placeholder 9">
            <a:extLst>
              <a:ext uri="{FF2B5EF4-FFF2-40B4-BE49-F238E27FC236}">
                <a16:creationId xmlns:a16="http://schemas.microsoft.com/office/drawing/2014/main" id="{A6C3AF05-0B8F-485E-983F-1B40340199EC}"/>
              </a:ext>
            </a:extLst>
          </p:cNvPr>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6" name="Text Placeholder 9">
            <a:extLst>
              <a:ext uri="{FF2B5EF4-FFF2-40B4-BE49-F238E27FC236}">
                <a16:creationId xmlns:a16="http://schemas.microsoft.com/office/drawing/2014/main" id="{D183D1CC-DF98-45E3-B7CE-601603E40D08}"/>
              </a:ext>
            </a:extLst>
          </p:cNvPr>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19193193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6683050"/>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7555548"/>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2" r:id="rId3"/>
    <p:sldLayoutId id="2147483652" r:id="rId4"/>
    <p:sldLayoutId id="2147483661" r:id="rId5"/>
    <p:sldLayoutId id="2147483656" r:id="rId6"/>
    <p:sldLayoutId id="2147483673" r:id="rId7"/>
    <p:sldLayoutId id="2147483674" r:id="rId8"/>
    <p:sldLayoutId id="2147483675" r:id="rId9"/>
    <p:sldLayoutId id="2147483676" r:id="rId10"/>
    <p:sldLayoutId id="2147483677" r:id="rId11"/>
    <p:sldLayoutId id="2147483678" r:id="rId12"/>
    <p:sldLayoutId id="2147483682" r:id="rId13"/>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4710703"/>
      </p:ext>
    </p:extLst>
  </p:cSld>
  <p:clrMap bg1="lt1" tx1="dk1" bg2="lt2" tx2="dk2" accent1="accent1" accent2="accent2" accent3="accent3" accent4="accent4" accent5="accent5" accent6="accent6" hlink="hlink" folHlink="folHlink"/>
  <p:sldLayoutIdLst>
    <p:sldLayoutId id="2147483654" r:id="rId1"/>
    <p:sldLayoutId id="2147483681" r:id="rId2"/>
    <p:sldLayoutId id="2147483683" r:id="rId3"/>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7.png"/><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20.png"/><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2.wdp"/></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9.pn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20.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3B16287-4CDA-4D06-874B-E8B92E79837B}"/>
              </a:ext>
            </a:extLst>
          </p:cNvPr>
          <p:cNvPicPr>
            <a:picLocks noChangeAspect="1"/>
          </p:cNvPicPr>
          <p:nvPr/>
        </p:nvPicPr>
        <p:blipFill>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sharpenSoften amount="50000"/>
                    </a14:imgEffect>
                    <a14:imgEffect>
                      <a14:colorTemperature colorTemp="11200"/>
                    </a14:imgEffect>
                    <a14:imgEffect>
                      <a14:saturation sat="4000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3167844" y="1167594"/>
            <a:ext cx="2808312" cy="2808312"/>
          </a:xfrm>
          <a:prstGeom prst="rect">
            <a:avLst/>
          </a:prstGeom>
        </p:spPr>
      </p:pic>
    </p:spTree>
    <p:extLst>
      <p:ext uri="{BB962C8B-B14F-4D97-AF65-F5344CB8AC3E}">
        <p14:creationId xmlns:p14="http://schemas.microsoft.com/office/powerpoint/2010/main" val="3823798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9067501A-083A-44C0-AD3C-C1061E5115A7}"/>
              </a:ext>
            </a:extLst>
          </p:cNvPr>
          <p:cNvSpPr txBox="1">
            <a:spLocks/>
          </p:cNvSpPr>
          <p:nvPr/>
        </p:nvSpPr>
        <p:spPr>
          <a:xfrm>
            <a:off x="611560" y="267494"/>
            <a:ext cx="7920880" cy="4608512"/>
          </a:xfrm>
          <a:prstGeom prst="flowChartAlternateProcess">
            <a:avLst/>
          </a:prstGeom>
          <a:noFill/>
        </p:spPr>
        <p:txBody>
          <a:bodyPr anchor="ctr"/>
          <a:lstStyle>
            <a:lvl1pPr marL="0" indent="0" algn="l" defTabSz="914400" rtl="0" eaLnBrk="1" latinLnBrk="1" hangingPunct="1">
              <a:spcBef>
                <a:spcPct val="20000"/>
              </a:spcBef>
              <a:buFont typeface="Arial" pitchFamily="34" charset="0"/>
              <a:buNone/>
              <a:defRPr sz="1400" b="0" kern="1200" baseline="0">
                <a:solidFill>
                  <a:schemeClr val="bg1"/>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indent="688975" algn="just"/>
            <a:r>
              <a:rPr lang="en-US" altLang="ko-KR" sz="2800" b="1" dirty="0">
                <a:solidFill>
                  <a:schemeClr val="accent4">
                    <a:lumMod val="50000"/>
                  </a:schemeClr>
                </a:solidFill>
              </a:rPr>
              <a:t>Sentences can also be categorized under the aspects of grammaticality and acceptability. Sentences of a language can be grammatically correct or not. In the latter case, we call them ungrammatical sentences. This term may sound contradictory, since a sentence is, per definition, grammatically correct and complete. </a:t>
            </a:r>
          </a:p>
        </p:txBody>
      </p:sp>
    </p:spTree>
    <p:extLst>
      <p:ext uri="{BB962C8B-B14F-4D97-AF65-F5344CB8AC3E}">
        <p14:creationId xmlns:p14="http://schemas.microsoft.com/office/powerpoint/2010/main" val="1373022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9067501A-083A-44C0-AD3C-C1061E5115A7}"/>
              </a:ext>
            </a:extLst>
          </p:cNvPr>
          <p:cNvSpPr txBox="1">
            <a:spLocks/>
          </p:cNvSpPr>
          <p:nvPr/>
        </p:nvSpPr>
        <p:spPr>
          <a:xfrm>
            <a:off x="827584" y="771550"/>
            <a:ext cx="7488832" cy="4104456"/>
          </a:xfrm>
          <a:prstGeom prst="flowChartAlternateProcess">
            <a:avLst/>
          </a:prstGeom>
          <a:noFill/>
        </p:spPr>
        <p:txBody>
          <a:bodyPr anchor="ctr"/>
          <a:lstStyle>
            <a:lvl1pPr marL="0" indent="0" algn="l" defTabSz="914400" rtl="0" eaLnBrk="1" latinLnBrk="1" hangingPunct="1">
              <a:spcBef>
                <a:spcPct val="20000"/>
              </a:spcBef>
              <a:buFont typeface="Arial" pitchFamily="34" charset="0"/>
              <a:buNone/>
              <a:defRPr sz="1400" b="0" kern="1200" baseline="0">
                <a:solidFill>
                  <a:schemeClr val="bg1"/>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indent="688975" algn="just"/>
            <a:r>
              <a:rPr lang="en-US" altLang="ko-KR" sz="2800" b="1" dirty="0">
                <a:solidFill>
                  <a:schemeClr val="accent4">
                    <a:lumMod val="50000"/>
                  </a:schemeClr>
                </a:solidFill>
              </a:rPr>
              <a:t>Sentences can, nevertheless, lack correct grammaticality, e.g.: *Susan put the knife. Ungrammatical sentences appear in everyday language. When you observe your own language, you should find plenty of them. </a:t>
            </a:r>
          </a:p>
        </p:txBody>
      </p:sp>
    </p:spTree>
    <p:extLst>
      <p:ext uri="{BB962C8B-B14F-4D97-AF65-F5344CB8AC3E}">
        <p14:creationId xmlns:p14="http://schemas.microsoft.com/office/powerpoint/2010/main" val="498119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9067501A-083A-44C0-AD3C-C1061E5115A7}"/>
              </a:ext>
            </a:extLst>
          </p:cNvPr>
          <p:cNvSpPr txBox="1">
            <a:spLocks/>
          </p:cNvSpPr>
          <p:nvPr/>
        </p:nvSpPr>
        <p:spPr>
          <a:xfrm>
            <a:off x="827584" y="195486"/>
            <a:ext cx="7488832" cy="4824536"/>
          </a:xfrm>
          <a:prstGeom prst="flowChartAlternateProcess">
            <a:avLst/>
          </a:prstGeom>
          <a:noFill/>
        </p:spPr>
        <p:txBody>
          <a:bodyPr anchor="ctr"/>
          <a:lstStyle>
            <a:lvl1pPr marL="0" indent="0" algn="l" defTabSz="914400" rtl="0" eaLnBrk="1" latinLnBrk="1" hangingPunct="1">
              <a:spcBef>
                <a:spcPct val="20000"/>
              </a:spcBef>
              <a:buFont typeface="Arial" pitchFamily="34" charset="0"/>
              <a:buNone/>
              <a:defRPr sz="1400" b="0" kern="1200" baseline="0">
                <a:solidFill>
                  <a:schemeClr val="bg1"/>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indent="688975" algn="just"/>
            <a:r>
              <a:rPr lang="en-US" altLang="ko-KR" sz="2800" b="1" dirty="0">
                <a:solidFill>
                  <a:schemeClr val="accent4">
                    <a:lumMod val="50000"/>
                  </a:schemeClr>
                </a:solidFill>
              </a:rPr>
              <a:t>Also, sentences may be grammatically correct, but still make no sense at all. In this case, they lack acceptability. Examples from English and German are: </a:t>
            </a:r>
          </a:p>
          <a:p>
            <a:pPr indent="688975" algn="just"/>
            <a:r>
              <a:rPr lang="en-US" altLang="ko-KR" sz="2800" b="1" dirty="0">
                <a:solidFill>
                  <a:schemeClr val="accent4">
                    <a:lumMod val="50000"/>
                  </a:schemeClr>
                </a:solidFill>
              </a:rPr>
              <a:t>Colorless green ideas sleep furiously. </a:t>
            </a:r>
          </a:p>
          <a:p>
            <a:pPr indent="688975" algn="just"/>
            <a:r>
              <a:rPr lang="en-US" altLang="ko-KR" sz="2800" b="1" dirty="0">
                <a:solidFill>
                  <a:schemeClr val="accent4">
                    <a:lumMod val="50000"/>
                  </a:schemeClr>
                </a:solidFill>
              </a:rPr>
              <a:t>Acceptability hence means that the meaning content of the sentence must be clear, understandable or acceptable to the reader.</a:t>
            </a:r>
          </a:p>
        </p:txBody>
      </p:sp>
    </p:spTree>
    <p:extLst>
      <p:ext uri="{BB962C8B-B14F-4D97-AF65-F5344CB8AC3E}">
        <p14:creationId xmlns:p14="http://schemas.microsoft.com/office/powerpoint/2010/main" val="1509154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1000"/>
                                        <p:tgtEl>
                                          <p:spTgt spid="4">
                                            <p:txEl>
                                              <p:pRg st="2" end="2"/>
                                            </p:txEl>
                                          </p:spTgt>
                                        </p:tgtEl>
                                      </p:cBhvr>
                                    </p:animEffect>
                                    <p:anim calcmode="lin" valueType="num">
                                      <p:cBhvr>
                                        <p:cTn id="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818264" y="2211710"/>
            <a:ext cx="4930200" cy="1152128"/>
          </a:xfrm>
        </p:spPr>
        <p:txBody>
          <a:bodyPr/>
          <a:lstStyle/>
          <a:p>
            <a:pPr algn="ctr"/>
            <a:r>
              <a:rPr lang="en-US" altLang="ko-KR" dirty="0">
                <a:solidFill>
                  <a:schemeClr val="accent4">
                    <a:lumMod val="50000"/>
                  </a:schemeClr>
                </a:solidFill>
                <a:cs typeface="mohammad bold art 1" pitchFamily="2" charset="-78"/>
              </a:rPr>
              <a:t>3. Sentence types </a:t>
            </a:r>
            <a:endParaRPr lang="ko-KR" altLang="en-US" dirty="0">
              <a:solidFill>
                <a:schemeClr val="accent4">
                  <a:lumMod val="50000"/>
                </a:schemeClr>
              </a:solidFill>
              <a:cs typeface="mohammad bold art 1" pitchFamily="2" charset="-78"/>
            </a:endParaRPr>
          </a:p>
        </p:txBody>
      </p:sp>
      <p:pic>
        <p:nvPicPr>
          <p:cNvPr id="4" name="Picture 3">
            <a:extLst>
              <a:ext uri="{FF2B5EF4-FFF2-40B4-BE49-F238E27FC236}">
                <a16:creationId xmlns:a16="http://schemas.microsoft.com/office/drawing/2014/main" id="{3B47F057-8D4D-40E0-8119-699BA00093D1}"/>
              </a:ext>
            </a:extLst>
          </p:cNvPr>
          <p:cNvPicPr>
            <a:picLocks noChangeAspect="1"/>
          </p:cNvPicPr>
          <p:nvPr/>
        </p:nvPicPr>
        <p:blipFill>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sharpenSoften amount="50000"/>
                    </a14:imgEffect>
                    <a14:imgEffect>
                      <a14:colorTemperature colorTemp="11200"/>
                    </a14:imgEffect>
                    <a14:imgEffect>
                      <a14:saturation sat="4000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835696" y="1995686"/>
            <a:ext cx="1152128" cy="1152128"/>
          </a:xfrm>
          <a:prstGeom prst="rect">
            <a:avLst/>
          </a:prstGeom>
        </p:spPr>
      </p:pic>
    </p:spTree>
    <p:extLst>
      <p:ext uri="{BB962C8B-B14F-4D97-AF65-F5344CB8AC3E}">
        <p14:creationId xmlns:p14="http://schemas.microsoft.com/office/powerpoint/2010/main" val="3582853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267744" y="195486"/>
            <a:ext cx="6552728" cy="914400"/>
            <a:chOff x="1151472" y="3187501"/>
            <a:chExt cx="6552728" cy="914400"/>
          </a:xfrm>
        </p:grpSpPr>
        <p:sp>
          <p:nvSpPr>
            <p:cNvPr id="5" name="Pentagon 4"/>
            <p:cNvSpPr/>
            <p:nvPr/>
          </p:nvSpPr>
          <p:spPr>
            <a:xfrm>
              <a:off x="1633824" y="3347030"/>
              <a:ext cx="6070376" cy="720000"/>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6" name="Pentagon 5"/>
            <p:cNvSpPr/>
            <p:nvPr/>
          </p:nvSpPr>
          <p:spPr>
            <a:xfrm>
              <a:off x="1633824" y="3284701"/>
              <a:ext cx="5914970" cy="720000"/>
            </a:xfrm>
            <a:prstGeom prst="homePlate">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2400" b="1" dirty="0">
                  <a:solidFill>
                    <a:schemeClr val="tx1"/>
                  </a:solidFill>
                  <a:effectLst>
                    <a:outerShdw blurRad="38100" dist="38100" dir="2700000" algn="tl">
                      <a:srgbClr val="000000">
                        <a:alpha val="43137"/>
                      </a:srgbClr>
                    </a:outerShdw>
                  </a:effectLst>
                  <a:cs typeface="mohammad bold art 1" pitchFamily="2" charset="-78"/>
                </a:rPr>
                <a:t>Simple sentences</a:t>
              </a:r>
              <a:endParaRPr lang="en-US" altLang="ko-KR" sz="1600" b="1" dirty="0">
                <a:solidFill>
                  <a:schemeClr val="tx1"/>
                </a:solidFill>
                <a:effectLst>
                  <a:outerShdw blurRad="38100" dist="38100" dir="2700000" algn="tl">
                    <a:srgbClr val="000000">
                      <a:alpha val="43137"/>
                    </a:srgbClr>
                  </a:outerShdw>
                </a:effectLst>
                <a:cs typeface="mohammad bold art 1" pitchFamily="2" charset="-78"/>
              </a:endParaRPr>
            </a:p>
          </p:txBody>
        </p:sp>
        <p:sp>
          <p:nvSpPr>
            <p:cNvPr id="7" name="Diamond 6"/>
            <p:cNvSpPr/>
            <p:nvPr/>
          </p:nvSpPr>
          <p:spPr>
            <a:xfrm>
              <a:off x="1151472" y="3187501"/>
              <a:ext cx="914400" cy="914400"/>
            </a:xfrm>
            <a:prstGeom prst="diamon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grpSp>
      <p:sp>
        <p:nvSpPr>
          <p:cNvPr id="8" name="직사각형 39"/>
          <p:cNvSpPr/>
          <p:nvPr/>
        </p:nvSpPr>
        <p:spPr>
          <a:xfrm>
            <a:off x="2328550" y="392346"/>
            <a:ext cx="803290" cy="523220"/>
          </a:xfrm>
          <a:prstGeom prst="rect">
            <a:avLst/>
          </a:prstGeom>
        </p:spPr>
        <p:txBody>
          <a:bodyPr wrap="square" anchor="ctr">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defRPr/>
            </a:pPr>
            <a:r>
              <a:rPr lang="en-US" altLang="ko-KR" sz="2800" b="1" dirty="0">
                <a:cs typeface="Arial" pitchFamily="34" charset="0"/>
              </a:rPr>
              <a:t>2.1</a:t>
            </a:r>
            <a:r>
              <a:rPr lang="en-US" altLang="ko-KR" sz="2800" b="1" dirty="0">
                <a:solidFill>
                  <a:schemeClr val="bg1"/>
                </a:solidFill>
                <a:cs typeface="Arial" pitchFamily="34" charset="0"/>
              </a:rPr>
              <a:t> </a:t>
            </a:r>
            <a:endParaRPr lang="ko-KR" altLang="en-US" sz="2800" dirty="0">
              <a:solidFill>
                <a:schemeClr val="bg1"/>
              </a:solidFill>
            </a:endParaRPr>
          </a:p>
        </p:txBody>
      </p:sp>
      <p:sp>
        <p:nvSpPr>
          <p:cNvPr id="32" name="직사각형 39"/>
          <p:cNvSpPr/>
          <p:nvPr/>
        </p:nvSpPr>
        <p:spPr>
          <a:xfrm>
            <a:off x="2509438" y="4036493"/>
            <a:ext cx="403184" cy="523220"/>
          </a:xfrm>
          <a:prstGeom prst="rect">
            <a:avLst/>
          </a:prstGeom>
        </p:spPr>
        <p:txBody>
          <a:bodyPr wrap="square" anchor="ctr">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defRPr/>
            </a:pPr>
            <a:r>
              <a:rPr lang="en-US" altLang="ko-KR" sz="2800" b="1" dirty="0">
                <a:solidFill>
                  <a:schemeClr val="bg1"/>
                </a:solidFill>
                <a:cs typeface="Arial" pitchFamily="34" charset="0"/>
              </a:rPr>
              <a:t>4 </a:t>
            </a:r>
            <a:endParaRPr lang="ko-KR" altLang="en-US" sz="2800" dirty="0">
              <a:solidFill>
                <a:schemeClr val="bg1"/>
              </a:solidFill>
            </a:endParaRPr>
          </a:p>
        </p:txBody>
      </p:sp>
      <p:sp>
        <p:nvSpPr>
          <p:cNvPr id="29" name="Text Placeholder 2">
            <a:extLst>
              <a:ext uri="{FF2B5EF4-FFF2-40B4-BE49-F238E27FC236}">
                <a16:creationId xmlns:a16="http://schemas.microsoft.com/office/drawing/2014/main" id="{9A1747F0-1E3D-49C1-B08B-2539D298CA0D}"/>
              </a:ext>
            </a:extLst>
          </p:cNvPr>
          <p:cNvSpPr txBox="1">
            <a:spLocks/>
          </p:cNvSpPr>
          <p:nvPr/>
        </p:nvSpPr>
        <p:spPr>
          <a:xfrm>
            <a:off x="1547664" y="1491630"/>
            <a:ext cx="7488832" cy="3168352"/>
          </a:xfrm>
          <a:prstGeom prst="flowChartAlternateProcess">
            <a:avLst/>
          </a:prstGeom>
          <a:noFill/>
        </p:spPr>
        <p:txBody>
          <a:bodyPr anchor="ctr"/>
          <a:lstStyle>
            <a:lvl1pPr marL="0" indent="0" algn="l" defTabSz="914400" rtl="0" eaLnBrk="1" latinLnBrk="1" hangingPunct="1">
              <a:spcBef>
                <a:spcPct val="20000"/>
              </a:spcBef>
              <a:buFont typeface="Arial" pitchFamily="34" charset="0"/>
              <a:buNone/>
              <a:defRPr sz="1400" b="0" kern="1200" baseline="0">
                <a:solidFill>
                  <a:schemeClr val="bg1"/>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indent="688975" algn="just"/>
            <a:r>
              <a:rPr lang="en-US" altLang="ko-KR" sz="3200" b="1" dirty="0">
                <a:solidFill>
                  <a:schemeClr val="accent1">
                    <a:lumMod val="50000"/>
                  </a:schemeClr>
                </a:solidFill>
              </a:rPr>
              <a:t>Simple sentences consist of one clause only. These clauses contain only one verb: "Mary went to town." </a:t>
            </a:r>
          </a:p>
        </p:txBody>
      </p:sp>
    </p:spTree>
    <p:extLst>
      <p:ext uri="{BB962C8B-B14F-4D97-AF65-F5344CB8AC3E}">
        <p14:creationId xmlns:p14="http://schemas.microsoft.com/office/powerpoint/2010/main" val="2684632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9"/>
                                        </p:tgtEl>
                                        <p:attrNameLst>
                                          <p:attrName>style.visibility</p:attrName>
                                        </p:attrNameLst>
                                      </p:cBhvr>
                                      <p:to>
                                        <p:strVal val="visible"/>
                                      </p:to>
                                    </p:set>
                                    <p:animEffect transition="in" filter="fade">
                                      <p:cBhvr>
                                        <p:cTn id="14" dur="1000"/>
                                        <p:tgtEl>
                                          <p:spTgt spid="29"/>
                                        </p:tgtEl>
                                      </p:cBhvr>
                                    </p:animEffect>
                                    <p:anim calcmode="lin" valueType="num">
                                      <p:cBhvr>
                                        <p:cTn id="15" dur="1000" fill="hold"/>
                                        <p:tgtEl>
                                          <p:spTgt spid="29"/>
                                        </p:tgtEl>
                                        <p:attrNameLst>
                                          <p:attrName>ppt_x</p:attrName>
                                        </p:attrNameLst>
                                      </p:cBhvr>
                                      <p:tavLst>
                                        <p:tav tm="0">
                                          <p:val>
                                            <p:strVal val="#ppt_x"/>
                                          </p:val>
                                        </p:tav>
                                        <p:tav tm="100000">
                                          <p:val>
                                            <p:strVal val="#ppt_x"/>
                                          </p:val>
                                        </p:tav>
                                      </p:tavLst>
                                    </p:anim>
                                    <p:anim calcmode="lin" valueType="num">
                                      <p:cBhvr>
                                        <p:cTn id="16"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1A2EEB78-E3BE-46A1-B919-0DCDF1CA9417}"/>
              </a:ext>
            </a:extLst>
          </p:cNvPr>
          <p:cNvGrpSpPr/>
          <p:nvPr/>
        </p:nvGrpSpPr>
        <p:grpSpPr>
          <a:xfrm>
            <a:off x="2267744" y="217190"/>
            <a:ext cx="6552728" cy="914400"/>
            <a:chOff x="1151472" y="3187501"/>
            <a:chExt cx="6552728" cy="914400"/>
          </a:xfrm>
        </p:grpSpPr>
        <p:sp>
          <p:nvSpPr>
            <p:cNvPr id="10" name="Pentagon 12">
              <a:extLst>
                <a:ext uri="{FF2B5EF4-FFF2-40B4-BE49-F238E27FC236}">
                  <a16:creationId xmlns:a16="http://schemas.microsoft.com/office/drawing/2014/main" id="{2A32F708-915C-4BAE-BDF1-09CD287E3C09}"/>
                </a:ext>
              </a:extLst>
            </p:cNvPr>
            <p:cNvSpPr/>
            <p:nvPr/>
          </p:nvSpPr>
          <p:spPr>
            <a:xfrm>
              <a:off x="1633824" y="3347030"/>
              <a:ext cx="6070376" cy="720000"/>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1" name="Pentagon 13">
              <a:extLst>
                <a:ext uri="{FF2B5EF4-FFF2-40B4-BE49-F238E27FC236}">
                  <a16:creationId xmlns:a16="http://schemas.microsoft.com/office/drawing/2014/main" id="{662BE4B3-0E52-4E4E-98E1-A06A792C98AB}"/>
                </a:ext>
              </a:extLst>
            </p:cNvPr>
            <p:cNvSpPr/>
            <p:nvPr/>
          </p:nvSpPr>
          <p:spPr>
            <a:xfrm>
              <a:off x="1633824" y="3284701"/>
              <a:ext cx="5914970" cy="720000"/>
            </a:xfrm>
            <a:prstGeom prst="homePlate">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2400" b="1" dirty="0" err="1">
                  <a:solidFill>
                    <a:schemeClr val="tx1"/>
                  </a:solidFill>
                  <a:effectLst>
                    <a:outerShdw blurRad="38100" dist="38100" dir="2700000" algn="tl">
                      <a:srgbClr val="000000">
                        <a:alpha val="43137"/>
                      </a:srgbClr>
                    </a:outerShdw>
                  </a:effectLst>
                  <a:cs typeface="mohammad bold art 1" pitchFamily="2" charset="-78"/>
                </a:rPr>
                <a:t>Coordinate</a:t>
              </a:r>
              <a:r>
                <a:rPr lang="fr-FR" sz="2400" b="1" dirty="0">
                  <a:solidFill>
                    <a:schemeClr val="tx1"/>
                  </a:solidFill>
                  <a:effectLst>
                    <a:outerShdw blurRad="38100" dist="38100" dir="2700000" algn="tl">
                      <a:srgbClr val="000000">
                        <a:alpha val="43137"/>
                      </a:srgbClr>
                    </a:outerShdw>
                  </a:effectLst>
                  <a:cs typeface="mohammad bold art 1" pitchFamily="2" charset="-78"/>
                </a:rPr>
                <a:t> sentences </a:t>
              </a:r>
              <a:endParaRPr lang="en-US" altLang="ko-KR" sz="1600" b="1" dirty="0">
                <a:solidFill>
                  <a:schemeClr val="tx1"/>
                </a:solidFill>
                <a:effectLst>
                  <a:outerShdw blurRad="38100" dist="38100" dir="2700000" algn="tl">
                    <a:srgbClr val="000000">
                      <a:alpha val="43137"/>
                    </a:srgbClr>
                  </a:outerShdw>
                </a:effectLst>
                <a:cs typeface="mohammad bold art 1" pitchFamily="2" charset="-78"/>
              </a:endParaRPr>
            </a:p>
          </p:txBody>
        </p:sp>
        <p:sp>
          <p:nvSpPr>
            <p:cNvPr id="12" name="Diamond 11">
              <a:extLst>
                <a:ext uri="{FF2B5EF4-FFF2-40B4-BE49-F238E27FC236}">
                  <a16:creationId xmlns:a16="http://schemas.microsoft.com/office/drawing/2014/main" id="{310602DB-E4EA-4CE0-80E6-402D118C026C}"/>
                </a:ext>
              </a:extLst>
            </p:cNvPr>
            <p:cNvSpPr/>
            <p:nvPr/>
          </p:nvSpPr>
          <p:spPr>
            <a:xfrm>
              <a:off x="1151472" y="3187501"/>
              <a:ext cx="914400" cy="914400"/>
            </a:xfrm>
            <a:prstGeom prst="diamond">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grpSp>
      <p:sp>
        <p:nvSpPr>
          <p:cNvPr id="8" name="직사각형 39"/>
          <p:cNvSpPr/>
          <p:nvPr/>
        </p:nvSpPr>
        <p:spPr>
          <a:xfrm>
            <a:off x="2328550" y="392346"/>
            <a:ext cx="803290" cy="523220"/>
          </a:xfrm>
          <a:prstGeom prst="rect">
            <a:avLst/>
          </a:prstGeom>
        </p:spPr>
        <p:txBody>
          <a:bodyPr wrap="square" anchor="ctr">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defRPr/>
            </a:pPr>
            <a:r>
              <a:rPr lang="en-US" altLang="ko-KR" sz="2800" b="1" dirty="0">
                <a:cs typeface="Arial" pitchFamily="34" charset="0"/>
              </a:rPr>
              <a:t>2.2</a:t>
            </a:r>
            <a:r>
              <a:rPr lang="en-US" altLang="ko-KR" sz="2800" b="1" dirty="0">
                <a:solidFill>
                  <a:schemeClr val="bg1"/>
                </a:solidFill>
                <a:cs typeface="Arial" pitchFamily="34" charset="0"/>
              </a:rPr>
              <a:t> </a:t>
            </a:r>
            <a:endParaRPr lang="ko-KR" altLang="en-US" sz="2800" dirty="0">
              <a:solidFill>
                <a:schemeClr val="bg1"/>
              </a:solidFill>
            </a:endParaRPr>
          </a:p>
        </p:txBody>
      </p:sp>
      <p:sp>
        <p:nvSpPr>
          <p:cNvPr id="32" name="직사각형 39"/>
          <p:cNvSpPr/>
          <p:nvPr/>
        </p:nvSpPr>
        <p:spPr>
          <a:xfrm>
            <a:off x="2509438" y="4036493"/>
            <a:ext cx="403184" cy="523220"/>
          </a:xfrm>
          <a:prstGeom prst="rect">
            <a:avLst/>
          </a:prstGeom>
        </p:spPr>
        <p:txBody>
          <a:bodyPr wrap="square" anchor="ctr">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defRPr/>
            </a:pPr>
            <a:r>
              <a:rPr lang="en-US" altLang="ko-KR" sz="2800" b="1" dirty="0">
                <a:solidFill>
                  <a:schemeClr val="bg1"/>
                </a:solidFill>
                <a:cs typeface="Arial" pitchFamily="34" charset="0"/>
              </a:rPr>
              <a:t>4 </a:t>
            </a:r>
            <a:endParaRPr lang="ko-KR" altLang="en-US" sz="2800" dirty="0">
              <a:solidFill>
                <a:schemeClr val="bg1"/>
              </a:solidFill>
            </a:endParaRPr>
          </a:p>
        </p:txBody>
      </p:sp>
      <p:sp>
        <p:nvSpPr>
          <p:cNvPr id="29" name="Text Placeholder 2">
            <a:extLst>
              <a:ext uri="{FF2B5EF4-FFF2-40B4-BE49-F238E27FC236}">
                <a16:creationId xmlns:a16="http://schemas.microsoft.com/office/drawing/2014/main" id="{9A1747F0-1E3D-49C1-B08B-2539D298CA0D}"/>
              </a:ext>
            </a:extLst>
          </p:cNvPr>
          <p:cNvSpPr txBox="1">
            <a:spLocks/>
          </p:cNvSpPr>
          <p:nvPr/>
        </p:nvSpPr>
        <p:spPr>
          <a:xfrm>
            <a:off x="1547664" y="1491630"/>
            <a:ext cx="7488832" cy="3168352"/>
          </a:xfrm>
          <a:prstGeom prst="flowChartAlternateProcess">
            <a:avLst/>
          </a:prstGeom>
          <a:noFill/>
        </p:spPr>
        <p:txBody>
          <a:bodyPr anchor="ctr"/>
          <a:lstStyle>
            <a:lvl1pPr marL="0" indent="0" algn="l" defTabSz="914400" rtl="0" eaLnBrk="1" latinLnBrk="1" hangingPunct="1">
              <a:spcBef>
                <a:spcPct val="20000"/>
              </a:spcBef>
              <a:buFont typeface="Arial" pitchFamily="34" charset="0"/>
              <a:buNone/>
              <a:defRPr sz="1400" b="0" kern="1200" baseline="0">
                <a:solidFill>
                  <a:schemeClr val="bg1"/>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indent="688975" algn="just"/>
            <a:r>
              <a:rPr lang="en-US" altLang="ko-KR" sz="2800" b="1" dirty="0">
                <a:solidFill>
                  <a:schemeClr val="accent2">
                    <a:lumMod val="50000"/>
                  </a:schemeClr>
                </a:solidFill>
              </a:rPr>
              <a:t>(also: compound sentences) consist of two or more clauses joined by words like "and", "or", "but", etc. These words are called conjunctions. The clauses in coordinate sentences hold equal status, i.e. they could each stand alone as simple sentences: "The captain gave an order but the crew hesitated to confirm." </a:t>
            </a:r>
          </a:p>
        </p:txBody>
      </p:sp>
    </p:spTree>
    <p:extLst>
      <p:ext uri="{BB962C8B-B14F-4D97-AF65-F5344CB8AC3E}">
        <p14:creationId xmlns:p14="http://schemas.microsoft.com/office/powerpoint/2010/main" val="2625964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9"/>
                                        </p:tgtEl>
                                        <p:attrNameLst>
                                          <p:attrName>style.visibility</p:attrName>
                                        </p:attrNameLst>
                                      </p:cBhvr>
                                      <p:to>
                                        <p:strVal val="visible"/>
                                      </p:to>
                                    </p:set>
                                    <p:animEffect transition="in" filter="fade">
                                      <p:cBhvr>
                                        <p:cTn id="14" dur="1000"/>
                                        <p:tgtEl>
                                          <p:spTgt spid="29"/>
                                        </p:tgtEl>
                                      </p:cBhvr>
                                    </p:animEffect>
                                    <p:anim calcmode="lin" valueType="num">
                                      <p:cBhvr>
                                        <p:cTn id="15" dur="1000" fill="hold"/>
                                        <p:tgtEl>
                                          <p:spTgt spid="29"/>
                                        </p:tgtEl>
                                        <p:attrNameLst>
                                          <p:attrName>ppt_x</p:attrName>
                                        </p:attrNameLst>
                                      </p:cBhvr>
                                      <p:tavLst>
                                        <p:tav tm="0">
                                          <p:val>
                                            <p:strVal val="#ppt_x"/>
                                          </p:val>
                                        </p:tav>
                                        <p:tav tm="100000">
                                          <p:val>
                                            <p:strVal val="#ppt_x"/>
                                          </p:val>
                                        </p:tav>
                                      </p:tavLst>
                                    </p:anim>
                                    <p:anim calcmode="lin" valueType="num">
                                      <p:cBhvr>
                                        <p:cTn id="16"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직사각형 39"/>
          <p:cNvSpPr/>
          <p:nvPr/>
        </p:nvSpPr>
        <p:spPr>
          <a:xfrm>
            <a:off x="2509438" y="4036493"/>
            <a:ext cx="403184" cy="523220"/>
          </a:xfrm>
          <a:prstGeom prst="rect">
            <a:avLst/>
          </a:prstGeom>
        </p:spPr>
        <p:txBody>
          <a:bodyPr wrap="square" anchor="ctr">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defRPr/>
            </a:pPr>
            <a:r>
              <a:rPr lang="en-US" altLang="ko-KR" sz="2800" b="1" dirty="0">
                <a:solidFill>
                  <a:schemeClr val="bg1"/>
                </a:solidFill>
                <a:cs typeface="Arial" pitchFamily="34" charset="0"/>
              </a:rPr>
              <a:t>4 </a:t>
            </a:r>
            <a:endParaRPr lang="ko-KR" altLang="en-US" sz="2800" dirty="0">
              <a:solidFill>
                <a:schemeClr val="bg1"/>
              </a:solidFill>
            </a:endParaRPr>
          </a:p>
        </p:txBody>
      </p:sp>
      <p:grpSp>
        <p:nvGrpSpPr>
          <p:cNvPr id="13" name="Group 12">
            <a:extLst>
              <a:ext uri="{FF2B5EF4-FFF2-40B4-BE49-F238E27FC236}">
                <a16:creationId xmlns:a16="http://schemas.microsoft.com/office/drawing/2014/main" id="{5EE4F0E8-2DBA-418D-B298-076CC227FC33}"/>
              </a:ext>
            </a:extLst>
          </p:cNvPr>
          <p:cNvGrpSpPr/>
          <p:nvPr/>
        </p:nvGrpSpPr>
        <p:grpSpPr>
          <a:xfrm>
            <a:off x="2321536" y="217190"/>
            <a:ext cx="6552728" cy="914400"/>
            <a:chOff x="1151472" y="3187501"/>
            <a:chExt cx="6552728" cy="914400"/>
          </a:xfrm>
        </p:grpSpPr>
        <p:sp>
          <p:nvSpPr>
            <p:cNvPr id="14" name="Pentagon 20">
              <a:extLst>
                <a:ext uri="{FF2B5EF4-FFF2-40B4-BE49-F238E27FC236}">
                  <a16:creationId xmlns:a16="http://schemas.microsoft.com/office/drawing/2014/main" id="{320F8B19-3C6A-43CF-A92A-DE0E3B53E54A}"/>
                </a:ext>
              </a:extLst>
            </p:cNvPr>
            <p:cNvSpPr/>
            <p:nvPr/>
          </p:nvSpPr>
          <p:spPr>
            <a:xfrm>
              <a:off x="1633824" y="3347030"/>
              <a:ext cx="6070376" cy="720000"/>
            </a:xfrm>
            <a:prstGeom prst="homePlat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5" name="Pentagon 21">
              <a:extLst>
                <a:ext uri="{FF2B5EF4-FFF2-40B4-BE49-F238E27FC236}">
                  <a16:creationId xmlns:a16="http://schemas.microsoft.com/office/drawing/2014/main" id="{6CAD2DA1-B8EC-4230-AB1F-20EBD6FDAFFF}"/>
                </a:ext>
              </a:extLst>
            </p:cNvPr>
            <p:cNvSpPr/>
            <p:nvPr/>
          </p:nvSpPr>
          <p:spPr>
            <a:xfrm>
              <a:off x="1633824" y="3284701"/>
              <a:ext cx="5914970" cy="720000"/>
            </a:xfrm>
            <a:prstGeom prst="homePlate">
              <a:avLst/>
            </a:pr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2400" b="1" dirty="0" err="1">
                  <a:solidFill>
                    <a:schemeClr val="tx1"/>
                  </a:solidFill>
                  <a:effectLst>
                    <a:outerShdw blurRad="38100" dist="38100" dir="2700000" algn="tl">
                      <a:srgbClr val="000000">
                        <a:alpha val="43137"/>
                      </a:srgbClr>
                    </a:outerShdw>
                  </a:effectLst>
                  <a:cs typeface="mohammad bold art 1" pitchFamily="2" charset="-78"/>
                </a:rPr>
                <a:t>Complex</a:t>
              </a:r>
              <a:r>
                <a:rPr lang="fr-FR" sz="2400" b="1" dirty="0">
                  <a:solidFill>
                    <a:schemeClr val="tx1"/>
                  </a:solidFill>
                  <a:effectLst>
                    <a:outerShdw blurRad="38100" dist="38100" dir="2700000" algn="tl">
                      <a:srgbClr val="000000">
                        <a:alpha val="43137"/>
                      </a:srgbClr>
                    </a:outerShdw>
                  </a:effectLst>
                  <a:cs typeface="mohammad bold art 1" pitchFamily="2" charset="-78"/>
                </a:rPr>
                <a:t> sentences </a:t>
              </a:r>
              <a:endParaRPr lang="en-US" altLang="ko-KR" sz="1600" b="1" dirty="0">
                <a:solidFill>
                  <a:schemeClr val="tx1"/>
                </a:solidFill>
                <a:effectLst>
                  <a:outerShdw blurRad="38100" dist="38100" dir="2700000" algn="tl">
                    <a:srgbClr val="000000">
                      <a:alpha val="43137"/>
                    </a:srgbClr>
                  </a:outerShdw>
                </a:effectLst>
                <a:cs typeface="mohammad bold art 1" pitchFamily="2" charset="-78"/>
              </a:endParaRPr>
            </a:p>
          </p:txBody>
        </p:sp>
        <p:sp>
          <p:nvSpPr>
            <p:cNvPr id="16" name="Diamond 15">
              <a:extLst>
                <a:ext uri="{FF2B5EF4-FFF2-40B4-BE49-F238E27FC236}">
                  <a16:creationId xmlns:a16="http://schemas.microsoft.com/office/drawing/2014/main" id="{FCFF67FE-F2CD-4240-BB2D-B7604AE561D3}"/>
                </a:ext>
              </a:extLst>
            </p:cNvPr>
            <p:cNvSpPr/>
            <p:nvPr/>
          </p:nvSpPr>
          <p:spPr>
            <a:xfrm>
              <a:off x="1151472" y="3187501"/>
              <a:ext cx="914400" cy="914400"/>
            </a:xfrm>
            <a:prstGeom prst="diamond">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grpSp>
      <p:sp>
        <p:nvSpPr>
          <p:cNvPr id="29" name="Text Placeholder 2">
            <a:extLst>
              <a:ext uri="{FF2B5EF4-FFF2-40B4-BE49-F238E27FC236}">
                <a16:creationId xmlns:a16="http://schemas.microsoft.com/office/drawing/2014/main" id="{9A1747F0-1E3D-49C1-B08B-2539D298CA0D}"/>
              </a:ext>
            </a:extLst>
          </p:cNvPr>
          <p:cNvSpPr txBox="1">
            <a:spLocks/>
          </p:cNvSpPr>
          <p:nvPr/>
        </p:nvSpPr>
        <p:spPr>
          <a:xfrm>
            <a:off x="1115616" y="1275606"/>
            <a:ext cx="7920880" cy="3744416"/>
          </a:xfrm>
          <a:prstGeom prst="flowChartAlternateProcess">
            <a:avLst/>
          </a:prstGeom>
          <a:noFill/>
        </p:spPr>
        <p:txBody>
          <a:bodyPr anchor="ctr"/>
          <a:lstStyle>
            <a:lvl1pPr marL="0" indent="0" algn="l" defTabSz="914400" rtl="0" eaLnBrk="1" latinLnBrk="1" hangingPunct="1">
              <a:spcBef>
                <a:spcPct val="20000"/>
              </a:spcBef>
              <a:buFont typeface="Arial" pitchFamily="34" charset="0"/>
              <a:buNone/>
              <a:defRPr sz="1400" b="0" kern="1200" baseline="0">
                <a:solidFill>
                  <a:schemeClr val="bg1"/>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indent="688975" algn="just"/>
            <a:r>
              <a:rPr lang="en-US" altLang="ko-KR" sz="2400" b="1" dirty="0">
                <a:solidFill>
                  <a:srgbClr val="2F9964"/>
                </a:solidFill>
              </a:rPr>
              <a:t>Complex sentences consist of two or more clauses. Here, one clause serves as the grammatical part of another. We call these embedded clauses. Embedded clauses do not have a status equal to a simple sentence. In other words, they cannot stand alone and depend on the sentences which contain them. "Peter said Jane became ill yesterday." Most times embedded clauses are introduced by special words such as "whether", "that", "if", etc. </a:t>
            </a:r>
          </a:p>
        </p:txBody>
      </p:sp>
      <p:sp>
        <p:nvSpPr>
          <p:cNvPr id="8" name="직사각형 39"/>
          <p:cNvSpPr/>
          <p:nvPr/>
        </p:nvSpPr>
        <p:spPr>
          <a:xfrm>
            <a:off x="2400558" y="392346"/>
            <a:ext cx="803290" cy="523220"/>
          </a:xfrm>
          <a:prstGeom prst="rect">
            <a:avLst/>
          </a:prstGeom>
        </p:spPr>
        <p:txBody>
          <a:bodyPr wrap="square" anchor="ctr">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defRPr/>
            </a:pPr>
            <a:r>
              <a:rPr lang="en-US" altLang="ko-KR" sz="2800" b="1" dirty="0">
                <a:cs typeface="Arial" pitchFamily="34" charset="0"/>
              </a:rPr>
              <a:t>2.3</a:t>
            </a:r>
            <a:r>
              <a:rPr lang="en-US" altLang="ko-KR" sz="2800" b="1" dirty="0">
                <a:solidFill>
                  <a:schemeClr val="bg1"/>
                </a:solidFill>
                <a:cs typeface="Arial" pitchFamily="34" charset="0"/>
              </a:rPr>
              <a:t> </a:t>
            </a:r>
            <a:endParaRPr lang="ko-KR" altLang="en-US" sz="2800" dirty="0">
              <a:solidFill>
                <a:schemeClr val="bg1"/>
              </a:solidFill>
            </a:endParaRPr>
          </a:p>
        </p:txBody>
      </p:sp>
    </p:spTree>
    <p:extLst>
      <p:ext uri="{BB962C8B-B14F-4D97-AF65-F5344CB8AC3E}">
        <p14:creationId xmlns:p14="http://schemas.microsoft.com/office/powerpoint/2010/main" val="2522844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9"/>
                                        </p:tgtEl>
                                        <p:attrNameLst>
                                          <p:attrName>style.visibility</p:attrName>
                                        </p:attrNameLst>
                                      </p:cBhvr>
                                      <p:to>
                                        <p:strVal val="visible"/>
                                      </p:to>
                                    </p:set>
                                    <p:animEffect transition="in" filter="fade">
                                      <p:cBhvr>
                                        <p:cTn id="14" dur="1000"/>
                                        <p:tgtEl>
                                          <p:spTgt spid="29"/>
                                        </p:tgtEl>
                                      </p:cBhvr>
                                    </p:animEffect>
                                    <p:anim calcmode="lin" valueType="num">
                                      <p:cBhvr>
                                        <p:cTn id="15" dur="1000" fill="hold"/>
                                        <p:tgtEl>
                                          <p:spTgt spid="29"/>
                                        </p:tgtEl>
                                        <p:attrNameLst>
                                          <p:attrName>ppt_x</p:attrName>
                                        </p:attrNameLst>
                                      </p:cBhvr>
                                      <p:tavLst>
                                        <p:tav tm="0">
                                          <p:val>
                                            <p:strVal val="#ppt_x"/>
                                          </p:val>
                                        </p:tav>
                                        <p:tav tm="100000">
                                          <p:val>
                                            <p:strVal val="#ppt_x"/>
                                          </p:val>
                                        </p:tav>
                                      </p:tavLst>
                                    </p:anim>
                                    <p:anim calcmode="lin" valueType="num">
                                      <p:cBhvr>
                                        <p:cTn id="16"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직사각형 39"/>
          <p:cNvSpPr/>
          <p:nvPr/>
        </p:nvSpPr>
        <p:spPr>
          <a:xfrm>
            <a:off x="2509438" y="4036493"/>
            <a:ext cx="403184" cy="523220"/>
          </a:xfrm>
          <a:prstGeom prst="rect">
            <a:avLst/>
          </a:prstGeom>
        </p:spPr>
        <p:txBody>
          <a:bodyPr wrap="square" anchor="ctr">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defRPr/>
            </a:pPr>
            <a:r>
              <a:rPr lang="en-US" altLang="ko-KR" sz="2800" b="1" dirty="0">
                <a:solidFill>
                  <a:schemeClr val="bg1"/>
                </a:solidFill>
                <a:cs typeface="Arial" pitchFamily="34" charset="0"/>
              </a:rPr>
              <a:t>4 </a:t>
            </a:r>
            <a:endParaRPr lang="ko-KR" altLang="en-US" sz="2800" dirty="0">
              <a:solidFill>
                <a:schemeClr val="bg1"/>
              </a:solidFill>
            </a:endParaRPr>
          </a:p>
        </p:txBody>
      </p:sp>
      <p:sp>
        <p:nvSpPr>
          <p:cNvPr id="29" name="Text Placeholder 2">
            <a:extLst>
              <a:ext uri="{FF2B5EF4-FFF2-40B4-BE49-F238E27FC236}">
                <a16:creationId xmlns:a16="http://schemas.microsoft.com/office/drawing/2014/main" id="{9A1747F0-1E3D-49C1-B08B-2539D298CA0D}"/>
              </a:ext>
            </a:extLst>
          </p:cNvPr>
          <p:cNvSpPr txBox="1">
            <a:spLocks/>
          </p:cNvSpPr>
          <p:nvPr/>
        </p:nvSpPr>
        <p:spPr>
          <a:xfrm>
            <a:off x="1331640" y="267494"/>
            <a:ext cx="7704856" cy="4752528"/>
          </a:xfrm>
          <a:prstGeom prst="flowChartAlternateProcess">
            <a:avLst/>
          </a:prstGeom>
          <a:noFill/>
        </p:spPr>
        <p:txBody>
          <a:bodyPr anchor="ctr"/>
          <a:lstStyle>
            <a:lvl1pPr marL="0" indent="0" algn="l" defTabSz="914400" rtl="0" eaLnBrk="1" latinLnBrk="1" hangingPunct="1">
              <a:spcBef>
                <a:spcPct val="20000"/>
              </a:spcBef>
              <a:buFont typeface="Arial" pitchFamily="34" charset="0"/>
              <a:buNone/>
              <a:defRPr sz="1400" b="0" kern="1200" baseline="0">
                <a:solidFill>
                  <a:schemeClr val="bg1"/>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indent="688975" algn="just"/>
            <a:r>
              <a:rPr lang="en-US" altLang="ko-KR" sz="2800" b="1" dirty="0">
                <a:solidFill>
                  <a:srgbClr val="2F9964"/>
                </a:solidFill>
              </a:rPr>
              <a:t>These are called subordinators: "Peter said that Jane became ill yesterday." Complex sentences may also differ in form from simple sentences because the word order or grammatical form of words is altered: "The captain said the starship took up speed immediately.", but "The captain wanted the starship to take up speed immediately."</a:t>
            </a:r>
          </a:p>
        </p:txBody>
      </p:sp>
    </p:spTree>
    <p:extLst>
      <p:ext uri="{BB962C8B-B14F-4D97-AF65-F5344CB8AC3E}">
        <p14:creationId xmlns:p14="http://schemas.microsoft.com/office/powerpoint/2010/main" val="3847542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
            <a:extLst>
              <a:ext uri="{FF2B5EF4-FFF2-40B4-BE49-F238E27FC236}">
                <a16:creationId xmlns:a16="http://schemas.microsoft.com/office/drawing/2014/main" id="{9A7508BC-41E4-4B02-B5F6-CD79F628E02A}"/>
              </a:ext>
            </a:extLst>
          </p:cNvPr>
          <p:cNvSpPr>
            <a:spLocks noGrp="1"/>
          </p:cNvSpPr>
          <p:nvPr>
            <p:ph type="body" sz="quarter" idx="10"/>
          </p:nvPr>
        </p:nvSpPr>
        <p:spPr>
          <a:xfrm>
            <a:off x="-10126" y="4083918"/>
            <a:ext cx="9144000" cy="576064"/>
          </a:xfrm>
        </p:spPr>
        <p:txBody>
          <a:bodyPr/>
          <a:lstStyle/>
          <a:p>
            <a:r>
              <a:rPr lang="en-US" altLang="ko-KR" dirty="0">
                <a:solidFill>
                  <a:schemeClr val="accent4">
                    <a:lumMod val="50000"/>
                  </a:schemeClr>
                </a:solidFill>
                <a:cs typeface="mohammad bold art 1" pitchFamily="2" charset="-78"/>
              </a:rPr>
              <a:t>Thank you !!</a:t>
            </a:r>
            <a:endParaRPr lang="ko-KR" altLang="en-US" dirty="0">
              <a:solidFill>
                <a:schemeClr val="accent4">
                  <a:lumMod val="50000"/>
                </a:schemeClr>
              </a:solidFill>
              <a:cs typeface="mohammad bold art 1" pitchFamily="2" charset="-78"/>
            </a:endParaRPr>
          </a:p>
        </p:txBody>
      </p:sp>
      <p:pic>
        <p:nvPicPr>
          <p:cNvPr id="4" name="Picture 3">
            <a:extLst>
              <a:ext uri="{FF2B5EF4-FFF2-40B4-BE49-F238E27FC236}">
                <a16:creationId xmlns:a16="http://schemas.microsoft.com/office/drawing/2014/main" id="{776B1E25-54C3-4B33-B6FE-7998D144091C}"/>
              </a:ext>
            </a:extLst>
          </p:cNvPr>
          <p:cNvPicPr>
            <a:picLocks noChangeAspect="1"/>
          </p:cNvPicPr>
          <p:nvPr/>
        </p:nvPicPr>
        <p:blipFill>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sharpenSoften amount="50000"/>
                    </a14:imgEffect>
                    <a14:imgEffect>
                      <a14:colorTemperature colorTemp="11200"/>
                    </a14:imgEffect>
                    <a14:imgEffect>
                      <a14:saturation sat="4000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3833918" y="1419622"/>
            <a:ext cx="1476164" cy="1476164"/>
          </a:xfrm>
          <a:prstGeom prst="rect">
            <a:avLst/>
          </a:prstGeom>
        </p:spPr>
      </p:pic>
    </p:spTree>
    <p:extLst>
      <p:ext uri="{BB962C8B-B14F-4D97-AF65-F5344CB8AC3E}">
        <p14:creationId xmlns:p14="http://schemas.microsoft.com/office/powerpoint/2010/main" val="1310091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160241" y="3003798"/>
            <a:ext cx="6084167" cy="1080120"/>
          </a:xfrm>
        </p:spPr>
        <p:txBody>
          <a:bodyPr/>
          <a:lstStyle/>
          <a:p>
            <a:pPr algn="ctr"/>
            <a:r>
              <a:rPr lang="fr-FR" sz="8000" dirty="0" err="1">
                <a:solidFill>
                  <a:srgbClr val="2F9964"/>
                </a:solidFill>
                <a:cs typeface="mohammad bold art 1" pitchFamily="2" charset="-78"/>
              </a:rPr>
              <a:t>Syntax</a:t>
            </a:r>
            <a:endParaRPr lang="en-US" sz="8000" dirty="0">
              <a:solidFill>
                <a:srgbClr val="2F9964"/>
              </a:solidFill>
              <a:cs typeface="mohammad bold art 1" pitchFamily="2" charset="-78"/>
            </a:endParaRPr>
          </a:p>
        </p:txBody>
      </p:sp>
      <p:grpSp>
        <p:nvGrpSpPr>
          <p:cNvPr id="6" name="Group 5"/>
          <p:cNvGrpSpPr/>
          <p:nvPr/>
        </p:nvGrpSpPr>
        <p:grpSpPr>
          <a:xfrm>
            <a:off x="2411760" y="2738626"/>
            <a:ext cx="129393" cy="1440160"/>
            <a:chOff x="3424672" y="2643758"/>
            <a:chExt cx="283232" cy="1584176"/>
          </a:xfrm>
        </p:grpSpPr>
        <p:sp>
          <p:nvSpPr>
            <p:cNvPr id="7" name="Rectangle 6"/>
            <p:cNvSpPr/>
            <p:nvPr userDrawn="1"/>
          </p:nvSpPr>
          <p:spPr>
            <a:xfrm>
              <a:off x="3635896" y="2643758"/>
              <a:ext cx="72008" cy="15841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Rectangle 7"/>
            <p:cNvSpPr/>
            <p:nvPr userDrawn="1"/>
          </p:nvSpPr>
          <p:spPr>
            <a:xfrm>
              <a:off x="3565490" y="2643758"/>
              <a:ext cx="72007" cy="158417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Rectangle 8"/>
            <p:cNvSpPr/>
            <p:nvPr userDrawn="1"/>
          </p:nvSpPr>
          <p:spPr>
            <a:xfrm>
              <a:off x="3495081" y="2643758"/>
              <a:ext cx="72007" cy="158417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Rectangle 9"/>
            <p:cNvSpPr/>
            <p:nvPr userDrawn="1"/>
          </p:nvSpPr>
          <p:spPr>
            <a:xfrm>
              <a:off x="3424672" y="2643758"/>
              <a:ext cx="72008" cy="15841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pic>
        <p:nvPicPr>
          <p:cNvPr id="11" name="Picture 10">
            <a:extLst>
              <a:ext uri="{FF2B5EF4-FFF2-40B4-BE49-F238E27FC236}">
                <a16:creationId xmlns:a16="http://schemas.microsoft.com/office/drawing/2014/main" id="{D1EDFFF3-4C08-408D-A3DF-16769DE09B7F}"/>
              </a:ext>
            </a:extLst>
          </p:cNvPr>
          <p:cNvPicPr>
            <a:picLocks noChangeAspect="1"/>
          </p:cNvPicPr>
          <p:nvPr/>
        </p:nvPicPr>
        <p:blipFill>
          <a:blip r:embed="rId3" cstate="print">
            <a:duotone>
              <a:schemeClr val="accent3">
                <a:shade val="45000"/>
                <a:satMod val="135000"/>
              </a:schemeClr>
              <a:prstClr val="white"/>
            </a:duotone>
            <a:extLst>
              <a:ext uri="{BEBA8EAE-BF5A-486C-A8C5-ECC9F3942E4B}">
                <a14:imgProps xmlns:a14="http://schemas.microsoft.com/office/drawing/2010/main">
                  <a14:imgLayer r:embed="rId4">
                    <a14:imgEffect>
                      <a14:sharpenSoften amount="50000"/>
                    </a14:imgEffect>
                    <a14:imgEffect>
                      <a14:colorTemperature colorTemp="11200"/>
                    </a14:imgEffect>
                    <a14:imgEffect>
                      <a14:saturation sat="4000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3491880" y="-236562"/>
            <a:ext cx="3383280" cy="3383280"/>
          </a:xfrm>
          <a:prstGeom prst="rect">
            <a:avLst/>
          </a:prstGeom>
        </p:spPr>
      </p:pic>
    </p:spTree>
    <p:extLst>
      <p:ext uri="{BB962C8B-B14F-4D97-AF65-F5344CB8AC3E}">
        <p14:creationId xmlns:p14="http://schemas.microsoft.com/office/powerpoint/2010/main" val="2971841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3A56D746-E566-44D5-8EDE-AD3FC625A1CB}"/>
              </a:ext>
            </a:extLst>
          </p:cNvPr>
          <p:cNvSpPr txBox="1">
            <a:spLocks/>
          </p:cNvSpPr>
          <p:nvPr/>
        </p:nvSpPr>
        <p:spPr>
          <a:xfrm>
            <a:off x="827584" y="123478"/>
            <a:ext cx="7488832" cy="4896544"/>
          </a:xfrm>
          <a:prstGeom prst="flowChartAlternateProcess">
            <a:avLst/>
          </a:prstGeom>
          <a:noFill/>
        </p:spPr>
        <p:txBody>
          <a:bodyPr anchor="ctr"/>
          <a:lstStyle>
            <a:lvl1pPr marL="0" indent="0" algn="l" defTabSz="914400" rtl="0" eaLnBrk="1" latinLnBrk="1" hangingPunct="1">
              <a:spcBef>
                <a:spcPct val="20000"/>
              </a:spcBef>
              <a:buFont typeface="Arial" pitchFamily="34" charset="0"/>
              <a:buNone/>
              <a:defRPr sz="1400" b="0" kern="1200" baseline="0">
                <a:solidFill>
                  <a:schemeClr val="bg1"/>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indent="688975" algn="just"/>
            <a:r>
              <a:rPr lang="en-US" altLang="ko-KR" sz="2800" b="1" dirty="0">
                <a:solidFill>
                  <a:schemeClr val="accent4">
                    <a:lumMod val="50000"/>
                  </a:schemeClr>
                </a:solidFill>
              </a:rPr>
              <a:t>We have studied the phonological and morphological structures of the English language. But to know a language and to speak it correctly also involves being able to articulate complete sentences. </a:t>
            </a:r>
          </a:p>
          <a:p>
            <a:pPr indent="688975" algn="just"/>
            <a:r>
              <a:rPr lang="en-US" altLang="ko-KR" sz="2800" b="1" dirty="0">
                <a:solidFill>
                  <a:schemeClr val="accent4">
                    <a:lumMod val="50000"/>
                  </a:schemeClr>
                </a:solidFill>
              </a:rPr>
              <a:t>The study of the syntax of a language is the study of its sentence structure as well as the linguistic knowledge necessary to form sentences. </a:t>
            </a:r>
          </a:p>
        </p:txBody>
      </p:sp>
    </p:spTree>
    <p:extLst>
      <p:ext uri="{BB962C8B-B14F-4D97-AF65-F5344CB8AC3E}">
        <p14:creationId xmlns:p14="http://schemas.microsoft.com/office/powerpoint/2010/main" val="300471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anim calcmode="lin" valueType="num">
                                      <p:cBhvr additive="base">
                                        <p:cTn id="7"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818264" y="2386206"/>
            <a:ext cx="4930200" cy="473576"/>
          </a:xfrm>
        </p:spPr>
        <p:txBody>
          <a:bodyPr/>
          <a:lstStyle/>
          <a:p>
            <a:pPr algn="ctr"/>
            <a:r>
              <a:rPr lang="en-US" altLang="ko-KR" dirty="0">
                <a:solidFill>
                  <a:schemeClr val="accent4">
                    <a:lumMod val="50000"/>
                  </a:schemeClr>
                </a:solidFill>
                <a:cs typeface="mohammad bold art 1" pitchFamily="2" charset="-78"/>
              </a:rPr>
              <a:t>1. What is a sentence? </a:t>
            </a:r>
            <a:endParaRPr lang="ko-KR" altLang="en-US" dirty="0">
              <a:solidFill>
                <a:schemeClr val="accent4">
                  <a:lumMod val="50000"/>
                </a:schemeClr>
              </a:solidFill>
              <a:cs typeface="mohammad bold art 1" pitchFamily="2" charset="-78"/>
            </a:endParaRPr>
          </a:p>
        </p:txBody>
      </p:sp>
      <p:pic>
        <p:nvPicPr>
          <p:cNvPr id="4" name="Picture 3">
            <a:extLst>
              <a:ext uri="{FF2B5EF4-FFF2-40B4-BE49-F238E27FC236}">
                <a16:creationId xmlns:a16="http://schemas.microsoft.com/office/drawing/2014/main" id="{3B47F057-8D4D-40E0-8119-699BA00093D1}"/>
              </a:ext>
            </a:extLst>
          </p:cNvPr>
          <p:cNvPicPr>
            <a:picLocks noChangeAspect="1"/>
          </p:cNvPicPr>
          <p:nvPr/>
        </p:nvPicPr>
        <p:blipFill>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sharpenSoften amount="50000"/>
                    </a14:imgEffect>
                    <a14:imgEffect>
                      <a14:colorTemperature colorTemp="11200"/>
                    </a14:imgEffect>
                    <a14:imgEffect>
                      <a14:saturation sat="4000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835696" y="1995686"/>
            <a:ext cx="1152128" cy="1152128"/>
          </a:xfrm>
          <a:prstGeom prst="rect">
            <a:avLst/>
          </a:prstGeom>
        </p:spPr>
      </p:pic>
    </p:spTree>
    <p:extLst>
      <p:ext uri="{BB962C8B-B14F-4D97-AF65-F5344CB8AC3E}">
        <p14:creationId xmlns:p14="http://schemas.microsoft.com/office/powerpoint/2010/main" val="3101234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3A56D746-E566-44D5-8EDE-AD3FC625A1CB}"/>
              </a:ext>
            </a:extLst>
          </p:cNvPr>
          <p:cNvSpPr txBox="1">
            <a:spLocks/>
          </p:cNvSpPr>
          <p:nvPr/>
        </p:nvSpPr>
        <p:spPr>
          <a:xfrm>
            <a:off x="827584" y="123478"/>
            <a:ext cx="7488832" cy="4896544"/>
          </a:xfrm>
          <a:prstGeom prst="flowChartAlternateProcess">
            <a:avLst/>
          </a:prstGeom>
          <a:noFill/>
        </p:spPr>
        <p:txBody>
          <a:bodyPr anchor="ctr"/>
          <a:lstStyle>
            <a:lvl1pPr marL="0" indent="0" algn="l" defTabSz="914400" rtl="0" eaLnBrk="1" latinLnBrk="1" hangingPunct="1">
              <a:spcBef>
                <a:spcPct val="20000"/>
              </a:spcBef>
              <a:buFont typeface="Arial" pitchFamily="34" charset="0"/>
              <a:buNone/>
              <a:defRPr sz="1400" b="0" kern="1200" baseline="0">
                <a:solidFill>
                  <a:schemeClr val="bg1"/>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indent="688975" algn="just"/>
            <a:r>
              <a:rPr lang="en-US" altLang="ko-KR" sz="2800" b="1" dirty="0">
                <a:solidFill>
                  <a:schemeClr val="accent4">
                    <a:lumMod val="50000"/>
                  </a:schemeClr>
                </a:solidFill>
              </a:rPr>
              <a:t>At first sight, this may seem like a trivial question to you. If you take into consideration though that there is a branch of linguistics that has been devoting its energy solely to the analysis of sentences, the question may be worthy of scrutiny. </a:t>
            </a:r>
          </a:p>
          <a:p>
            <a:pPr indent="688975" algn="just"/>
            <a:r>
              <a:rPr lang="en-US" altLang="ko-KR" sz="2800" b="1" dirty="0">
                <a:solidFill>
                  <a:schemeClr val="accent4">
                    <a:lumMod val="50000"/>
                  </a:schemeClr>
                </a:solidFill>
              </a:rPr>
              <a:t>Let’s take a look at some definitions of sentences first. Then we will go into models of grammars in detail.</a:t>
            </a:r>
          </a:p>
        </p:txBody>
      </p:sp>
    </p:spTree>
    <p:extLst>
      <p:ext uri="{BB962C8B-B14F-4D97-AF65-F5344CB8AC3E}">
        <p14:creationId xmlns:p14="http://schemas.microsoft.com/office/powerpoint/2010/main" val="1521204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animEffect transition="in" filter="fade">
                                      <p:cBhvr>
                                        <p:cTn id="7" dur="1000"/>
                                        <p:tgtEl>
                                          <p:spTgt spid="12">
                                            <p:txEl>
                                              <p:pRg st="1" end="1"/>
                                            </p:txEl>
                                          </p:spTgt>
                                        </p:tgtEl>
                                      </p:cBhvr>
                                    </p:animEffect>
                                    <p:anim calcmode="lin" valueType="num">
                                      <p:cBhvr>
                                        <p:cTn id="8"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195486"/>
            <a:ext cx="9144000" cy="576064"/>
          </a:xfrm>
        </p:spPr>
        <p:txBody>
          <a:bodyPr/>
          <a:lstStyle/>
          <a:p>
            <a:r>
              <a:rPr lang="fr-FR" altLang="ko-KR" sz="3200" b="1" dirty="0">
                <a:solidFill>
                  <a:schemeClr val="accent4">
                    <a:lumMod val="50000"/>
                  </a:schemeClr>
                </a:solidFill>
                <a:cs typeface="mohammad bold art 1" pitchFamily="2" charset="-78"/>
              </a:rPr>
              <a:t>1.1. LOGICAL DEFINITION</a:t>
            </a:r>
            <a:endParaRPr lang="ko-KR" altLang="en-US" sz="3200" b="1" dirty="0">
              <a:solidFill>
                <a:schemeClr val="accent4">
                  <a:lumMod val="50000"/>
                </a:schemeClr>
              </a:solidFill>
              <a:cs typeface="mohammad bold art 1" pitchFamily="2" charset="-78"/>
            </a:endParaRPr>
          </a:p>
        </p:txBody>
      </p:sp>
      <p:sp>
        <p:nvSpPr>
          <p:cNvPr id="4" name="Text Placeholder 2">
            <a:extLst>
              <a:ext uri="{FF2B5EF4-FFF2-40B4-BE49-F238E27FC236}">
                <a16:creationId xmlns:a16="http://schemas.microsoft.com/office/drawing/2014/main" id="{9067501A-083A-44C0-AD3C-C1061E5115A7}"/>
              </a:ext>
            </a:extLst>
          </p:cNvPr>
          <p:cNvSpPr txBox="1">
            <a:spLocks/>
          </p:cNvSpPr>
          <p:nvPr/>
        </p:nvSpPr>
        <p:spPr>
          <a:xfrm>
            <a:off x="827584" y="1059582"/>
            <a:ext cx="7488832" cy="3816424"/>
          </a:xfrm>
          <a:prstGeom prst="flowChartAlternateProcess">
            <a:avLst/>
          </a:prstGeom>
          <a:noFill/>
        </p:spPr>
        <p:txBody>
          <a:bodyPr anchor="ctr"/>
          <a:lstStyle>
            <a:lvl1pPr marL="0" indent="0" algn="l" defTabSz="914400" rtl="0" eaLnBrk="1" latinLnBrk="1" hangingPunct="1">
              <a:spcBef>
                <a:spcPct val="20000"/>
              </a:spcBef>
              <a:buFont typeface="Arial" pitchFamily="34" charset="0"/>
              <a:buNone/>
              <a:defRPr sz="1400" b="0" kern="1200" baseline="0">
                <a:solidFill>
                  <a:schemeClr val="bg1"/>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indent="688975" algn="just"/>
            <a:r>
              <a:rPr lang="en-US" altLang="ko-KR" sz="2800" b="1" dirty="0">
                <a:solidFill>
                  <a:schemeClr val="accent4">
                    <a:lumMod val="50000"/>
                  </a:schemeClr>
                </a:solidFill>
              </a:rPr>
              <a:t>A logical definition claims that a sentence is the expression of one single, complete thought. However, complex sentences may consist of several thoughts which are interwoven. Thus, this definition does not apply to all sentences. One example of a complex thought structure is subordinate sentences. </a:t>
            </a:r>
          </a:p>
        </p:txBody>
      </p:sp>
    </p:spTree>
    <p:extLst>
      <p:ext uri="{BB962C8B-B14F-4D97-AF65-F5344CB8AC3E}">
        <p14:creationId xmlns:p14="http://schemas.microsoft.com/office/powerpoint/2010/main" val="1797728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483518"/>
            <a:ext cx="9144000" cy="576064"/>
          </a:xfrm>
        </p:spPr>
        <p:txBody>
          <a:bodyPr/>
          <a:lstStyle/>
          <a:p>
            <a:r>
              <a:rPr lang="fr-FR" altLang="ko-KR" sz="3200" b="1" dirty="0">
                <a:solidFill>
                  <a:schemeClr val="accent4">
                    <a:lumMod val="50000"/>
                  </a:schemeClr>
                </a:solidFill>
                <a:cs typeface="mohammad bold art 1" pitchFamily="2" charset="-78"/>
              </a:rPr>
              <a:t>1.2. STRUCTURALIST DEFINITION (BLOOMFIELD) </a:t>
            </a:r>
            <a:endParaRPr lang="ko-KR" altLang="en-US" sz="3200" b="1" dirty="0">
              <a:solidFill>
                <a:schemeClr val="accent4">
                  <a:lumMod val="50000"/>
                </a:schemeClr>
              </a:solidFill>
              <a:cs typeface="mohammad bold art 1" pitchFamily="2" charset="-78"/>
            </a:endParaRPr>
          </a:p>
        </p:txBody>
      </p:sp>
      <p:sp>
        <p:nvSpPr>
          <p:cNvPr id="4" name="Text Placeholder 2">
            <a:extLst>
              <a:ext uri="{FF2B5EF4-FFF2-40B4-BE49-F238E27FC236}">
                <a16:creationId xmlns:a16="http://schemas.microsoft.com/office/drawing/2014/main" id="{9067501A-083A-44C0-AD3C-C1061E5115A7}"/>
              </a:ext>
            </a:extLst>
          </p:cNvPr>
          <p:cNvSpPr txBox="1">
            <a:spLocks/>
          </p:cNvSpPr>
          <p:nvPr/>
        </p:nvSpPr>
        <p:spPr>
          <a:xfrm>
            <a:off x="827584" y="1347614"/>
            <a:ext cx="7488832" cy="3384376"/>
          </a:xfrm>
          <a:prstGeom prst="flowChartAlternateProcess">
            <a:avLst/>
          </a:prstGeom>
          <a:noFill/>
        </p:spPr>
        <p:txBody>
          <a:bodyPr anchor="ctr"/>
          <a:lstStyle>
            <a:lvl1pPr marL="0" indent="0" algn="l" defTabSz="914400" rtl="0" eaLnBrk="1" latinLnBrk="1" hangingPunct="1">
              <a:spcBef>
                <a:spcPct val="20000"/>
              </a:spcBef>
              <a:buFont typeface="Arial" pitchFamily="34" charset="0"/>
              <a:buNone/>
              <a:defRPr sz="1400" b="0" kern="1200" baseline="0">
                <a:solidFill>
                  <a:schemeClr val="bg1"/>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indent="688975" algn="just"/>
            <a:r>
              <a:rPr lang="en-US" altLang="ko-KR" sz="2400" b="1" dirty="0">
                <a:solidFill>
                  <a:schemeClr val="accent4">
                    <a:lumMod val="50000"/>
                  </a:schemeClr>
                </a:solidFill>
              </a:rPr>
              <a:t>Following the American structuralist Bloomfield, a sentence is "an independent linguistic form, not included by virtue of any grammatical construction in any larger linguistic form." A sentence is independent of any other linguistic form because it can stand alone, other than a single lexeme, which represents no independent syntactic unit. </a:t>
            </a:r>
          </a:p>
        </p:txBody>
      </p:sp>
    </p:spTree>
    <p:extLst>
      <p:ext uri="{BB962C8B-B14F-4D97-AF65-F5344CB8AC3E}">
        <p14:creationId xmlns:p14="http://schemas.microsoft.com/office/powerpoint/2010/main" val="4007112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9067501A-083A-44C0-AD3C-C1061E5115A7}"/>
              </a:ext>
            </a:extLst>
          </p:cNvPr>
          <p:cNvSpPr txBox="1">
            <a:spLocks/>
          </p:cNvSpPr>
          <p:nvPr/>
        </p:nvSpPr>
        <p:spPr>
          <a:xfrm>
            <a:off x="827584" y="771550"/>
            <a:ext cx="7488832" cy="4104456"/>
          </a:xfrm>
          <a:prstGeom prst="flowChartAlternateProcess">
            <a:avLst/>
          </a:prstGeom>
          <a:noFill/>
        </p:spPr>
        <p:txBody>
          <a:bodyPr anchor="ctr"/>
          <a:lstStyle>
            <a:lvl1pPr marL="0" indent="0" algn="l" defTabSz="914400" rtl="0" eaLnBrk="1" latinLnBrk="1" hangingPunct="1">
              <a:spcBef>
                <a:spcPct val="20000"/>
              </a:spcBef>
              <a:buFont typeface="Arial" pitchFamily="34" charset="0"/>
              <a:buNone/>
              <a:defRPr sz="1400" b="0" kern="1200" baseline="0">
                <a:solidFill>
                  <a:schemeClr val="bg1"/>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indent="688975" algn="just"/>
            <a:r>
              <a:rPr lang="en-US" altLang="ko-KR" sz="2800" b="1" dirty="0">
                <a:solidFill>
                  <a:schemeClr val="accent4">
                    <a:lumMod val="50000"/>
                  </a:schemeClr>
                </a:solidFill>
              </a:rPr>
              <a:t>According to this definition, subordinate clauses are not sentences of their own because they depend on the main clause. In the following, we will see how structuralist analysis deals with sentence structure where subordinate clauses appear.</a:t>
            </a:r>
          </a:p>
        </p:txBody>
      </p:sp>
    </p:spTree>
    <p:extLst>
      <p:ext uri="{BB962C8B-B14F-4D97-AF65-F5344CB8AC3E}">
        <p14:creationId xmlns:p14="http://schemas.microsoft.com/office/powerpoint/2010/main" val="741219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818264" y="2211710"/>
            <a:ext cx="4930200" cy="1152128"/>
          </a:xfrm>
        </p:spPr>
        <p:txBody>
          <a:bodyPr/>
          <a:lstStyle/>
          <a:p>
            <a:pPr algn="ctr"/>
            <a:r>
              <a:rPr lang="en-US" altLang="ko-KR" dirty="0">
                <a:solidFill>
                  <a:schemeClr val="accent4">
                    <a:lumMod val="50000"/>
                  </a:schemeClr>
                </a:solidFill>
                <a:cs typeface="mohammad bold art 1" pitchFamily="2" charset="-78"/>
              </a:rPr>
              <a:t>2. GRAMMATICALITY AND ACCEPTABILITY </a:t>
            </a:r>
            <a:endParaRPr lang="ko-KR" altLang="en-US" dirty="0">
              <a:solidFill>
                <a:schemeClr val="accent4">
                  <a:lumMod val="50000"/>
                </a:schemeClr>
              </a:solidFill>
              <a:cs typeface="mohammad bold art 1" pitchFamily="2" charset="-78"/>
            </a:endParaRPr>
          </a:p>
        </p:txBody>
      </p:sp>
      <p:pic>
        <p:nvPicPr>
          <p:cNvPr id="4" name="Picture 3">
            <a:extLst>
              <a:ext uri="{FF2B5EF4-FFF2-40B4-BE49-F238E27FC236}">
                <a16:creationId xmlns:a16="http://schemas.microsoft.com/office/drawing/2014/main" id="{3B47F057-8D4D-40E0-8119-699BA00093D1}"/>
              </a:ext>
            </a:extLst>
          </p:cNvPr>
          <p:cNvPicPr>
            <a:picLocks noChangeAspect="1"/>
          </p:cNvPicPr>
          <p:nvPr/>
        </p:nvPicPr>
        <p:blipFill>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sharpenSoften amount="50000"/>
                    </a14:imgEffect>
                    <a14:imgEffect>
                      <a14:colorTemperature colorTemp="11200"/>
                    </a14:imgEffect>
                    <a14:imgEffect>
                      <a14:saturation sat="4000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835696" y="1995686"/>
            <a:ext cx="1152128" cy="1152128"/>
          </a:xfrm>
          <a:prstGeom prst="rect">
            <a:avLst/>
          </a:prstGeom>
        </p:spPr>
      </p:pic>
    </p:spTree>
    <p:extLst>
      <p:ext uri="{BB962C8B-B14F-4D97-AF65-F5344CB8AC3E}">
        <p14:creationId xmlns:p14="http://schemas.microsoft.com/office/powerpoint/2010/main" val="3696484138"/>
      </p:ext>
    </p:extLst>
  </p:cSld>
  <p:clrMapOvr>
    <a:masterClrMapping/>
  </p:clrMapOvr>
</p:sld>
</file>

<file path=ppt/theme/theme1.xml><?xml version="1.0" encoding="utf-8"?>
<a:theme xmlns:a="http://schemas.openxmlformats.org/drawingml/2006/main" name="Cover and End Slide Master">
  <a:themeElements>
    <a:clrScheme name="ALLPPT-COLOR-A23">
      <a:dk1>
        <a:sysClr val="windowText" lastClr="000000"/>
      </a:dk1>
      <a:lt1>
        <a:sysClr val="window" lastClr="FFFFFF"/>
      </a:lt1>
      <a:dk2>
        <a:srgbClr val="1F497D"/>
      </a:dk2>
      <a:lt2>
        <a:srgbClr val="EEECE1"/>
      </a:lt2>
      <a:accent1>
        <a:srgbClr val="F8B2A3"/>
      </a:accent1>
      <a:accent2>
        <a:srgbClr val="A4B4EA"/>
      </a:accent2>
      <a:accent3>
        <a:srgbClr val="98DFBB"/>
      </a:accent3>
      <a:accent4>
        <a:srgbClr val="9AD3E9"/>
      </a:accent4>
      <a:accent5>
        <a:srgbClr val="576868"/>
      </a:accent5>
      <a:accent6>
        <a:srgbClr val="CBCBCB"/>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tents Slide Master">
  <a:themeElements>
    <a:clrScheme name="ALLPPT-COLOR-A23">
      <a:dk1>
        <a:sysClr val="windowText" lastClr="000000"/>
      </a:dk1>
      <a:lt1>
        <a:sysClr val="window" lastClr="FFFFFF"/>
      </a:lt1>
      <a:dk2>
        <a:srgbClr val="1F497D"/>
      </a:dk2>
      <a:lt2>
        <a:srgbClr val="EEECE1"/>
      </a:lt2>
      <a:accent1>
        <a:srgbClr val="F8B2A3"/>
      </a:accent1>
      <a:accent2>
        <a:srgbClr val="A4B4EA"/>
      </a:accent2>
      <a:accent3>
        <a:srgbClr val="9AD3E9"/>
      </a:accent3>
      <a:accent4>
        <a:srgbClr val="98DFBB"/>
      </a:accent4>
      <a:accent5>
        <a:srgbClr val="CBCBCB"/>
      </a:accent5>
      <a:accent6>
        <a:srgbClr val="576868"/>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9AD3E9"/>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Section Break Slide Master">
  <a:themeElements>
    <a:clrScheme name="ALLPPT-COLOR-A23">
      <a:dk1>
        <a:sysClr val="windowText" lastClr="000000"/>
      </a:dk1>
      <a:lt1>
        <a:sysClr val="window" lastClr="FFFFFF"/>
      </a:lt1>
      <a:dk2>
        <a:srgbClr val="1F497D"/>
      </a:dk2>
      <a:lt2>
        <a:srgbClr val="EEECE1"/>
      </a:lt2>
      <a:accent1>
        <a:srgbClr val="F8B2A3"/>
      </a:accent1>
      <a:accent2>
        <a:srgbClr val="A4B4EA"/>
      </a:accent2>
      <a:accent3>
        <a:srgbClr val="9AD3E9"/>
      </a:accent3>
      <a:accent4>
        <a:srgbClr val="98DFBB"/>
      </a:accent4>
      <a:accent5>
        <a:srgbClr val="CBCBCB"/>
      </a:accent5>
      <a:accent6>
        <a:srgbClr val="576868"/>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2069</TotalTime>
  <Words>710</Words>
  <Application>Microsoft Office PowerPoint</Application>
  <PresentationFormat>On-screen Show (16:9)</PresentationFormat>
  <Paragraphs>34</Paragraphs>
  <Slides>18</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18</vt:i4>
      </vt:variant>
    </vt:vector>
  </HeadingPairs>
  <TitlesOfParts>
    <vt:vector size="23" baseType="lpstr">
      <vt:lpstr>맑은 고딕</vt:lpstr>
      <vt:lpstr>Arial</vt:lpstr>
      <vt:lpstr>Cover and End Slide Master</vt:lpstr>
      <vt:lpstr>Contents Slide Master</vt:lpstr>
      <vt:lpstr>Section Break Slide Master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GoogleSlidesPPT.com;Allppt.com</dc:creator>
  <cp:lastModifiedBy>Sara CHIBAT</cp:lastModifiedBy>
  <cp:revision>97</cp:revision>
  <dcterms:created xsi:type="dcterms:W3CDTF">2016-12-05T23:26:54Z</dcterms:created>
  <dcterms:modified xsi:type="dcterms:W3CDTF">2019-02-18T16:10:06Z</dcterms:modified>
</cp:coreProperties>
</file>