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  <p:sldMasterId id="2147483660" r:id="rId3"/>
  </p:sldMasterIdLst>
  <p:notesMasterIdLst>
    <p:notesMasterId r:id="rId21"/>
  </p:notesMasterIdLst>
  <p:sldIdLst>
    <p:sldId id="257" r:id="rId4"/>
    <p:sldId id="282" r:id="rId5"/>
    <p:sldId id="319" r:id="rId6"/>
    <p:sldId id="318" r:id="rId7"/>
    <p:sldId id="288" r:id="rId8"/>
    <p:sldId id="289" r:id="rId9"/>
    <p:sldId id="308" r:id="rId10"/>
    <p:sldId id="322" r:id="rId11"/>
    <p:sldId id="323" r:id="rId12"/>
    <p:sldId id="307" r:id="rId13"/>
    <p:sldId id="320" r:id="rId14"/>
    <p:sldId id="310" r:id="rId15"/>
    <p:sldId id="324" r:id="rId16"/>
    <p:sldId id="325" r:id="rId17"/>
    <p:sldId id="276" r:id="rId18"/>
    <p:sldId id="267" r:id="rId19"/>
    <p:sldId id="316" r:id="rId20"/>
    <p:sldId id="326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03B9A-9D2D-4C35-A055-E1C3BEC4C01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29419D-D3B5-41F5-9787-333B5B6C9462}">
      <dgm:prSet phldrT="[نص]"/>
      <dgm:spPr/>
      <dgm:t>
        <a:bodyPr/>
        <a:lstStyle/>
        <a:p>
          <a:r>
            <a:rPr lang="ar-DZ" b="1" dirty="0" err="1" smtClean="0"/>
            <a:t>الكلوروفيلات</a:t>
          </a:r>
          <a:r>
            <a:rPr lang="ar-DZ" b="1" dirty="0" smtClean="0"/>
            <a:t> </a:t>
          </a:r>
          <a:endParaRPr lang="fr-FR" b="1" dirty="0"/>
        </a:p>
      </dgm:t>
    </dgm:pt>
    <dgm:pt modelId="{35D6D4B3-FFF9-45E1-9538-F82F0FC861B7}" cxnId="{6728AE16-0597-47C8-9035-7B4E0F64C681}" type="parTrans">
      <dgm:prSet/>
      <dgm:spPr/>
      <dgm:t>
        <a:bodyPr/>
        <a:lstStyle/>
        <a:p>
          <a:endParaRPr lang="fr-FR"/>
        </a:p>
      </dgm:t>
    </dgm:pt>
    <dgm:pt modelId="{9938EFA0-E588-4748-902C-37CD934774DF}" cxnId="{6728AE16-0597-47C8-9035-7B4E0F64C681}" type="sibTrans">
      <dgm:prSet/>
      <dgm:spPr/>
      <dgm:t>
        <a:bodyPr/>
        <a:lstStyle/>
        <a:p>
          <a:endParaRPr lang="fr-FR"/>
        </a:p>
      </dgm:t>
    </dgm:pt>
    <dgm:pt modelId="{C3E27056-6C22-4D8F-AA69-421FEB0BB4B3}">
      <dgm:prSet phldrT="[نص]"/>
      <dgm:spPr/>
      <dgm:t>
        <a:bodyPr/>
        <a:lstStyle/>
        <a:p>
          <a:r>
            <a:rPr lang="ar-DZ" b="1" dirty="0" err="1" smtClean="0"/>
            <a:t>الكاروتينويدات</a:t>
          </a:r>
          <a:r>
            <a:rPr lang="ar-DZ" b="1" dirty="0" smtClean="0"/>
            <a:t> </a:t>
          </a:r>
          <a:endParaRPr lang="fr-FR" b="1" dirty="0"/>
        </a:p>
      </dgm:t>
    </dgm:pt>
    <dgm:pt modelId="{C4C81924-D43C-4A94-9E8C-BC071DAC1689}" cxnId="{9F77D847-0B82-4AF8-83EA-40DA6337E2C5}" type="parTrans">
      <dgm:prSet/>
      <dgm:spPr/>
      <dgm:t>
        <a:bodyPr/>
        <a:lstStyle/>
        <a:p>
          <a:endParaRPr lang="fr-FR"/>
        </a:p>
      </dgm:t>
    </dgm:pt>
    <dgm:pt modelId="{3F7D6635-DF8D-4DF2-AF93-7EBC01114A64}" cxnId="{9F77D847-0B82-4AF8-83EA-40DA6337E2C5}" type="sibTrans">
      <dgm:prSet/>
      <dgm:spPr/>
      <dgm:t>
        <a:bodyPr/>
        <a:lstStyle/>
        <a:p>
          <a:endParaRPr lang="fr-FR"/>
        </a:p>
      </dgm:t>
    </dgm:pt>
    <dgm:pt modelId="{8442B669-1524-4AD8-9F73-6FB4E3325674}">
      <dgm:prSet phldrT="[نص]"/>
      <dgm:spPr/>
      <dgm:t>
        <a:bodyPr/>
        <a:lstStyle/>
        <a:p>
          <a:r>
            <a:rPr lang="ar-DZ" b="1" dirty="0" err="1" smtClean="0"/>
            <a:t>الفيكوبلينات</a:t>
          </a:r>
          <a:r>
            <a:rPr lang="ar-DZ" b="1" dirty="0" smtClean="0"/>
            <a:t>  </a:t>
          </a:r>
          <a:endParaRPr lang="fr-FR" b="1" dirty="0"/>
        </a:p>
      </dgm:t>
    </dgm:pt>
    <dgm:pt modelId="{DA4B5F42-4E67-49B8-B563-07AFE72C5E55}" cxnId="{8170EA7E-773F-4E8C-99CD-4BC81E6A40D2}" type="parTrans">
      <dgm:prSet/>
      <dgm:spPr/>
      <dgm:t>
        <a:bodyPr/>
        <a:lstStyle/>
        <a:p>
          <a:endParaRPr lang="fr-FR"/>
        </a:p>
      </dgm:t>
    </dgm:pt>
    <dgm:pt modelId="{E54AF5FE-E670-417E-9C23-3DB3E68C502B}" cxnId="{8170EA7E-773F-4E8C-99CD-4BC81E6A40D2}" type="sibTrans">
      <dgm:prSet/>
      <dgm:spPr/>
      <dgm:t>
        <a:bodyPr/>
        <a:lstStyle/>
        <a:p>
          <a:endParaRPr lang="fr-FR"/>
        </a:p>
      </dgm:t>
    </dgm:pt>
    <dgm:pt modelId="{17580A14-C4BD-4288-86D8-E9AE3FDD101E}" type="pres">
      <dgm:prSet presAssocID="{D8403B9A-9D2D-4C35-A055-E1C3BEC4C01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196688C9-4A26-4A7F-A715-EC6317233792}" type="pres">
      <dgm:prSet presAssocID="{8429419D-D3B5-41F5-9787-333B5B6C9462}" presName="Accent1" presStyleCnt="0"/>
      <dgm:spPr/>
    </dgm:pt>
    <dgm:pt modelId="{DCF4EA5C-8358-4867-A085-2ACECB3640CD}" type="pres">
      <dgm:prSet presAssocID="{8429419D-D3B5-41F5-9787-333B5B6C9462}" presName="Accent" presStyleLbl="node1" presStyleIdx="0" presStyleCnt="3"/>
      <dgm:spPr/>
    </dgm:pt>
    <dgm:pt modelId="{199A735A-0082-49DC-BB70-2E0AC15AFA0B}" type="pres">
      <dgm:prSet presAssocID="{8429419D-D3B5-41F5-9787-333B5B6C946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9B0EA1-37AA-4860-B576-B7BAEA804F86}" type="pres">
      <dgm:prSet presAssocID="{C3E27056-6C22-4D8F-AA69-421FEB0BB4B3}" presName="Accent2" presStyleCnt="0"/>
      <dgm:spPr/>
    </dgm:pt>
    <dgm:pt modelId="{5F5B4C88-82AE-4227-8F57-BF2CE55D2F10}" type="pres">
      <dgm:prSet presAssocID="{C3E27056-6C22-4D8F-AA69-421FEB0BB4B3}" presName="Accent" presStyleLbl="node1" presStyleIdx="1" presStyleCnt="3"/>
      <dgm:spPr/>
    </dgm:pt>
    <dgm:pt modelId="{9355E38F-DB6D-48A5-9286-8B34E8919252}" type="pres">
      <dgm:prSet presAssocID="{C3E27056-6C22-4D8F-AA69-421FEB0BB4B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DB77B6-F9CA-4A1A-A1F7-6A7DDD9CBC21}" type="pres">
      <dgm:prSet presAssocID="{8442B669-1524-4AD8-9F73-6FB4E3325674}" presName="Accent3" presStyleCnt="0"/>
      <dgm:spPr/>
    </dgm:pt>
    <dgm:pt modelId="{E5403E40-9FE8-4D91-81B3-B93054B0EE51}" type="pres">
      <dgm:prSet presAssocID="{8442B669-1524-4AD8-9F73-6FB4E3325674}" presName="Accent" presStyleLbl="node1" presStyleIdx="2" presStyleCnt="3"/>
      <dgm:spPr/>
    </dgm:pt>
    <dgm:pt modelId="{837FC569-EE14-49A9-BF8E-25975A311667}" type="pres">
      <dgm:prSet presAssocID="{8442B669-1524-4AD8-9F73-6FB4E332567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77D847-0B82-4AF8-83EA-40DA6337E2C5}" srcId="{D8403B9A-9D2D-4C35-A055-E1C3BEC4C01B}" destId="{C3E27056-6C22-4D8F-AA69-421FEB0BB4B3}" srcOrd="1" destOrd="0" parTransId="{C4C81924-D43C-4A94-9E8C-BC071DAC1689}" sibTransId="{3F7D6635-DF8D-4DF2-AF93-7EBC01114A64}"/>
    <dgm:cxn modelId="{C3469D08-55E9-4848-9A5A-10927D285F72}" type="presOf" srcId="{D8403B9A-9D2D-4C35-A055-E1C3BEC4C01B}" destId="{17580A14-C4BD-4288-86D8-E9AE3FDD101E}" srcOrd="0" destOrd="0" presId="urn:microsoft.com/office/officeart/2009/layout/CircleArrowProcess"/>
    <dgm:cxn modelId="{5B4ACD00-8AA1-4BAA-9F1B-0F917002D41F}" type="presOf" srcId="{C3E27056-6C22-4D8F-AA69-421FEB0BB4B3}" destId="{9355E38F-DB6D-48A5-9286-8B34E8919252}" srcOrd="0" destOrd="0" presId="urn:microsoft.com/office/officeart/2009/layout/CircleArrowProcess"/>
    <dgm:cxn modelId="{8DD72DA2-3627-4681-B8F1-9E8DF07A2FB2}" type="presOf" srcId="{8442B669-1524-4AD8-9F73-6FB4E3325674}" destId="{837FC569-EE14-49A9-BF8E-25975A311667}" srcOrd="0" destOrd="0" presId="urn:microsoft.com/office/officeart/2009/layout/CircleArrowProcess"/>
    <dgm:cxn modelId="{8170EA7E-773F-4E8C-99CD-4BC81E6A40D2}" srcId="{D8403B9A-9D2D-4C35-A055-E1C3BEC4C01B}" destId="{8442B669-1524-4AD8-9F73-6FB4E3325674}" srcOrd="2" destOrd="0" parTransId="{DA4B5F42-4E67-49B8-B563-07AFE72C5E55}" sibTransId="{E54AF5FE-E670-417E-9C23-3DB3E68C502B}"/>
    <dgm:cxn modelId="{21752061-3F91-473A-9EBC-A8A018CFAD06}" type="presOf" srcId="{8429419D-D3B5-41F5-9787-333B5B6C9462}" destId="{199A735A-0082-49DC-BB70-2E0AC15AFA0B}" srcOrd="0" destOrd="0" presId="urn:microsoft.com/office/officeart/2009/layout/CircleArrowProcess"/>
    <dgm:cxn modelId="{6728AE16-0597-47C8-9035-7B4E0F64C681}" srcId="{D8403B9A-9D2D-4C35-A055-E1C3BEC4C01B}" destId="{8429419D-D3B5-41F5-9787-333B5B6C9462}" srcOrd="0" destOrd="0" parTransId="{35D6D4B3-FFF9-45E1-9538-F82F0FC861B7}" sibTransId="{9938EFA0-E588-4748-902C-37CD934774DF}"/>
    <dgm:cxn modelId="{EED4F5B7-EEEF-4C94-90A3-51E1708C3371}" type="presParOf" srcId="{17580A14-C4BD-4288-86D8-E9AE3FDD101E}" destId="{196688C9-4A26-4A7F-A715-EC6317233792}" srcOrd="0" destOrd="0" presId="urn:microsoft.com/office/officeart/2009/layout/CircleArrowProcess"/>
    <dgm:cxn modelId="{72F97810-77D7-4962-99AA-990D36BFE8A5}" type="presParOf" srcId="{196688C9-4A26-4A7F-A715-EC6317233792}" destId="{DCF4EA5C-8358-4867-A085-2ACECB3640CD}" srcOrd="0" destOrd="0" presId="urn:microsoft.com/office/officeart/2009/layout/CircleArrowProcess"/>
    <dgm:cxn modelId="{AA8F7D52-16A0-4997-8DBD-89D406998DD9}" type="presParOf" srcId="{17580A14-C4BD-4288-86D8-E9AE3FDD101E}" destId="{199A735A-0082-49DC-BB70-2E0AC15AFA0B}" srcOrd="1" destOrd="0" presId="urn:microsoft.com/office/officeart/2009/layout/CircleArrowProcess"/>
    <dgm:cxn modelId="{AF869F29-20E6-4E76-B808-38BBA32923DF}" type="presParOf" srcId="{17580A14-C4BD-4288-86D8-E9AE3FDD101E}" destId="{1D9B0EA1-37AA-4860-B576-B7BAEA804F86}" srcOrd="2" destOrd="0" presId="urn:microsoft.com/office/officeart/2009/layout/CircleArrowProcess"/>
    <dgm:cxn modelId="{CE04A3D3-0168-4D11-8927-AD78113BE0E7}" type="presParOf" srcId="{1D9B0EA1-37AA-4860-B576-B7BAEA804F86}" destId="{5F5B4C88-82AE-4227-8F57-BF2CE55D2F10}" srcOrd="0" destOrd="0" presId="urn:microsoft.com/office/officeart/2009/layout/CircleArrowProcess"/>
    <dgm:cxn modelId="{BD39F762-D267-44F6-BDBB-24CE15E8D1DD}" type="presParOf" srcId="{17580A14-C4BD-4288-86D8-E9AE3FDD101E}" destId="{9355E38F-DB6D-48A5-9286-8B34E8919252}" srcOrd="3" destOrd="0" presId="urn:microsoft.com/office/officeart/2009/layout/CircleArrowProcess"/>
    <dgm:cxn modelId="{60CCFD02-092A-4DC0-AC73-590F6E0DE375}" type="presParOf" srcId="{17580A14-C4BD-4288-86D8-E9AE3FDD101E}" destId="{14DB77B6-F9CA-4A1A-A1F7-6A7DDD9CBC21}" srcOrd="4" destOrd="0" presId="urn:microsoft.com/office/officeart/2009/layout/CircleArrowProcess"/>
    <dgm:cxn modelId="{B002F235-3D3A-45B3-AF49-FFE105BA2C50}" type="presParOf" srcId="{14DB77B6-F9CA-4A1A-A1F7-6A7DDD9CBC21}" destId="{E5403E40-9FE8-4D91-81B3-B93054B0EE51}" srcOrd="0" destOrd="0" presId="urn:microsoft.com/office/officeart/2009/layout/CircleArrowProcess"/>
    <dgm:cxn modelId="{39E2FDDF-892F-431D-B9D5-8F20BFD52D7E}" type="presParOf" srcId="{17580A14-C4BD-4288-86D8-E9AE3FDD101E}" destId="{837FC569-EE14-49A9-BF8E-25975A31166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BBA89-B6C2-4CA3-A978-F37FC25F7D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4AD708-753D-4A5F-828B-A2C06E31564B}">
      <dgm:prSet phldrT="[نص]"/>
      <dgm:spPr/>
      <dgm:t>
        <a:bodyPr/>
        <a:lstStyle/>
        <a:p>
          <a:r>
            <a:rPr lang="ar-DZ" b="1" dirty="0" smtClean="0">
              <a:solidFill>
                <a:schemeClr val="tx1"/>
              </a:solidFill>
            </a:rPr>
            <a:t>كلوروفيل أ </a:t>
          </a:r>
          <a:endParaRPr lang="fr-FR" b="1" dirty="0">
            <a:solidFill>
              <a:schemeClr val="tx1"/>
            </a:solidFill>
          </a:endParaRPr>
        </a:p>
      </dgm:t>
    </dgm:pt>
    <dgm:pt modelId="{EF6E444A-57A5-4797-B8A4-E01BD9C3F889}" cxnId="{9692772B-7F46-45F4-B47A-07D58B612EE1}" type="parTrans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B66E64C-03D8-4419-A361-F881AE6504A1}" cxnId="{9692772B-7F46-45F4-B47A-07D58B612EE1}" type="sibTrans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D72EE860-DD31-45FE-84EA-CAE689E14ADF}">
      <dgm:prSet phldrT="[نص]"/>
      <dgm:spPr/>
      <dgm:t>
        <a:bodyPr/>
        <a:lstStyle/>
        <a:p>
          <a:r>
            <a:rPr lang="ar-DZ" b="1" dirty="0" smtClean="0">
              <a:solidFill>
                <a:schemeClr val="tx1"/>
              </a:solidFill>
            </a:rPr>
            <a:t>أخضر مزرق </a:t>
          </a:r>
          <a:endParaRPr lang="fr-FR" b="1" dirty="0">
            <a:solidFill>
              <a:schemeClr val="tx1"/>
            </a:solidFill>
          </a:endParaRPr>
        </a:p>
      </dgm:t>
    </dgm:pt>
    <dgm:pt modelId="{E6C8D242-BB1E-4E1E-B7EF-AFA9D657B0DF}" cxnId="{91BF79E3-3EDE-4405-A22A-0DBB9E66251E}" type="parTrans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966B666D-0F12-4141-B14A-500121AF7FEA}" cxnId="{91BF79E3-3EDE-4405-A22A-0DBB9E66251E}" type="sibTrans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DC1DFA7B-10A4-4934-A866-D467276F3FDB}">
      <dgm:prSet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C55 H72O5N4Mg</a:t>
          </a:r>
          <a:endParaRPr lang="fr-FR" b="1" dirty="0">
            <a:solidFill>
              <a:schemeClr val="tx1"/>
            </a:solidFill>
          </a:endParaRPr>
        </a:p>
      </dgm:t>
    </dgm:pt>
    <dgm:pt modelId="{E51C070A-DB5F-41A2-A317-CE5E4B421CDF}" cxnId="{8BA6D548-4A6E-437B-83EC-EA7FA67A45D5}" type="parTrans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0E3AA04-A579-4D86-B803-CECB94DE0051}" cxnId="{8BA6D548-4A6E-437B-83EC-EA7FA67A45D5}" type="sibTrans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292D827-0B65-438B-A564-6D537961CC41}" type="pres">
      <dgm:prSet presAssocID="{6E0BBA89-B6C2-4CA3-A978-F37FC25F7D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9D5E2F9-A8B1-4A72-B087-6C0A9B2F33F1}" type="pres">
      <dgm:prSet presAssocID="{D24AD708-753D-4A5F-828B-A2C06E31564B}" presName="hierRoot1" presStyleCnt="0">
        <dgm:presLayoutVars>
          <dgm:hierBranch val="init"/>
        </dgm:presLayoutVars>
      </dgm:prSet>
      <dgm:spPr/>
    </dgm:pt>
    <dgm:pt modelId="{AE0BFB48-BE97-4C39-AC89-519E0DC3EC6F}" type="pres">
      <dgm:prSet presAssocID="{D24AD708-753D-4A5F-828B-A2C06E31564B}" presName="rootComposite1" presStyleCnt="0"/>
      <dgm:spPr/>
    </dgm:pt>
    <dgm:pt modelId="{0AF145BD-44E2-4F30-B8A1-F2882929481E}" type="pres">
      <dgm:prSet presAssocID="{D24AD708-753D-4A5F-828B-A2C06E3156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8CB20A-D979-4EEA-85C7-378FDB8DD26D}" type="pres">
      <dgm:prSet presAssocID="{D24AD708-753D-4A5F-828B-A2C06E31564B}" presName="rootConnector1" presStyleLbl="node1" presStyleIdx="0" presStyleCnt="0"/>
      <dgm:spPr/>
      <dgm:t>
        <a:bodyPr/>
        <a:lstStyle/>
        <a:p>
          <a:endParaRPr lang="fr-FR"/>
        </a:p>
      </dgm:t>
    </dgm:pt>
    <dgm:pt modelId="{59075D35-ED7A-4236-85EC-7E7FECD0D04F}" type="pres">
      <dgm:prSet presAssocID="{D24AD708-753D-4A5F-828B-A2C06E31564B}" presName="hierChild2" presStyleCnt="0"/>
      <dgm:spPr/>
    </dgm:pt>
    <dgm:pt modelId="{99AE44D8-C14D-47AF-B9D0-A86D115E686D}" type="pres">
      <dgm:prSet presAssocID="{E6C8D242-BB1E-4E1E-B7EF-AFA9D657B0DF}" presName="Name37" presStyleLbl="parChTrans1D2" presStyleIdx="0" presStyleCnt="2"/>
      <dgm:spPr/>
      <dgm:t>
        <a:bodyPr/>
        <a:lstStyle/>
        <a:p>
          <a:endParaRPr lang="fr-FR"/>
        </a:p>
      </dgm:t>
    </dgm:pt>
    <dgm:pt modelId="{E4281709-4BF3-4C21-BA0E-5E9E7CEFA044}" type="pres">
      <dgm:prSet presAssocID="{D72EE860-DD31-45FE-84EA-CAE689E14ADF}" presName="hierRoot2" presStyleCnt="0">
        <dgm:presLayoutVars>
          <dgm:hierBranch val="init"/>
        </dgm:presLayoutVars>
      </dgm:prSet>
      <dgm:spPr/>
    </dgm:pt>
    <dgm:pt modelId="{E1C44150-63E8-494B-855C-A88D374F6854}" type="pres">
      <dgm:prSet presAssocID="{D72EE860-DD31-45FE-84EA-CAE689E14ADF}" presName="rootComposite" presStyleCnt="0"/>
      <dgm:spPr/>
    </dgm:pt>
    <dgm:pt modelId="{131B45E3-CC59-4CE1-9293-6558AFCA948E}" type="pres">
      <dgm:prSet presAssocID="{D72EE860-DD31-45FE-84EA-CAE689E14AD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18347A8-19B2-426E-8D1E-893192D6CC12}" type="pres">
      <dgm:prSet presAssocID="{D72EE860-DD31-45FE-84EA-CAE689E14ADF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90F44A-475C-4D3C-A69C-D0B5DD7FE9BE}" type="pres">
      <dgm:prSet presAssocID="{D72EE860-DD31-45FE-84EA-CAE689E14ADF}" presName="hierChild4" presStyleCnt="0"/>
      <dgm:spPr/>
    </dgm:pt>
    <dgm:pt modelId="{C1233304-948C-4F29-A2EE-9E6C64ABD232}" type="pres">
      <dgm:prSet presAssocID="{D72EE860-DD31-45FE-84EA-CAE689E14ADF}" presName="hierChild5" presStyleCnt="0"/>
      <dgm:spPr/>
    </dgm:pt>
    <dgm:pt modelId="{47CCF5AE-FF7C-495D-A108-F6A67F966BF3}" type="pres">
      <dgm:prSet presAssocID="{E51C070A-DB5F-41A2-A317-CE5E4B421CDF}" presName="Name37" presStyleLbl="parChTrans1D2" presStyleIdx="1" presStyleCnt="2"/>
      <dgm:spPr/>
      <dgm:t>
        <a:bodyPr/>
        <a:lstStyle/>
        <a:p>
          <a:endParaRPr lang="fr-FR"/>
        </a:p>
      </dgm:t>
    </dgm:pt>
    <dgm:pt modelId="{5F728CB2-0E97-4B6A-BA52-671AAAD0F743}" type="pres">
      <dgm:prSet presAssocID="{DC1DFA7B-10A4-4934-A866-D467276F3FDB}" presName="hierRoot2" presStyleCnt="0">
        <dgm:presLayoutVars>
          <dgm:hierBranch val="init"/>
        </dgm:presLayoutVars>
      </dgm:prSet>
      <dgm:spPr/>
    </dgm:pt>
    <dgm:pt modelId="{B550AA37-46A3-4F01-8434-2D6C4D9B1816}" type="pres">
      <dgm:prSet presAssocID="{DC1DFA7B-10A4-4934-A866-D467276F3FDB}" presName="rootComposite" presStyleCnt="0"/>
      <dgm:spPr/>
    </dgm:pt>
    <dgm:pt modelId="{E0FF69A5-77DD-4904-8D23-6BEAD3F7FF33}" type="pres">
      <dgm:prSet presAssocID="{DC1DFA7B-10A4-4934-A866-D467276F3FDB}" presName="rootText" presStyleLbl="node2" presStyleIdx="1" presStyleCnt="2" custScaleX="2282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6B7B5D-D095-4812-AE8A-F94918E16725}" type="pres">
      <dgm:prSet presAssocID="{DC1DFA7B-10A4-4934-A866-D467276F3FDB}" presName="rootConnector" presStyleLbl="node2" presStyleIdx="1" presStyleCnt="2"/>
      <dgm:spPr/>
      <dgm:t>
        <a:bodyPr/>
        <a:lstStyle/>
        <a:p>
          <a:endParaRPr lang="fr-FR"/>
        </a:p>
      </dgm:t>
    </dgm:pt>
    <dgm:pt modelId="{D297F095-B61B-4526-8EF5-3F5A3488D93E}" type="pres">
      <dgm:prSet presAssocID="{DC1DFA7B-10A4-4934-A866-D467276F3FDB}" presName="hierChild4" presStyleCnt="0"/>
      <dgm:spPr/>
    </dgm:pt>
    <dgm:pt modelId="{2AFAAC5E-D7D7-47B6-B248-0113EA17EA6F}" type="pres">
      <dgm:prSet presAssocID="{DC1DFA7B-10A4-4934-A866-D467276F3FDB}" presName="hierChild5" presStyleCnt="0"/>
      <dgm:spPr/>
    </dgm:pt>
    <dgm:pt modelId="{4DF11983-E131-4A1F-9811-37776498A884}" type="pres">
      <dgm:prSet presAssocID="{D24AD708-753D-4A5F-828B-A2C06E31564B}" presName="hierChild3" presStyleCnt="0"/>
      <dgm:spPr/>
    </dgm:pt>
  </dgm:ptLst>
  <dgm:cxnLst>
    <dgm:cxn modelId="{B0F99597-F02A-425B-B062-091474D4AB13}" type="presOf" srcId="{D72EE860-DD31-45FE-84EA-CAE689E14ADF}" destId="{131B45E3-CC59-4CE1-9293-6558AFCA948E}" srcOrd="0" destOrd="0" presId="urn:microsoft.com/office/officeart/2005/8/layout/orgChart1"/>
    <dgm:cxn modelId="{EE765436-795F-4241-A2BB-5108A5A886FB}" type="presOf" srcId="{6E0BBA89-B6C2-4CA3-A978-F37FC25F7D7E}" destId="{C292D827-0B65-438B-A564-6D537961CC41}" srcOrd="0" destOrd="0" presId="urn:microsoft.com/office/officeart/2005/8/layout/orgChart1"/>
    <dgm:cxn modelId="{305EFAA7-8044-4CAC-81CA-74C67E483BB1}" type="presOf" srcId="{DC1DFA7B-10A4-4934-A866-D467276F3FDB}" destId="{E0FF69A5-77DD-4904-8D23-6BEAD3F7FF33}" srcOrd="0" destOrd="0" presId="urn:microsoft.com/office/officeart/2005/8/layout/orgChart1"/>
    <dgm:cxn modelId="{890F1C16-79BC-4953-8DBC-4E4635E46EA5}" type="presOf" srcId="{D72EE860-DD31-45FE-84EA-CAE689E14ADF}" destId="{C18347A8-19B2-426E-8D1E-893192D6CC12}" srcOrd="1" destOrd="0" presId="urn:microsoft.com/office/officeart/2005/8/layout/orgChart1"/>
    <dgm:cxn modelId="{9692772B-7F46-45F4-B47A-07D58B612EE1}" srcId="{6E0BBA89-B6C2-4CA3-A978-F37FC25F7D7E}" destId="{D24AD708-753D-4A5F-828B-A2C06E31564B}" srcOrd="0" destOrd="0" parTransId="{EF6E444A-57A5-4797-B8A4-E01BD9C3F889}" sibTransId="{EB66E64C-03D8-4419-A361-F881AE6504A1}"/>
    <dgm:cxn modelId="{422428DA-B66A-470C-AEA7-F539B81F8CB8}" type="presOf" srcId="{E51C070A-DB5F-41A2-A317-CE5E4B421CDF}" destId="{47CCF5AE-FF7C-495D-A108-F6A67F966BF3}" srcOrd="0" destOrd="0" presId="urn:microsoft.com/office/officeart/2005/8/layout/orgChart1"/>
    <dgm:cxn modelId="{8BA6D548-4A6E-437B-83EC-EA7FA67A45D5}" srcId="{D24AD708-753D-4A5F-828B-A2C06E31564B}" destId="{DC1DFA7B-10A4-4934-A866-D467276F3FDB}" srcOrd="1" destOrd="0" parTransId="{E51C070A-DB5F-41A2-A317-CE5E4B421CDF}" sibTransId="{C0E3AA04-A579-4D86-B803-CECB94DE0051}"/>
    <dgm:cxn modelId="{97EAF1FF-FEA4-41CD-AACE-F269154208CB}" type="presOf" srcId="{D24AD708-753D-4A5F-828B-A2C06E31564B}" destId="{718CB20A-D979-4EEA-85C7-378FDB8DD26D}" srcOrd="1" destOrd="0" presId="urn:microsoft.com/office/officeart/2005/8/layout/orgChart1"/>
    <dgm:cxn modelId="{CC22B84C-6699-463E-BCB8-6345E0DDF5A2}" type="presOf" srcId="{DC1DFA7B-10A4-4934-A866-D467276F3FDB}" destId="{756B7B5D-D095-4812-AE8A-F94918E16725}" srcOrd="1" destOrd="0" presId="urn:microsoft.com/office/officeart/2005/8/layout/orgChart1"/>
    <dgm:cxn modelId="{91BF79E3-3EDE-4405-A22A-0DBB9E66251E}" srcId="{D24AD708-753D-4A5F-828B-A2C06E31564B}" destId="{D72EE860-DD31-45FE-84EA-CAE689E14ADF}" srcOrd="0" destOrd="0" parTransId="{E6C8D242-BB1E-4E1E-B7EF-AFA9D657B0DF}" sibTransId="{966B666D-0F12-4141-B14A-500121AF7FEA}"/>
    <dgm:cxn modelId="{0A5225C5-BD5C-4EBF-B90C-A45325EE3E44}" type="presOf" srcId="{D24AD708-753D-4A5F-828B-A2C06E31564B}" destId="{0AF145BD-44E2-4F30-B8A1-F2882929481E}" srcOrd="0" destOrd="0" presId="urn:microsoft.com/office/officeart/2005/8/layout/orgChart1"/>
    <dgm:cxn modelId="{3F514F9F-1553-47E0-94B4-B4BB3A8070AF}" type="presOf" srcId="{E6C8D242-BB1E-4E1E-B7EF-AFA9D657B0DF}" destId="{99AE44D8-C14D-47AF-B9D0-A86D115E686D}" srcOrd="0" destOrd="0" presId="urn:microsoft.com/office/officeart/2005/8/layout/orgChart1"/>
    <dgm:cxn modelId="{0671D653-BDFE-46C7-9F7D-2E36BE34E6BC}" type="presParOf" srcId="{C292D827-0B65-438B-A564-6D537961CC41}" destId="{C9D5E2F9-A8B1-4A72-B087-6C0A9B2F33F1}" srcOrd="0" destOrd="0" presId="urn:microsoft.com/office/officeart/2005/8/layout/orgChart1"/>
    <dgm:cxn modelId="{8DDCF4E1-253C-4AA7-AE9F-B4F4CB59E385}" type="presParOf" srcId="{C9D5E2F9-A8B1-4A72-B087-6C0A9B2F33F1}" destId="{AE0BFB48-BE97-4C39-AC89-519E0DC3EC6F}" srcOrd="0" destOrd="0" presId="urn:microsoft.com/office/officeart/2005/8/layout/orgChart1"/>
    <dgm:cxn modelId="{8D2AB2B6-F7FE-4FF5-9821-278B16C3B154}" type="presParOf" srcId="{AE0BFB48-BE97-4C39-AC89-519E0DC3EC6F}" destId="{0AF145BD-44E2-4F30-B8A1-F2882929481E}" srcOrd="0" destOrd="0" presId="urn:microsoft.com/office/officeart/2005/8/layout/orgChart1"/>
    <dgm:cxn modelId="{657954BA-F5AC-495B-8E3A-6311026265C0}" type="presParOf" srcId="{AE0BFB48-BE97-4C39-AC89-519E0DC3EC6F}" destId="{718CB20A-D979-4EEA-85C7-378FDB8DD26D}" srcOrd="1" destOrd="0" presId="urn:microsoft.com/office/officeart/2005/8/layout/orgChart1"/>
    <dgm:cxn modelId="{FA94FBC1-6CAF-4A15-A102-D2C63089E5D8}" type="presParOf" srcId="{C9D5E2F9-A8B1-4A72-B087-6C0A9B2F33F1}" destId="{59075D35-ED7A-4236-85EC-7E7FECD0D04F}" srcOrd="1" destOrd="0" presId="urn:microsoft.com/office/officeart/2005/8/layout/orgChart1"/>
    <dgm:cxn modelId="{F2D09BCF-6CB7-49E1-AED4-52AB5842D0CF}" type="presParOf" srcId="{59075D35-ED7A-4236-85EC-7E7FECD0D04F}" destId="{99AE44D8-C14D-47AF-B9D0-A86D115E686D}" srcOrd="0" destOrd="0" presId="urn:microsoft.com/office/officeart/2005/8/layout/orgChart1"/>
    <dgm:cxn modelId="{87374DA6-7ED2-4538-832A-9FCFBA8C2D0D}" type="presParOf" srcId="{59075D35-ED7A-4236-85EC-7E7FECD0D04F}" destId="{E4281709-4BF3-4C21-BA0E-5E9E7CEFA044}" srcOrd="1" destOrd="0" presId="urn:microsoft.com/office/officeart/2005/8/layout/orgChart1"/>
    <dgm:cxn modelId="{B2C34647-DCF4-4DBF-8045-062CE26FF51F}" type="presParOf" srcId="{E4281709-4BF3-4C21-BA0E-5E9E7CEFA044}" destId="{E1C44150-63E8-494B-855C-A88D374F6854}" srcOrd="0" destOrd="0" presId="urn:microsoft.com/office/officeart/2005/8/layout/orgChart1"/>
    <dgm:cxn modelId="{6873F5E7-C4D7-488D-AD94-CD45A1C5C01F}" type="presParOf" srcId="{E1C44150-63E8-494B-855C-A88D374F6854}" destId="{131B45E3-CC59-4CE1-9293-6558AFCA948E}" srcOrd="0" destOrd="0" presId="urn:microsoft.com/office/officeart/2005/8/layout/orgChart1"/>
    <dgm:cxn modelId="{7BA7E1E5-E096-4418-9479-2780CBB0CA10}" type="presParOf" srcId="{E1C44150-63E8-494B-855C-A88D374F6854}" destId="{C18347A8-19B2-426E-8D1E-893192D6CC12}" srcOrd="1" destOrd="0" presId="urn:microsoft.com/office/officeart/2005/8/layout/orgChart1"/>
    <dgm:cxn modelId="{4CB88458-42ED-41E0-AA46-D08C3511E71E}" type="presParOf" srcId="{E4281709-4BF3-4C21-BA0E-5E9E7CEFA044}" destId="{C990F44A-475C-4D3C-A69C-D0B5DD7FE9BE}" srcOrd="1" destOrd="0" presId="urn:microsoft.com/office/officeart/2005/8/layout/orgChart1"/>
    <dgm:cxn modelId="{04DD7E82-1806-4B62-9481-8E37B7B752EB}" type="presParOf" srcId="{E4281709-4BF3-4C21-BA0E-5E9E7CEFA044}" destId="{C1233304-948C-4F29-A2EE-9E6C64ABD232}" srcOrd="2" destOrd="0" presId="urn:microsoft.com/office/officeart/2005/8/layout/orgChart1"/>
    <dgm:cxn modelId="{C8D17267-ADC6-43F7-AA27-9A8E312CE953}" type="presParOf" srcId="{59075D35-ED7A-4236-85EC-7E7FECD0D04F}" destId="{47CCF5AE-FF7C-495D-A108-F6A67F966BF3}" srcOrd="2" destOrd="0" presId="urn:microsoft.com/office/officeart/2005/8/layout/orgChart1"/>
    <dgm:cxn modelId="{CA3071BE-8B81-499B-AD33-39589F23FEF0}" type="presParOf" srcId="{59075D35-ED7A-4236-85EC-7E7FECD0D04F}" destId="{5F728CB2-0E97-4B6A-BA52-671AAAD0F743}" srcOrd="3" destOrd="0" presId="urn:microsoft.com/office/officeart/2005/8/layout/orgChart1"/>
    <dgm:cxn modelId="{CCBAC8A4-CD2E-43E1-A4C0-F5766AA9AC24}" type="presParOf" srcId="{5F728CB2-0E97-4B6A-BA52-671AAAD0F743}" destId="{B550AA37-46A3-4F01-8434-2D6C4D9B1816}" srcOrd="0" destOrd="0" presId="urn:microsoft.com/office/officeart/2005/8/layout/orgChart1"/>
    <dgm:cxn modelId="{98F45BD5-58E9-4E33-8706-C693AC2F8686}" type="presParOf" srcId="{B550AA37-46A3-4F01-8434-2D6C4D9B1816}" destId="{E0FF69A5-77DD-4904-8D23-6BEAD3F7FF33}" srcOrd="0" destOrd="0" presId="urn:microsoft.com/office/officeart/2005/8/layout/orgChart1"/>
    <dgm:cxn modelId="{58951839-2BBA-4BAF-AF3C-EE8DCA7ADC3E}" type="presParOf" srcId="{B550AA37-46A3-4F01-8434-2D6C4D9B1816}" destId="{756B7B5D-D095-4812-AE8A-F94918E16725}" srcOrd="1" destOrd="0" presId="urn:microsoft.com/office/officeart/2005/8/layout/orgChart1"/>
    <dgm:cxn modelId="{D5B74712-88C2-48A5-9A3D-925835BC53A0}" type="presParOf" srcId="{5F728CB2-0E97-4B6A-BA52-671AAAD0F743}" destId="{D297F095-B61B-4526-8EF5-3F5A3488D93E}" srcOrd="1" destOrd="0" presId="urn:microsoft.com/office/officeart/2005/8/layout/orgChart1"/>
    <dgm:cxn modelId="{FFC0800B-F43E-4F38-99B4-127D8B842F27}" type="presParOf" srcId="{5F728CB2-0E97-4B6A-BA52-671AAAD0F743}" destId="{2AFAAC5E-D7D7-47B6-B248-0113EA17EA6F}" srcOrd="2" destOrd="0" presId="urn:microsoft.com/office/officeart/2005/8/layout/orgChart1"/>
    <dgm:cxn modelId="{4CFBBC84-4B35-4244-A6CF-3976A045B3A8}" type="presParOf" srcId="{C9D5E2F9-A8B1-4A72-B087-6C0A9B2F33F1}" destId="{4DF11983-E131-4A1F-9811-37776498A8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507730" cy="6093296"/>
        <a:chOff x="0" y="0"/>
        <a:chExt cx="5507730" cy="6093296"/>
      </a:xfrm>
    </dsp:grpSpPr>
    <dsp:sp modelId="{DCF4EA5C-8358-4867-A085-2ACECB3640CD}">
      <dsp:nvSpPr>
        <dsp:cNvPr id="3" name="Circular Arrow 2"/>
        <dsp:cNvSpPr/>
      </dsp:nvSpPr>
      <dsp:spPr bwMode="white">
        <a:xfrm>
          <a:off x="3459111" y="0"/>
          <a:ext cx="2932866" cy="29333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459111" y="0"/>
        <a:ext cx="2932866" cy="2933313"/>
      </dsp:txXfrm>
    </dsp:sp>
    <dsp:sp modelId="{199A735A-0082-49DC-BB70-2E0AC15AFA0B}">
      <dsp:nvSpPr>
        <dsp:cNvPr id="4" name="Rectangles 3"/>
        <dsp:cNvSpPr/>
      </dsp:nvSpPr>
      <dsp:spPr bwMode="white">
        <a:xfrm>
          <a:off x="4107371" y="1059015"/>
          <a:ext cx="1629737" cy="81467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DZ" b="1" dirty="0" err="1" smtClean="0">
              <a:solidFill>
                <a:schemeClr val="tx1"/>
              </a:solidFill>
            </a:rPr>
            <a:t>الكلوروفيلات</a:t>
          </a:r>
          <a:r>
            <a:rPr lang="ar-DZ" b="1" dirty="0" smtClean="0">
              <a:solidFill>
                <a:schemeClr val="tx1"/>
              </a:solidFill>
            </a:rPr>
            <a:t> </a:t>
          </a:r>
          <a:endParaRPr lang="fr-FR" b="1" dirty="0">
            <a:solidFill>
              <a:schemeClr val="tx1"/>
            </a:solidFill>
          </a:endParaRPr>
        </a:p>
      </dsp:txBody>
      <dsp:txXfrm>
        <a:off x="4107371" y="1059015"/>
        <a:ext cx="1629737" cy="814674"/>
      </dsp:txXfrm>
    </dsp:sp>
    <dsp:sp modelId="{5F5B4C88-82AE-4227-8F57-BF2CE55D2F10}">
      <dsp:nvSpPr>
        <dsp:cNvPr id="5" name="Shape 4"/>
        <dsp:cNvSpPr/>
      </dsp:nvSpPr>
      <dsp:spPr bwMode="white">
        <a:xfrm>
          <a:off x="2644518" y="1685406"/>
          <a:ext cx="2932866" cy="29333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644518" y="1685406"/>
        <a:ext cx="2932866" cy="2933313"/>
      </dsp:txXfrm>
    </dsp:sp>
    <dsp:sp modelId="{9355E38F-DB6D-48A5-9286-8B34E8919252}">
      <dsp:nvSpPr>
        <dsp:cNvPr id="6" name="Rectangles 5"/>
        <dsp:cNvSpPr/>
      </dsp:nvSpPr>
      <dsp:spPr bwMode="white">
        <a:xfrm>
          <a:off x="3296083" y="2754170"/>
          <a:ext cx="1629737" cy="81467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DZ" b="1" dirty="0" err="1" smtClean="0">
              <a:solidFill>
                <a:schemeClr val="tx1"/>
              </a:solidFill>
            </a:rPr>
            <a:t>الكاروتينويدات</a:t>
          </a:r>
          <a:r>
            <a:rPr lang="ar-DZ" b="1" dirty="0" smtClean="0">
              <a:solidFill>
                <a:schemeClr val="tx1"/>
              </a:solidFill>
            </a:rPr>
            <a:t> </a:t>
          </a:r>
          <a:endParaRPr lang="fr-FR" b="1" dirty="0">
            <a:solidFill>
              <a:schemeClr val="tx1"/>
            </a:solidFill>
          </a:endParaRPr>
        </a:p>
      </dsp:txBody>
      <dsp:txXfrm>
        <a:off x="3296083" y="2754170"/>
        <a:ext cx="1629737" cy="814674"/>
      </dsp:txXfrm>
    </dsp:sp>
    <dsp:sp modelId="{E5403E40-9FE8-4D91-81B3-B93054B0EE51}">
      <dsp:nvSpPr>
        <dsp:cNvPr id="7" name="Block Arc 6"/>
        <dsp:cNvSpPr/>
      </dsp:nvSpPr>
      <dsp:spPr bwMode="white">
        <a:xfrm>
          <a:off x="3667854" y="3572499"/>
          <a:ext cx="2519787" cy="25207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667854" y="3572499"/>
        <a:ext cx="2519787" cy="2520797"/>
      </dsp:txXfrm>
    </dsp:sp>
    <dsp:sp modelId="{837FC569-EE14-49A9-BF8E-25975A311667}">
      <dsp:nvSpPr>
        <dsp:cNvPr id="8" name="Rectangles 7"/>
        <dsp:cNvSpPr/>
      </dsp:nvSpPr>
      <dsp:spPr bwMode="white">
        <a:xfrm>
          <a:off x="4111227" y="4451762"/>
          <a:ext cx="1629737" cy="81467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DZ" b="1" dirty="0" err="1" smtClean="0">
              <a:solidFill>
                <a:schemeClr val="tx1"/>
              </a:solidFill>
            </a:rPr>
            <a:t>الفيكوبلينات</a:t>
          </a:r>
          <a:r>
            <a:rPr lang="ar-DZ" b="1" dirty="0" smtClean="0">
              <a:solidFill>
                <a:schemeClr val="tx1"/>
              </a:solidFill>
            </a:rPr>
            <a:t>  </a:t>
          </a:r>
          <a:endParaRPr lang="fr-FR" b="1" dirty="0">
            <a:solidFill>
              <a:schemeClr val="tx1"/>
            </a:solidFill>
          </a:endParaRPr>
        </a:p>
      </dsp:txBody>
      <dsp:txXfrm>
        <a:off x="4111227" y="4451762"/>
        <a:ext cx="1629737" cy="814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200800" cy="2166048"/>
        <a:chOff x="0" y="0"/>
        <a:chExt cx="7200800" cy="2166048"/>
      </a:xfrm>
    </dsp:grpSpPr>
    <dsp:sp modelId="{99AE44D8-C14D-47AF-B9D0-A86D115E686D}">
      <dsp:nvSpPr>
        <dsp:cNvPr id="5" name="Freeform 4"/>
        <dsp:cNvSpPr/>
      </dsp:nvSpPr>
      <dsp:spPr bwMode="white">
        <a:xfrm>
          <a:off x="1369156" y="895061"/>
          <a:ext cx="2231244" cy="375926"/>
        </a:xfrm>
        <a:custGeom>
          <a:avLst/>
          <a:gdLst/>
          <a:ahLst/>
          <a:cxnLst/>
          <a:pathLst>
            <a:path w="3514" h="592">
              <a:moveTo>
                <a:pt x="3514" y="0"/>
              </a:moveTo>
              <a:lnTo>
                <a:pt x="3514" y="296"/>
              </a:lnTo>
              <a:lnTo>
                <a:pt x="0" y="296"/>
              </a:lnTo>
              <a:lnTo>
                <a:pt x="0" y="59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69156" y="895061"/>
        <a:ext cx="2231244" cy="375926"/>
      </dsp:txXfrm>
    </dsp:sp>
    <dsp:sp modelId="{47CCF5AE-FF7C-495D-A108-F6A67F966BF3}">
      <dsp:nvSpPr>
        <dsp:cNvPr id="8" name="Freeform 7"/>
        <dsp:cNvSpPr/>
      </dsp:nvSpPr>
      <dsp:spPr bwMode="white">
        <a:xfrm>
          <a:off x="3600400" y="895061"/>
          <a:ext cx="1083024" cy="375926"/>
        </a:xfrm>
        <a:custGeom>
          <a:avLst/>
          <a:gdLst/>
          <a:ahLst/>
          <a:cxnLst/>
          <a:pathLst>
            <a:path w="1706" h="592">
              <a:moveTo>
                <a:pt x="0" y="0"/>
              </a:moveTo>
              <a:lnTo>
                <a:pt x="0" y="296"/>
              </a:lnTo>
              <a:lnTo>
                <a:pt x="1706" y="296"/>
              </a:lnTo>
              <a:lnTo>
                <a:pt x="1706" y="59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600400" y="895061"/>
        <a:ext cx="1083024" cy="375926"/>
      </dsp:txXfrm>
    </dsp:sp>
    <dsp:sp modelId="{0AF145BD-44E2-4F30-B8A1-F2882929481E}">
      <dsp:nvSpPr>
        <dsp:cNvPr id="3" name="Rectangles 2"/>
        <dsp:cNvSpPr/>
      </dsp:nvSpPr>
      <dsp:spPr bwMode="white">
        <a:xfrm>
          <a:off x="2705339" y="0"/>
          <a:ext cx="1790122" cy="895061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685" tIns="19685" rIns="19685" bIns="19685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DZ" b="1" dirty="0" smtClean="0">
              <a:solidFill>
                <a:schemeClr val="tx1"/>
              </a:solidFill>
            </a:rPr>
            <a:t>كلوروفيل أ </a:t>
          </a:r>
          <a:endParaRPr lang="fr-FR" b="1" dirty="0">
            <a:solidFill>
              <a:schemeClr val="tx1"/>
            </a:solidFill>
          </a:endParaRPr>
        </a:p>
      </dsp:txBody>
      <dsp:txXfrm>
        <a:off x="2705339" y="0"/>
        <a:ext cx="1790122" cy="895061"/>
      </dsp:txXfrm>
    </dsp:sp>
    <dsp:sp modelId="{131B45E3-CC59-4CE1-9293-6558AFCA948E}">
      <dsp:nvSpPr>
        <dsp:cNvPr id="6" name="Rectangles 5"/>
        <dsp:cNvSpPr/>
      </dsp:nvSpPr>
      <dsp:spPr bwMode="white">
        <a:xfrm>
          <a:off x="474095" y="1270987"/>
          <a:ext cx="1790122" cy="895061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685" tIns="19685" rIns="19685" bIns="19685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DZ" b="1" dirty="0" smtClean="0">
              <a:solidFill>
                <a:schemeClr val="tx1"/>
              </a:solidFill>
            </a:rPr>
            <a:t>أخضر مزرق </a:t>
          </a:r>
          <a:endParaRPr lang="fr-FR" b="1" dirty="0">
            <a:solidFill>
              <a:schemeClr val="tx1"/>
            </a:solidFill>
          </a:endParaRPr>
        </a:p>
      </dsp:txBody>
      <dsp:txXfrm>
        <a:off x="474095" y="1270987"/>
        <a:ext cx="1790122" cy="895061"/>
      </dsp:txXfrm>
    </dsp:sp>
    <dsp:sp modelId="{E0FF69A5-77DD-4904-8D23-6BEAD3F7FF33}">
      <dsp:nvSpPr>
        <dsp:cNvPr id="9" name="Rectangles 8"/>
        <dsp:cNvSpPr/>
      </dsp:nvSpPr>
      <dsp:spPr bwMode="white">
        <a:xfrm>
          <a:off x="2640143" y="1270987"/>
          <a:ext cx="4086563" cy="895061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685" tIns="19685" rIns="19685" bIns="19685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b="1" dirty="0" smtClean="0">
              <a:solidFill>
                <a:schemeClr val="tx1"/>
              </a:solidFill>
            </a:rPr>
            <a:t>C55 H72O5N4Mg</a:t>
          </a:r>
          <a:endParaRPr lang="fr-FR" b="1" dirty="0">
            <a:solidFill>
              <a:schemeClr val="tx1"/>
            </a:solidFill>
          </a:endParaRPr>
        </a:p>
      </dsp:txBody>
      <dsp:txXfrm>
        <a:off x="2640143" y="1270987"/>
        <a:ext cx="4086563" cy="895061"/>
      </dsp:txXfrm>
    </dsp:sp>
    <dsp:sp modelId="{718CB20A-D979-4EEA-85C7-378FDB8DD26D}">
      <dsp:nvSpPr>
        <dsp:cNvPr id="4" name="Rectangles 3" hidden="1"/>
        <dsp:cNvSpPr/>
      </dsp:nvSpPr>
      <dsp:spPr>
        <a:xfrm>
          <a:off x="2705339" y="0"/>
          <a:ext cx="358024" cy="895061"/>
        </a:xfrm>
        <a:prstGeom prst="rect">
          <a:avLst/>
        </a:prstGeom>
      </dsp:spPr>
      <dsp:txXfrm>
        <a:off x="2705339" y="0"/>
        <a:ext cx="358024" cy="895061"/>
      </dsp:txXfrm>
    </dsp:sp>
    <dsp:sp modelId="{C18347A8-19B2-426E-8D1E-893192D6CC12}">
      <dsp:nvSpPr>
        <dsp:cNvPr id="7" name="Rectangles 6" hidden="1"/>
        <dsp:cNvSpPr/>
      </dsp:nvSpPr>
      <dsp:spPr>
        <a:xfrm>
          <a:off x="474095" y="1270987"/>
          <a:ext cx="358024" cy="895061"/>
        </a:xfrm>
        <a:prstGeom prst="rect">
          <a:avLst/>
        </a:prstGeom>
      </dsp:spPr>
      <dsp:txXfrm>
        <a:off x="474095" y="1270987"/>
        <a:ext cx="358024" cy="895061"/>
      </dsp:txXfrm>
    </dsp:sp>
    <dsp:sp modelId="{756B7B5D-D095-4812-AE8A-F94918E16725}">
      <dsp:nvSpPr>
        <dsp:cNvPr id="10" name="Rectangles 9" hidden="1"/>
        <dsp:cNvSpPr/>
      </dsp:nvSpPr>
      <dsp:spPr>
        <a:xfrm>
          <a:off x="2640143" y="1270987"/>
          <a:ext cx="817313" cy="895061"/>
        </a:xfrm>
        <a:prstGeom prst="rect">
          <a:avLst/>
        </a:prstGeom>
      </dsp:spPr>
      <dsp:txXfrm>
        <a:off x="2640143" y="1270987"/>
        <a:ext cx="817313" cy="89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6B62-9399-4DFE-AAB9-207235B3F534}" type="datetimeFigureOut">
              <a:rPr lang="fr-FR" smtClean="0"/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25EC6-3508-422F-83F4-A22EB9E9A8B4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5EC6-3508-422F-83F4-A22EB9E9A8B4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5EC6-3508-422F-83F4-A22EB9E9A8B4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r" rtl="1"/>
            <a:endParaRPr lang="ar-DZ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85938" y="500051"/>
            <a:ext cx="5857875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ar-DZ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الجمهورية الجزائرية الديمقراطية الشعبية</a:t>
            </a:r>
            <a:endParaRPr lang="en-US" sz="2000" b="1" dirty="0">
              <a:solidFill>
                <a:schemeClr val="bg1"/>
              </a:solidFill>
              <a:cs typeface="PT Bold Heading" panose="02010400000000000000" pitchFamily="2" charset="-78"/>
            </a:endParaRPr>
          </a:p>
          <a:p>
            <a:pPr algn="ctr" rtl="1" eaLnBrk="0" hangingPunct="0">
              <a:defRPr/>
            </a:pPr>
            <a:r>
              <a:rPr lang="ar-DZ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وزارة التعليم العالي والبحث العلمي</a:t>
            </a:r>
            <a:endParaRPr lang="ar-DZ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 eaLnBrk="0" hangingPunct="0">
              <a:defRPr/>
            </a:pPr>
            <a:r>
              <a:rPr lang="ar-SA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جامعة</a:t>
            </a: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</a:t>
            </a:r>
            <a:r>
              <a:rPr lang="ar-DZ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الشهيد حمة لخضر </a:t>
            </a:r>
            <a:r>
              <a:rPr lang="ar-SA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</a:t>
            </a:r>
            <a:r>
              <a:rPr lang="ar-DZ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الوادي</a:t>
            </a:r>
            <a:r>
              <a:rPr lang="en-US" sz="2000" b="1" dirty="0" smtClean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endParaRPr lang="ar-DZ" sz="2000" b="1" dirty="0" smtClean="0">
              <a:solidFill>
                <a:schemeClr val="bg1"/>
              </a:solidFill>
              <a:cs typeface="PT Bold Heading" panose="02010400000000000000" pitchFamily="2" charset="-78"/>
            </a:endParaRPr>
          </a:p>
          <a:p>
            <a:pPr algn="ctr" eaLnBrk="0" hangingPunct="0">
              <a:defRPr/>
            </a:pPr>
            <a:r>
              <a:rPr lang="ar-SA" sz="2000" b="1" dirty="0" smtClean="0">
                <a:solidFill>
                  <a:schemeClr val="bg1"/>
                </a:solidFill>
                <a:cs typeface="PT Bold Heading" panose="02010400000000000000" pitchFamily="2" charset="-78"/>
              </a:rPr>
              <a:t>كلية </a:t>
            </a:r>
            <a:r>
              <a:rPr lang="ar-DZ" sz="2000" b="1" dirty="0" smtClean="0">
                <a:solidFill>
                  <a:schemeClr val="bg1"/>
                </a:solidFill>
                <a:cs typeface="PT Bold Heading" panose="02010400000000000000" pitchFamily="2" charset="-78"/>
              </a:rPr>
              <a:t>علوم الطبيعة والحياة </a:t>
            </a:r>
            <a:endParaRPr lang="ar-DZ" sz="2000" b="1" dirty="0" smtClean="0">
              <a:solidFill>
                <a:schemeClr val="bg1"/>
              </a:solidFill>
              <a:cs typeface="PT Bold Heading" panose="02010400000000000000" pitchFamily="2" charset="-78"/>
            </a:endParaRPr>
          </a:p>
          <a:p>
            <a:pPr algn="ctr" eaLnBrk="0" hangingPunct="0">
              <a:defRPr/>
            </a:pPr>
            <a:r>
              <a:rPr lang="ar-DZ" sz="2000" b="1" dirty="0" smtClean="0">
                <a:solidFill>
                  <a:schemeClr val="bg1"/>
                </a:solidFill>
                <a:cs typeface="PT Bold Heading" panose="02010400000000000000" pitchFamily="2" charset="-78"/>
              </a:rPr>
              <a:t>السنة الثالثة بيولوجيا وفيزيولوجيا النبات</a:t>
            </a:r>
            <a:endParaRPr lang="ar-DZ" sz="2000" b="1" dirty="0" smtClean="0">
              <a:solidFill>
                <a:schemeClr val="bg1"/>
              </a:solidFill>
              <a:cs typeface="PT Bold Heading" panose="02010400000000000000" pitchFamily="2" charset="-78"/>
            </a:endParaRPr>
          </a:p>
          <a:p>
            <a:pPr algn="ctr" eaLnBrk="0" hangingPunct="0">
              <a:defRPr/>
            </a:pPr>
            <a:r>
              <a:rPr lang="ar-DZ" sz="2000" b="1" dirty="0" smtClean="0">
                <a:solidFill>
                  <a:schemeClr val="bg1"/>
                </a:solidFill>
                <a:cs typeface="PT Bold Heading" panose="02010400000000000000" pitchFamily="2" charset="-78"/>
              </a:rPr>
              <a:t>مقياس فيزيولوجيا النبات </a:t>
            </a:r>
            <a:endParaRPr lang="en-US" sz="2000" b="1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216046" y="2899926"/>
            <a:ext cx="48577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DZ" sz="2800" dirty="0">
                <a:ea typeface="Calibri" panose="020F0502020204030204" pitchFamily="34" charset="0"/>
                <a:cs typeface="PT Bold Heading" panose="02010400000000000000" pitchFamily="2" charset="-78"/>
              </a:rPr>
              <a:t>الــعــمل التـطبيـقـي </a:t>
            </a:r>
            <a:r>
              <a:rPr lang="ar-DZ" sz="2800" dirty="0" smtClean="0">
                <a:ea typeface="Calibri" panose="020F0502020204030204" pitchFamily="34" charset="0"/>
                <a:cs typeface="PT Bold Heading" panose="02010400000000000000" pitchFamily="2" charset="-78"/>
              </a:rPr>
              <a:t>الثاني   </a:t>
            </a:r>
            <a:endParaRPr lang="en-US" sz="2800" dirty="0">
              <a:ea typeface="Calibri" panose="020F050202020403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7" y="29345"/>
            <a:ext cx="2159465" cy="175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1520" y="3666510"/>
            <a:ext cx="8064896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 rtl="1" eaLnBrk="0" hangingPunct="0"/>
            <a:r>
              <a:rPr lang="ar-DZ" sz="4400" dirty="0" smtClean="0">
                <a:solidFill>
                  <a:srgbClr val="FFFF00"/>
                </a:solidFill>
                <a:cs typeface="PT Bold Heading" panose="02010400000000000000" pitchFamily="2" charset="-78"/>
              </a:rPr>
              <a:t>استخلاص و تقدير كمية </a:t>
            </a:r>
            <a:r>
              <a:rPr lang="ar-DZ" sz="4400" dirty="0" err="1" smtClean="0">
                <a:solidFill>
                  <a:srgbClr val="FFFF00"/>
                </a:solidFill>
                <a:cs typeface="PT Bold Heading" panose="02010400000000000000" pitchFamily="2" charset="-78"/>
              </a:rPr>
              <a:t>الكلورفيل</a:t>
            </a:r>
            <a:r>
              <a:rPr lang="ar-DZ" sz="4400" dirty="0" smtClean="0">
                <a:solidFill>
                  <a:srgbClr val="FFFF00"/>
                </a:solidFill>
                <a:cs typeface="PT Bold Heading" panose="02010400000000000000" pitchFamily="2" charset="-78"/>
              </a:rPr>
              <a:t> في الأوراق </a:t>
            </a:r>
            <a:endParaRPr lang="ar-DZ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205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699792" y="446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DZ" sz="4800" b="1" dirty="0" smtClean="0">
                <a:solidFill>
                  <a:schemeClr val="tx2"/>
                </a:solidFill>
              </a:rPr>
              <a:t>صبغات البناء الضوئي </a:t>
            </a:r>
            <a:endParaRPr lang="fr-FR" sz="4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107504" y="764704"/>
          <a:ext cx="9036496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F4EA5C-8358-4867-A085-2ACECB36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CF4EA5C-8358-4867-A085-2ACECB364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9A735A-0082-49DC-BB70-2E0AC15A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199A735A-0082-49DC-BB70-2E0AC15AF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5B4C88-82AE-4227-8F57-BF2CE55D2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5F5B4C88-82AE-4227-8F57-BF2CE55D2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55E38F-DB6D-48A5-9286-8B34E8919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9355E38F-DB6D-48A5-9286-8B34E8919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403E40-9FE8-4D91-81B3-B93054B0E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E5403E40-9FE8-4D91-81B3-B93054B0E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7FC569-EE14-49A9-BF8E-25975A31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837FC569-EE14-49A9-BF8E-25975A311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699792" y="446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DZ" sz="4800" b="1" dirty="0" smtClean="0">
                <a:solidFill>
                  <a:schemeClr val="tx2"/>
                </a:solidFill>
              </a:rPr>
              <a:t>صبغات البناء الضوئي </a:t>
            </a:r>
            <a:endParaRPr lang="fr-FR" sz="48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1115616" y="1124744"/>
          <a:ext cx="7200800" cy="216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73469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ar-DZ" sz="3600" b="1" dirty="0" smtClean="0">
                <a:solidFill>
                  <a:schemeClr val="tx1"/>
                </a:solidFill>
              </a:rPr>
              <a:t>بنية </a:t>
            </a:r>
            <a:r>
              <a:rPr lang="ar-DZ" sz="3600" b="1" dirty="0" err="1" smtClean="0">
                <a:solidFill>
                  <a:schemeClr val="tx1"/>
                </a:solidFill>
              </a:rPr>
              <a:t>الكلورفيل</a:t>
            </a:r>
            <a:r>
              <a:rPr lang="ar-DZ" sz="3600" b="1" dirty="0" smtClean="0">
                <a:solidFill>
                  <a:schemeClr val="tx1"/>
                </a:solidFill>
              </a:rPr>
              <a:t> </a:t>
            </a:r>
            <a:endParaRPr lang="fr-F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8328" y="1124744"/>
            <a:ext cx="8554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200" b="1" dirty="0"/>
              <a:t>مركب </a:t>
            </a:r>
            <a:r>
              <a:rPr lang="ar-DZ" sz="3200" b="1" dirty="0" err="1"/>
              <a:t>ربـاعى</a:t>
            </a:r>
            <a:r>
              <a:rPr lang="ar-DZ" sz="3200" b="1" dirty="0"/>
              <a:t> </a:t>
            </a:r>
            <a:r>
              <a:rPr lang="ar-DZ" sz="3200" b="1" dirty="0" err="1" smtClean="0"/>
              <a:t>البيـرول</a:t>
            </a:r>
            <a:r>
              <a:rPr lang="ar-DZ" sz="3200" b="1" dirty="0" smtClean="0"/>
              <a:t>(</a:t>
            </a:r>
            <a:r>
              <a:rPr lang="ar-DZ" sz="3200" b="1" dirty="0" err="1" smtClean="0"/>
              <a:t>البرفورين</a:t>
            </a:r>
            <a:r>
              <a:rPr lang="ar-DZ" sz="3200" b="1" dirty="0" smtClean="0"/>
              <a:t>)، ويتوسـط حلقات </a:t>
            </a:r>
            <a:r>
              <a:rPr lang="ar-DZ" sz="3200" b="1" dirty="0" err="1"/>
              <a:t>البيرول</a:t>
            </a:r>
            <a:r>
              <a:rPr lang="ar-DZ" sz="3200" b="1" dirty="0"/>
              <a:t> ذرة المغنسيوم </a:t>
            </a:r>
            <a:r>
              <a:rPr lang="fr-FR" sz="3200" b="1" dirty="0"/>
              <a:t>Mg. </a:t>
            </a:r>
            <a:r>
              <a:rPr lang="ar-DZ" sz="3200" b="1" dirty="0"/>
              <a:t>كما يحتوى الكلوروفيل على مجاميع جانبية على حلقات </a:t>
            </a:r>
            <a:r>
              <a:rPr lang="ar-DZ" sz="3200" b="1" dirty="0" err="1"/>
              <a:t>البيرول</a:t>
            </a:r>
            <a:r>
              <a:rPr lang="ar-DZ" sz="3200" b="1" dirty="0"/>
              <a:t>. </a:t>
            </a:r>
            <a:r>
              <a:rPr lang="ar-DZ" sz="3200" b="1" dirty="0" smtClean="0"/>
              <a:t>كمـا يحتوى </a:t>
            </a:r>
            <a:r>
              <a:rPr lang="ar-DZ" sz="3200" b="1" dirty="0"/>
              <a:t>على </a:t>
            </a:r>
            <a:r>
              <a:rPr lang="ar-DZ" sz="3200" b="1" dirty="0" smtClean="0"/>
              <a:t>كحول  </a:t>
            </a:r>
            <a:r>
              <a:rPr lang="ar-DZ" sz="3200" b="1" dirty="0" err="1"/>
              <a:t>الفيتول</a:t>
            </a:r>
            <a:r>
              <a:rPr lang="ar-DZ" sz="3200" b="1" dirty="0"/>
              <a:t>. </a:t>
            </a:r>
            <a:endParaRPr lang="fr-FR" sz="3200" b="1" dirty="0"/>
          </a:p>
        </p:txBody>
      </p:sp>
      <p:pic>
        <p:nvPicPr>
          <p:cNvPr id="7170" name="Picture 2" descr="D:\physiologie végétal\Chlorophyllesa_b-re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2513391"/>
            <a:ext cx="5313792" cy="37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ar-DZ" sz="3600" b="1" dirty="0" smtClean="0">
                <a:solidFill>
                  <a:schemeClr val="tx1"/>
                </a:solidFill>
              </a:rPr>
              <a:t>خاصية الصبغات </a:t>
            </a:r>
            <a:r>
              <a:rPr lang="ar-DZ" sz="3600" b="1" dirty="0" err="1" smtClean="0">
                <a:solidFill>
                  <a:schemeClr val="tx1"/>
                </a:solidFill>
              </a:rPr>
              <a:t>اليخضورية</a:t>
            </a:r>
            <a:r>
              <a:rPr lang="ar-DZ" sz="3600" b="1" dirty="0" smtClean="0">
                <a:solidFill>
                  <a:schemeClr val="tx1"/>
                </a:solidFill>
              </a:rPr>
              <a:t> </a:t>
            </a:r>
            <a:endParaRPr lang="fr-F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446587" y="1052736"/>
            <a:ext cx="56974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800" b="1" dirty="0" smtClean="0"/>
              <a:t>يتكون </a:t>
            </a:r>
            <a:r>
              <a:rPr lang="ar-DZ" sz="2800" b="1" dirty="0"/>
              <a:t>الضوء الابيض من اشعاعات مختلفة بعضها مرئي والاخر غير مرئي، ويتراوح طول الاشعاعات المرئي بين </a:t>
            </a:r>
            <a:r>
              <a:rPr lang="ar-DZ" sz="2800" b="1" dirty="0" smtClean="0"/>
              <a:t>430</a:t>
            </a:r>
            <a:r>
              <a:rPr lang="fr-FR" sz="2800" b="1" dirty="0" smtClean="0"/>
              <a:t>nm </a:t>
            </a:r>
            <a:r>
              <a:rPr lang="ar-DZ" sz="2800" b="1" dirty="0"/>
              <a:t>و </a:t>
            </a:r>
            <a:r>
              <a:rPr lang="ar-DZ" sz="2800" b="1" dirty="0" smtClean="0"/>
              <a:t>670</a:t>
            </a:r>
            <a:r>
              <a:rPr lang="fr-FR" sz="2800" b="1" dirty="0" smtClean="0"/>
              <a:t>nm </a:t>
            </a:r>
            <a:r>
              <a:rPr lang="ar-DZ" sz="2800" b="1" dirty="0" smtClean="0"/>
              <a:t>ويعبر </a:t>
            </a:r>
            <a:r>
              <a:rPr lang="ar-DZ" sz="2800" b="1" dirty="0"/>
              <a:t>عنها باسم طيف الضوء </a:t>
            </a:r>
            <a:r>
              <a:rPr lang="ar-DZ" sz="2800" b="1" dirty="0" smtClean="0"/>
              <a:t>الابيض.</a:t>
            </a:r>
            <a:endParaRPr lang="ar-DZ" sz="28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860"/>
            <a:ext cx="3051050" cy="3593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038631" y="2972910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800" b="1" dirty="0"/>
              <a:t>يمتص اليخضور الخام اساسا الاشعاعات الزرقاء (450</a:t>
            </a:r>
            <a:r>
              <a:rPr lang="fr-FR" sz="2800" b="1" dirty="0" smtClean="0"/>
              <a:t>nm </a:t>
            </a:r>
            <a:r>
              <a:rPr lang="ar-DZ" sz="2800" b="1" dirty="0"/>
              <a:t>والاشعاعات الحمراء </a:t>
            </a:r>
            <a:r>
              <a:rPr lang="ar-DZ" sz="2800" b="1" dirty="0" smtClean="0"/>
              <a:t>650-670</a:t>
            </a:r>
            <a:r>
              <a:rPr lang="fr-FR" sz="2800" b="1" dirty="0" smtClean="0"/>
              <a:t>nm</a:t>
            </a:r>
            <a:endParaRPr lang="fr-FR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ar-DZ" sz="3600" b="1" dirty="0" smtClean="0">
                <a:solidFill>
                  <a:schemeClr val="tx1"/>
                </a:solidFill>
              </a:rPr>
              <a:t>خاصية الصبغات </a:t>
            </a:r>
            <a:r>
              <a:rPr lang="ar-DZ" sz="3600" b="1" dirty="0" err="1" smtClean="0">
                <a:solidFill>
                  <a:schemeClr val="tx1"/>
                </a:solidFill>
              </a:rPr>
              <a:t>اليخضورية</a:t>
            </a:r>
            <a:r>
              <a:rPr lang="ar-DZ" sz="3600" b="1" dirty="0" smtClean="0">
                <a:solidFill>
                  <a:schemeClr val="tx1"/>
                </a:solidFill>
              </a:rPr>
              <a:t> </a:t>
            </a:r>
            <a:endParaRPr lang="fr-F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1203195"/>
            <a:ext cx="8988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800" b="1" dirty="0" smtClean="0"/>
              <a:t>- يمتص </a:t>
            </a:r>
            <a:r>
              <a:rPr lang="ar-DZ" sz="2800" b="1" dirty="0"/>
              <a:t>اليخضور </a:t>
            </a:r>
            <a:r>
              <a:rPr lang="fr-FR" sz="2800" b="1" dirty="0"/>
              <a:t>a </a:t>
            </a:r>
            <a:r>
              <a:rPr lang="ar-DZ" sz="2800" b="1" dirty="0"/>
              <a:t>بشكل قوي الاشعاعات الزرقاء  430</a:t>
            </a:r>
            <a:r>
              <a:rPr lang="fr-FR" sz="2800" b="1" dirty="0"/>
              <a:t>nm </a:t>
            </a:r>
            <a:r>
              <a:rPr lang="ar-DZ" sz="2800" b="1" dirty="0"/>
              <a:t>و الاشعاعات الحمراء </a:t>
            </a:r>
            <a:r>
              <a:rPr lang="ar-DZ" sz="2800" b="1" dirty="0" smtClean="0"/>
              <a:t>663 </a:t>
            </a:r>
            <a:r>
              <a:rPr lang="ar-DZ" sz="2800" b="1" dirty="0"/>
              <a:t>.</a:t>
            </a:r>
            <a:endParaRPr lang="ar-DZ" sz="2800" b="1" dirty="0"/>
          </a:p>
          <a:p>
            <a:r>
              <a:rPr lang="ar-DZ" sz="2800" b="1" dirty="0" smtClean="0"/>
              <a:t>- يمتص </a:t>
            </a:r>
            <a:r>
              <a:rPr lang="ar-DZ" sz="2800" b="1" dirty="0"/>
              <a:t>اليخضور </a:t>
            </a:r>
            <a:r>
              <a:rPr lang="fr-FR" sz="2800" b="1" dirty="0"/>
              <a:t>b </a:t>
            </a:r>
            <a:r>
              <a:rPr lang="ar-DZ" sz="2800" b="1" dirty="0"/>
              <a:t>بشكل قوي الاشعاعات الزرقاء  445</a:t>
            </a:r>
            <a:r>
              <a:rPr lang="fr-FR" sz="2800" b="1" dirty="0"/>
              <a:t>nm </a:t>
            </a:r>
            <a:r>
              <a:rPr lang="ar-DZ" sz="2800" b="1" dirty="0"/>
              <a:t>و الاشعاعات الحمراء </a:t>
            </a:r>
            <a:r>
              <a:rPr lang="ar-DZ" sz="2800" b="1" dirty="0" smtClean="0"/>
              <a:t>645</a:t>
            </a:r>
            <a:endParaRPr lang="ar-DZ" sz="2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698672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</p:spPr>
        <p:txBody>
          <a:bodyPr>
            <a:noAutofit/>
          </a:bodyPr>
          <a:lstStyle/>
          <a:p>
            <a:r>
              <a:rPr lang="ar-DZ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الجزء العملي </a:t>
            </a:r>
            <a:endParaRPr lang="fr-F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3096344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br>
              <a:rPr lang="ar-DZ" sz="2800" b="1" dirty="0"/>
            </a:br>
            <a:r>
              <a:rPr lang="ar-DZ" sz="2800" b="1" u="sng" dirty="0" smtClean="0"/>
              <a:t>النباتات المستعملة: </a:t>
            </a:r>
            <a:r>
              <a:rPr lang="ar-DZ" sz="2800" b="1" dirty="0" smtClean="0"/>
              <a:t>أوراق خضراء </a:t>
            </a:r>
            <a:br>
              <a:rPr lang="en-US" sz="2800" b="1" dirty="0" smtClean="0"/>
            </a:br>
            <a:r>
              <a:rPr lang="ar-SA" sz="2800" b="1" u="sng" dirty="0" smtClean="0"/>
              <a:t>الأدوات المستعملة:</a:t>
            </a:r>
            <a:br>
              <a:rPr lang="en-US" sz="2800" b="1" dirty="0" smtClean="0"/>
            </a:br>
            <a:r>
              <a:rPr lang="ar-SA" sz="2800" b="1" dirty="0" smtClean="0"/>
              <a:t> </a:t>
            </a:r>
            <a:r>
              <a:rPr lang="ar-DZ" sz="2800" b="1" dirty="0" smtClean="0"/>
              <a:t>  مهراس هاون – قمع الترشيح ، ورقة الترشيح، دورق معياري ـ مقص ، جهاز المطياف الضوئي </a:t>
            </a:r>
            <a:r>
              <a:rPr lang="fr-FR" sz="2800" b="1" dirty="0" err="1" smtClean="0"/>
              <a:t>Spectrophotométre</a:t>
            </a:r>
            <a:r>
              <a:rPr lang="fr-FR" sz="2800" b="1" dirty="0" smtClean="0"/>
              <a:t> </a:t>
            </a:r>
            <a:br>
              <a:rPr lang="fr-FR" sz="2800" b="1" dirty="0" smtClean="0"/>
            </a:br>
            <a:r>
              <a:rPr lang="ar-DZ" sz="2800" b="1" u="sng" dirty="0" smtClean="0"/>
              <a:t>المواد المستعملة: </a:t>
            </a:r>
            <a:r>
              <a:rPr lang="ar-DZ" sz="2800" b="1" dirty="0" smtClean="0"/>
              <a:t>الأسيتون 80 </a:t>
            </a:r>
            <a:r>
              <a:rPr lang="fr-FR" sz="2800" b="1" dirty="0" smtClean="0"/>
              <a:t>%</a:t>
            </a:r>
            <a:r>
              <a:rPr lang="ar-DZ" sz="2800" b="1" dirty="0" smtClean="0"/>
              <a:t>  ـ بيكربونات الصوديوم – الرمل </a:t>
            </a:r>
            <a:endParaRPr lang="ar-DZ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62646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ar-DZ" b="1" dirty="0" smtClean="0"/>
              <a:t>قم بوزن 10 غ من الأوراق النباتية الخضراء </a:t>
            </a:r>
            <a:endParaRPr lang="ar-DZ" b="1" dirty="0" smtClean="0"/>
          </a:p>
          <a:p>
            <a:pPr>
              <a:lnSpc>
                <a:spcPct val="170000"/>
              </a:lnSpc>
            </a:pPr>
            <a:r>
              <a:rPr lang="ar-DZ" b="1" dirty="0" smtClean="0"/>
              <a:t>قص الأوراق النباتية إلى قطع صغيرة .</a:t>
            </a:r>
            <a:endParaRPr lang="ar-DZ" b="1" dirty="0" smtClean="0"/>
          </a:p>
          <a:p>
            <a:pPr>
              <a:lnSpc>
                <a:spcPct val="170000"/>
              </a:lnSpc>
            </a:pPr>
            <a:r>
              <a:rPr lang="ar-DZ" b="1" dirty="0" smtClean="0"/>
              <a:t>طحن الأوراق في مهراس هاون بمساعدة الرمل و بيكربونات الصوديوم </a:t>
            </a:r>
            <a:r>
              <a:rPr lang="fr-FR" b="1" dirty="0" smtClean="0"/>
              <a:t>NaHCO3</a:t>
            </a:r>
            <a:r>
              <a:rPr lang="ar-DZ" b="1" dirty="0" smtClean="0"/>
              <a:t>.</a:t>
            </a:r>
            <a:endParaRPr lang="ar-DZ" b="1" dirty="0" smtClean="0"/>
          </a:p>
          <a:p>
            <a:pPr>
              <a:lnSpc>
                <a:spcPct val="170000"/>
              </a:lnSpc>
            </a:pPr>
            <a:r>
              <a:rPr lang="ar-DZ" b="1" dirty="0" smtClean="0"/>
              <a:t>إضافة 20 مل من الأسيتون مع استمرار الطحن. </a:t>
            </a:r>
            <a:endParaRPr lang="ar-DZ" b="1" dirty="0" smtClean="0"/>
          </a:p>
          <a:p>
            <a:pPr>
              <a:lnSpc>
                <a:spcPct val="170000"/>
              </a:lnSpc>
            </a:pPr>
            <a:r>
              <a:rPr lang="ar-DZ" b="1" dirty="0" smtClean="0"/>
              <a:t>يرشح المحلول ثم يوضع في خلايا جهاز المطياف الضوئي تتم </a:t>
            </a:r>
            <a:r>
              <a:rPr lang="ar-DZ" b="1" dirty="0"/>
              <a:t>قراءة الامتصاصية للراشح على الأطوال الموجية (645-663) نانوميتر بوساطة جهاز </a:t>
            </a:r>
            <a:r>
              <a:rPr lang="ar-DZ" b="1" dirty="0" smtClean="0"/>
              <a:t>المطيـاف الضوئي .</a:t>
            </a:r>
            <a:endParaRPr lang="ar-DZ" b="1" dirty="0" smtClean="0"/>
          </a:p>
          <a:p>
            <a:pPr>
              <a:lnSpc>
                <a:spcPct val="170000"/>
              </a:lnSpc>
            </a:pPr>
            <a:endParaRPr lang="fr-FR" b="1" dirty="0"/>
          </a:p>
        </p:txBody>
      </p:sp>
      <p:sp>
        <p:nvSpPr>
          <p:cNvPr id="4" name="عنوان 5"/>
          <p:cNvSpPr txBox="1"/>
          <p:nvPr/>
        </p:nvSpPr>
        <p:spPr>
          <a:xfrm>
            <a:off x="395536" y="44624"/>
            <a:ext cx="8229600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2800" b="1" dirty="0" smtClean="0">
                <a:solidFill>
                  <a:schemeClr val="tx1"/>
                </a:solidFill>
              </a:rPr>
              <a:t>طريقة العمل </a:t>
            </a:r>
            <a:r>
              <a:rPr lang="fr-FR" sz="2800" b="1" dirty="0" smtClean="0">
                <a:solidFill>
                  <a:schemeClr val="tx1"/>
                </a:solidFill>
              </a:rPr>
              <a:t>Le Protocole </a:t>
            </a:r>
            <a:endParaRPr lang="fr-F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76672"/>
            <a:ext cx="8661648" cy="62646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DZ" sz="2400" b="1" dirty="0" smtClean="0"/>
              <a:t>1. أحسب كمية الكلوروفيل أو ب باستعمال العلاقة التالية :</a:t>
            </a:r>
            <a:endParaRPr lang="ar-DZ" sz="2400" b="1" dirty="0" smtClean="0"/>
          </a:p>
          <a:p>
            <a:pPr>
              <a:lnSpc>
                <a:spcPct val="150000"/>
              </a:lnSpc>
            </a:pPr>
            <a:r>
              <a:rPr lang="fr-FR" sz="2400" b="1" dirty="0" err="1"/>
              <a:t>Chl.a</a:t>
            </a:r>
            <a:r>
              <a:rPr lang="fr-FR" sz="2400" b="1" dirty="0"/>
              <a:t> = (12.7 (D 663) - 2.69(D 645)) ×V/(1000×W).</a:t>
            </a:r>
            <a:endParaRPr lang="fr-FR" sz="2400" b="1" dirty="0"/>
          </a:p>
          <a:p>
            <a:pPr>
              <a:lnSpc>
                <a:spcPct val="150000"/>
              </a:lnSpc>
            </a:pPr>
            <a:r>
              <a:rPr lang="fr-FR" sz="2400" b="1" dirty="0" err="1"/>
              <a:t>Chl.b</a:t>
            </a:r>
            <a:r>
              <a:rPr lang="fr-FR" sz="2400" b="1" dirty="0"/>
              <a:t> = (22.9(D645) - 4.68(D 663)) ×V/(1000×W</a:t>
            </a:r>
            <a:r>
              <a:rPr lang="fr-FR" sz="2400" b="1" dirty="0" smtClean="0"/>
              <a:t>).</a:t>
            </a:r>
            <a:endParaRPr lang="fr-FR" sz="2400" b="1" dirty="0"/>
          </a:p>
          <a:p>
            <a:pPr algn="l" rtl="0">
              <a:lnSpc>
                <a:spcPct val="150000"/>
              </a:lnSpc>
            </a:pPr>
            <a:r>
              <a:rPr lang="fr-FR" sz="2400" b="1" dirty="0"/>
              <a:t> </a:t>
            </a:r>
            <a:r>
              <a:rPr lang="fr-FR" sz="2400" b="1" dirty="0" smtClean="0"/>
              <a:t>D= </a:t>
            </a:r>
            <a:r>
              <a:rPr lang="ar-DZ" sz="2400" b="1" dirty="0" smtClean="0"/>
              <a:t>قراءة </a:t>
            </a:r>
            <a:r>
              <a:rPr lang="ar-DZ" sz="2400" b="1" dirty="0"/>
              <a:t>الكثافة الضوئية للكلوروفيل المستخلص على الأطوال الموجية 663 و645 نانوميتر على التوالي.</a:t>
            </a:r>
            <a:endParaRPr lang="ar-DZ" sz="2400" b="1" dirty="0"/>
          </a:p>
          <a:p>
            <a:pPr algn="l" rtl="0">
              <a:lnSpc>
                <a:spcPct val="150000"/>
              </a:lnSpc>
            </a:pPr>
            <a:r>
              <a:rPr lang="fr-FR" sz="2400" b="1" dirty="0"/>
              <a:t>V= </a:t>
            </a:r>
            <a:r>
              <a:rPr lang="ar-DZ" sz="2400" b="1" dirty="0"/>
              <a:t>الحجم النهائي للأسيتون المخفف بتركيز (80 %).</a:t>
            </a:r>
            <a:endParaRPr lang="ar-DZ" sz="2400" b="1" dirty="0"/>
          </a:p>
          <a:p>
            <a:pPr algn="l" rtl="0">
              <a:lnSpc>
                <a:spcPct val="150000"/>
              </a:lnSpc>
            </a:pPr>
            <a:r>
              <a:rPr lang="fr-FR" sz="2400" b="1" dirty="0"/>
              <a:t>W= </a:t>
            </a:r>
            <a:r>
              <a:rPr lang="ar-DZ" sz="2400" b="1" dirty="0"/>
              <a:t>الوزن الرطب بالغرام للنسيج النباتي الذي تم استخلاصه. </a:t>
            </a:r>
            <a:endParaRPr lang="fr-FR" sz="2400" b="1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ar-DZ" sz="2400" b="1" dirty="0" smtClean="0"/>
              <a:t>2. قارن بين الكلوروفيل أ و ب </a:t>
            </a:r>
            <a:endParaRPr lang="ar-DZ" sz="2400" b="1" dirty="0" smtClean="0"/>
          </a:p>
        </p:txBody>
      </p:sp>
      <p:sp>
        <p:nvSpPr>
          <p:cNvPr id="4" name="عنوان 5"/>
          <p:cNvSpPr txBox="1"/>
          <p:nvPr/>
        </p:nvSpPr>
        <p:spPr>
          <a:xfrm>
            <a:off x="395536" y="44624"/>
            <a:ext cx="8229600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2800" b="1" dirty="0" smtClean="0">
                <a:solidFill>
                  <a:schemeClr val="tx1"/>
                </a:solidFill>
              </a:rPr>
              <a:t>المطلوب </a:t>
            </a:r>
            <a:r>
              <a:rPr lang="fr-FR" sz="2800" b="1" dirty="0" smtClean="0">
                <a:solidFill>
                  <a:schemeClr val="tx1"/>
                </a:solidFill>
              </a:rPr>
              <a:t>Travaille a Faire  </a:t>
            </a:r>
            <a:endParaRPr lang="fr-F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ar-DZ" sz="3600" b="1" dirty="0" smtClean="0">
                <a:solidFill>
                  <a:schemeClr val="tx1"/>
                </a:solidFill>
              </a:rPr>
              <a:t>التركيب الضوئي </a:t>
            </a:r>
            <a:r>
              <a:rPr lang="fr-FR" sz="3600" b="1" dirty="0" err="1" smtClean="0">
                <a:solidFill>
                  <a:schemeClr val="tx1"/>
                </a:solidFill>
              </a:rPr>
              <a:t>Photosyntyése</a:t>
            </a:r>
            <a:r>
              <a:rPr lang="fr-FR" sz="3600" b="1" dirty="0" smtClean="0">
                <a:solidFill>
                  <a:schemeClr val="tx1"/>
                </a:solidFill>
              </a:rPr>
              <a:t>  </a:t>
            </a:r>
            <a:endParaRPr lang="fr-F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5343" y="5705871"/>
            <a:ext cx="9144000" cy="1152129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fr-FR" sz="3600" b="1" dirty="0"/>
          </a:p>
          <a:p>
            <a:pPr algn="r"/>
            <a:r>
              <a:rPr lang="fr-FR" sz="3600" b="1" dirty="0" smtClean="0"/>
              <a:t>nCO2+ 2nH2O               n(CH2O)+ n O2+ nH2O</a:t>
            </a:r>
            <a:endParaRPr lang="ar-DZ" sz="3600" b="1" dirty="0"/>
          </a:p>
          <a:p>
            <a:endParaRPr lang="ar-DZ" sz="3600" b="1" dirty="0"/>
          </a:p>
          <a:p>
            <a:endParaRPr lang="fr-FR" sz="3600" b="1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3472911" y="652534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040560" cy="494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7" y="1124744"/>
            <a:ext cx="8765871" cy="57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259632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4000" b="1" dirty="0" smtClean="0">
                <a:solidFill>
                  <a:srgbClr val="FF0000"/>
                </a:solidFill>
              </a:rPr>
              <a:t>ملاحظة مجهرية لخلايا نباتية خضراء 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hysiologie végétal\hqdefaul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40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physiologie végétal\LUV_fig4_chloroplast_v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0" y="3717031"/>
            <a:ext cx="4048732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91220" y="50732"/>
            <a:ext cx="4048732" cy="359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4" t="57561"/>
          <a:stretch>
            <a:fillRect/>
          </a:stretch>
        </p:blipFill>
        <p:spPr bwMode="auto">
          <a:xfrm>
            <a:off x="4139952" y="4149080"/>
            <a:ext cx="5004048" cy="261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86"/>
            <a:ext cx="8696800" cy="65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Content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214313"/>
            <a:ext cx="8229600" cy="1384301"/>
          </a:xfrm>
        </p:spPr>
        <p:txBody>
          <a:bodyPr/>
          <a:lstStyle/>
          <a:p>
            <a:pPr algn="r" eaLnBrk="1" hangingPunct="1"/>
            <a:r>
              <a:rPr lang="ar-DZ" altLang="fr-FR" sz="4000" b="1" dirty="0" smtClean="0">
                <a:solidFill>
                  <a:srgbClr val="0033CC"/>
                </a:solidFill>
                <a:effectLst/>
                <a:cs typeface="PT Bold Heading" panose="02010400000000000000" pitchFamily="2" charset="-78"/>
              </a:rPr>
              <a:t>النظام الضوئي </a:t>
            </a:r>
            <a:endParaRPr lang="en-US" altLang="fr-FR" sz="4000" dirty="0" smtClean="0">
              <a:effectLst/>
              <a:cs typeface="PT Bold Heading" panose="0201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883374" cy="63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rgbClr val="FF0000"/>
                </a:solidFill>
              </a:rPr>
              <a:t>النظام الضوئي 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94" y="2348880"/>
            <a:ext cx="4017612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0" y="2363435"/>
            <a:ext cx="3968840" cy="2999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smtClean="0">
                <a:solidFill>
                  <a:srgbClr val="FF0000"/>
                </a:solidFill>
              </a:rPr>
              <a:t>النظام الضوئي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D:\physiologie végétal\ps1op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31623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2256"/>
            <a:ext cx="4621285" cy="341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RTICULATE_SLIDE_GUID" val="0f3cbe3b-508b-4fed-95a7-c9d6121414d3"/>
</p:tagLst>
</file>

<file path=ppt/tags/tag2.xml><?xml version="1.0" encoding="utf-8"?>
<p:tagLst xmlns:p="http://schemas.openxmlformats.org/presentationml/2006/main">
  <p:tag name="ARTICULATE_SLIDE_GUID" val="0f3cbe3b-508b-4fed-95a7-c9d6121414d3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2050</Words>
  <Application>WPS Presentation</Application>
  <PresentationFormat>عرض على الشاشة (3:4)‏</PresentationFormat>
  <Paragraphs>67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SimSun</vt:lpstr>
      <vt:lpstr>Wingdings</vt:lpstr>
      <vt:lpstr>Trebuchet MS</vt:lpstr>
      <vt:lpstr>Wingdings 2</vt:lpstr>
      <vt:lpstr>Arial</vt:lpstr>
      <vt:lpstr>Courier New</vt:lpstr>
      <vt:lpstr>Calibri</vt:lpstr>
      <vt:lpstr>PT Bold Heading</vt:lpstr>
      <vt:lpstr>Times New Roman</vt:lpstr>
      <vt:lpstr>Arabic Transparent</vt:lpstr>
      <vt:lpstr>Tahoma</vt:lpstr>
      <vt:lpstr>Verdana</vt:lpstr>
      <vt:lpstr>Microsoft YaHei</vt:lpstr>
      <vt:lpstr>Arial Unicode MS</vt:lpstr>
      <vt:lpstr>سمة Office</vt:lpstr>
      <vt:lpstr>Winter</vt:lpstr>
      <vt:lpstr>PowerPoint 演示文稿</vt:lpstr>
      <vt:lpstr>التركيب الضوئي Photosyntyése  </vt:lpstr>
      <vt:lpstr>PowerPoint 演示文稿</vt:lpstr>
      <vt:lpstr>PowerPoint 演示文稿</vt:lpstr>
      <vt:lpstr>PowerPoint 演示文稿</vt:lpstr>
      <vt:lpstr>PowerPoint 演示文稿</vt:lpstr>
      <vt:lpstr>النظام الضوئي </vt:lpstr>
      <vt:lpstr>النظام الضوئي </vt:lpstr>
      <vt:lpstr>النظام الضوئي </vt:lpstr>
      <vt:lpstr>PowerPoint 演示文稿</vt:lpstr>
      <vt:lpstr>PowerPoint 演示文稿</vt:lpstr>
      <vt:lpstr>بنية الكلورفيل </vt:lpstr>
      <vt:lpstr>خاصية الصبغات اليخضورية </vt:lpstr>
      <vt:lpstr>خاصية الصبغات اليخضورية </vt:lpstr>
      <vt:lpstr>الجزء العملي </vt:lpstr>
      <vt:lpstr> النباتات المستعملة: أوراق خضراء  الأدوات المستعملة:    مهراس هاون – قمع الترشيح ، ورقة الترشيح، دورق معياري ـ مقص ، جهاز المطياف الضوئي Spectrophotométre  المواد المستعملة: الأسيتون 80 %  ـ بيكربونات الصوديوم – الرمل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/>
  <cp:lastModifiedBy>Elmohtarif</cp:lastModifiedBy>
  <cp:revision>223</cp:revision>
  <dcterms:created xsi:type="dcterms:W3CDTF">2022-04-25T14:29:09Z</dcterms:created>
  <dcterms:modified xsi:type="dcterms:W3CDTF">2022-04-25T14:29:41Z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B36D86A72C814E4C9F3FA2B97845E3F5</vt:lpwstr>
  </property>
  <property fmtid="{D5CDD505-2E9C-101B-9397-08002B2CF9AE}" pid="3" name="KSOProductBuildVer">
    <vt:lpwstr>1033-11.2.0.11074</vt:lpwstr>
  </property>
</Properties>
</file>