
<file path=[Content_Types].xml><?xml version="1.0" encoding="utf-8"?>
<Types xmlns="http://schemas.openxmlformats.org/package/2006/content-types">
  <Override PartName="/ppt/slideMasters/slideMaster3.xml" ContentType="application/vnd.openxmlformats-officedocument.presentationml.slideMaster+xml"/>
  <Override PartName="/ppt/slides/slide29.xml" ContentType="application/vnd.openxmlformats-officedocument.presentationml.slide+xml"/>
  <Override PartName="/ppt/slides/slide47.xml" ContentType="application/vnd.openxmlformats-officedocument.presentationml.slide+xml"/>
  <Override PartName="/ppt/slideLayouts/slideLayout39.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86.xml" ContentType="application/vnd.openxmlformats-officedocument.presentationml.slideLayout+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Layouts/slideLayout28.xml" ContentType="application/vnd.openxmlformats-officedocument.presentationml.slideLayout+xml"/>
  <Override PartName="/ppt/slideLayouts/slideLayout46.xml" ContentType="application/vnd.openxmlformats-officedocument.presentationml.slideLayout+xml"/>
  <Override PartName="/ppt/slideLayouts/slideLayout64.xml" ContentType="application/vnd.openxmlformats-officedocument.presentationml.slideLayout+xml"/>
  <Override PartName="/ppt/slideLayouts/slideLayout75.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5.xml" ContentType="application/vnd.openxmlformats-officedocument.presentationml.slideLayout+xml"/>
  <Override PartName="/ppt/slideLayouts/slideLayout53.xml" ContentType="application/vnd.openxmlformats-officedocument.presentationml.slideLayout+xml"/>
  <Override PartName="/ppt/slideLayouts/slideLayout8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Layouts/slideLayout24.xml" ContentType="application/vnd.openxmlformats-officedocument.presentationml.slideLayout+xml"/>
  <Override PartName="/ppt/slideLayouts/slideLayout42.xml" ContentType="application/vnd.openxmlformats-officedocument.presentationml.slideLayout+xml"/>
  <Override PartName="/ppt/slideLayouts/slideLayout60.xml" ContentType="application/vnd.openxmlformats-officedocument.presentationml.slideLayout+xml"/>
  <Override PartName="/ppt/slideLayouts/slideLayout71.xml" ContentType="application/vnd.openxmlformats-officedocument.presentationml.slideLayout+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20.xml" ContentType="application/vnd.openxmlformats-officedocument.presentationml.slideLayout+xml"/>
  <Override PartName="/ppt/slideLayouts/slideLayout31.xml" ContentType="application/vnd.openxmlformats-officedocument.presentationml.slideLayout+xml"/>
  <Override PartName="/ppt/slideMasters/slideMaster8.xml" ContentType="application/vnd.openxmlformats-officedocument.presentationml.slideMaster+xml"/>
  <Override PartName="/ppt/slideMasters/slideMaster4.xml" ContentType="application/vnd.openxmlformats-officedocument.presentationml.slideMaster+xml"/>
  <Override PartName="/ppt/slides/slide9.xml" ContentType="application/vnd.openxmlformats-officedocument.presentationml.slide+xml"/>
  <Override PartName="/ppt/viewProps.xml" ContentType="application/vnd.openxmlformats-officedocument.presentationml.viewProps+xml"/>
  <Override PartName="/ppt/theme/theme6.xml" ContentType="application/vnd.openxmlformats-officedocument.theme+xml"/>
  <Override PartName="/ppt/slideLayouts/slideLayout69.xml" ContentType="application/vnd.openxmlformats-officedocument.presentationml.slideLayout+xml"/>
  <Override PartName="/ppt/slideLayouts/slideLayout87.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48.xml" ContentType="application/vnd.openxmlformats-officedocument.presentationml.slide+xml"/>
  <Override PartName="/ppt/slideLayouts/slideLayout7.xml" ContentType="application/vnd.openxmlformats-officedocument.presentationml.slideLayout+xml"/>
  <Override PartName="/ppt/slideLayouts/slideLayout29.xml" ContentType="application/vnd.openxmlformats-officedocument.presentationml.slideLayout+xml"/>
  <Override PartName="/ppt/slideLayouts/slideLayout58.xml" ContentType="application/vnd.openxmlformats-officedocument.presentationml.slideLayout+xml"/>
  <Override PartName="/ppt/slideLayouts/slideLayout76.xml" ContentType="application/vnd.openxmlformats-officedocument.presentationml.slideLayout+xml"/>
  <Override PartName="/ppt/slides/slide26.xml" ContentType="application/vnd.openxmlformats-officedocument.presentationml.slide+xml"/>
  <Override PartName="/ppt/slides/slide37.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18.xml" ContentType="application/vnd.openxmlformats-officedocument.presentationml.slideLayout+xml"/>
  <Override PartName="/ppt/theme/theme2.xml" ContentType="application/vnd.openxmlformats-officedocument.theme+xml"/>
  <Override PartName="/ppt/slideLayouts/slideLayout36.xml" ContentType="application/vnd.openxmlformats-officedocument.presentationml.slideLayout+xml"/>
  <Override PartName="/ppt/slideLayouts/slideLayout47.xml" ContentType="application/vnd.openxmlformats-officedocument.presentationml.slideLayout+xml"/>
  <Override PartName="/ppt/slideLayouts/slideLayout65.xml" ContentType="application/vnd.openxmlformats-officedocument.presentationml.slideLayout+xml"/>
  <Override PartName="/ppt/slideLayouts/slideLayout83.xml" ContentType="application/vnd.openxmlformats-officedocument.presentationml.slideLayout+xml"/>
  <Override PartName="/ppt/slides/slide1.xml" ContentType="application/vnd.openxmlformats-officedocument.presentationml.slide+xml"/>
  <Override PartName="/ppt/slides/slide15.xml" ContentType="application/vnd.openxmlformats-officedocument.presentationml.slide+xml"/>
  <Override PartName="/ppt/slides/slide33.xml" ContentType="application/vnd.openxmlformats-officedocument.presentationml.slide+xml"/>
  <Override PartName="/ppt/slides/slide44.xml" ContentType="application/vnd.openxmlformats-officedocument.presentationml.slide+xml"/>
  <Override PartName="/ppt/slideLayouts/slideLayout3.xml" ContentType="application/vnd.openxmlformats-officedocument.presentationml.slideLayout+xml"/>
  <Override PartName="/ppt/slideLayouts/slideLayout25.xml" ContentType="application/vnd.openxmlformats-officedocument.presentationml.slideLayout+xml"/>
  <Override PartName="/ppt/slideLayouts/slideLayout43.xml" ContentType="application/vnd.openxmlformats-officedocument.presentationml.slideLayout+xml"/>
  <Override PartName="/ppt/slideLayouts/slideLayout54.xml" ContentType="application/vnd.openxmlformats-officedocument.presentationml.slideLayout+xml"/>
  <Override PartName="/ppt/slideLayouts/slideLayout72.xml" ContentType="application/vnd.openxmlformats-officedocument.presentationml.slideLayout+xml"/>
  <Override PartName="/ppt/presentation.xml" ContentType="application/vnd.openxmlformats-officedocument.presentationml.presentation.main+xml"/>
  <Override PartName="/ppt/slides/slide22.xml" ContentType="application/vnd.openxmlformats-officedocument.presentationml.slide+xml"/>
  <Override PartName="/ppt/slides/slide51.xml" ContentType="application/vnd.openxmlformats-officedocument.presentationml.slide+xml"/>
  <Override PartName="/ppt/tags/tag1.xml" ContentType="application/vnd.openxmlformats-officedocument.presentationml.tags+xml"/>
  <Override PartName="/ppt/slideLayouts/slideLayout14.xml" ContentType="application/vnd.openxmlformats-officedocument.presentationml.slideLayout+xml"/>
  <Override PartName="/ppt/slideLayouts/slideLayout32.xml" ContentType="application/vnd.openxmlformats-officedocument.presentationml.slideLayout+xml"/>
  <Override PartName="/ppt/slideLayouts/slideLayout6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40.xml" ContentType="application/vnd.openxmlformats-officedocument.presentationml.slide+xml"/>
  <Override PartName="/ppt/slideLayouts/slideLayout21.xml" ContentType="application/vnd.openxmlformats-officedocument.presentationml.slideLayout+xml"/>
  <Override PartName="/ppt/slideLayouts/slideLayout50.xml" ContentType="application/vnd.openxmlformats-officedocument.presentationml.slideLayout+xml"/>
  <Override PartName="/ppt/slideLayouts/slideLayout10.xml" ContentType="application/vnd.openxmlformats-officedocument.presentationml.slideLayout+xml"/>
  <Override PartName="/ppt/slideMasters/slideMaster7.xml" ContentType="application/vnd.openxmlformats-officedocument.presentationml.slideMaster+xml"/>
  <Override PartName="/ppt/theme/theme9.xml" ContentType="application/vnd.openxmlformats-officedocument.theme+xml"/>
  <Override PartName="/ppt/slideMasters/slideMaster5.xml" ContentType="application/vnd.openxmlformats-officedocument.presentationml.slideMaster+xml"/>
  <Override PartName="/ppt/slides/slide8.xml" ContentType="application/vnd.openxmlformats-officedocument.presentationml.slide+xml"/>
  <Override PartName="/ppt/slides/slide49.xml" ContentType="application/vnd.openxmlformats-officedocument.presentationml.slide+xml"/>
  <Override PartName="/ppt/slideLayouts/slideLayout59.xml" ContentType="application/vnd.openxmlformats-officedocument.presentationml.slideLayout+xml"/>
  <Override PartName="/ppt/slideLayouts/slideLayout68.xml" ContentType="application/vnd.openxmlformats-officedocument.presentationml.slideLayout+xml"/>
  <Override PartName="/ppt/theme/theme7.xml" ContentType="application/vnd.openxmlformats-officedocument.theme+xml"/>
  <Override PartName="/ppt/slideLayouts/slideLayout79.xml" ContentType="application/vnd.openxmlformats-officedocument.presentationml.slideLayout+xml"/>
  <Override PartName="/ppt/slideLayouts/slideLayout88.xml" ContentType="application/vnd.openxmlformats-officedocument.presentationml.slideLayout+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slideLayouts/slideLayout19.xml" ContentType="application/vnd.openxmlformats-officedocument.presentationml.slideLayout+xml"/>
  <Override PartName="/ppt/slideLayouts/slideLayout48.xml" ContentType="application/vnd.openxmlformats-officedocument.presentationml.slideLayout+xml"/>
  <Override PartName="/ppt/slideLayouts/slideLayout66.xml" ContentType="application/vnd.openxmlformats-officedocument.presentationml.slideLayout+xml"/>
  <Override PartName="/ppt/slideLayouts/slideLayout77.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55.xml" ContentType="application/vnd.openxmlformats-officedocument.presentationml.slideLayout+xml"/>
  <Override PartName="/ppt/slideLayouts/slideLayout8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Layouts/slideLayout15.xml" ContentType="application/vnd.openxmlformats-officedocument.presentationml.slideLayout+xml"/>
  <Override PartName="/ppt/slideLayouts/slideLayout26.xml" ContentType="application/vnd.openxmlformats-officedocument.presentationml.slideLayout+xml"/>
  <Override PartName="/ppt/slideLayouts/slideLayout44.xml" ContentType="application/vnd.openxmlformats-officedocument.presentationml.slideLayout+xml"/>
  <Override PartName="/ppt/slideLayouts/slideLayout62.xml" ContentType="application/vnd.openxmlformats-officedocument.presentationml.slideLayout+xml"/>
  <Override PartName="/ppt/slideLayouts/slideLayout73.xml" ContentType="application/vnd.openxmlformats-officedocument.presentationml.slideLayout+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Layouts/slideLayout22.xml" ContentType="application/vnd.openxmlformats-officedocument.presentationml.slideLayout+xml"/>
  <Override PartName="/ppt/slideLayouts/slideLayout33.xml" ContentType="application/vnd.openxmlformats-officedocument.presentationml.slideLayout+xml"/>
  <Override PartName="/ppt/slideLayouts/slideLayout51.xml" ContentType="application/vnd.openxmlformats-officedocument.presentationml.slideLayout+xml"/>
  <Override PartName="/ppt/slideLayouts/slideLayout80.xml" ContentType="application/vnd.openxmlformats-officedocument.presentationml.slideLayout+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Layouts/slideLayout40.xml" ContentType="application/vnd.openxmlformats-officedocument.presentationml.slideLayout+xml"/>
  <Override PartName="/ppt/slideMasters/slideMaster6.xml" ContentType="application/vnd.openxmlformats-officedocument.presentationml.slideMaster+xml"/>
  <Override PartName="/ppt/theme/theme8.xml" ContentType="application/vnd.openxmlformats-officedocument.theme+xml"/>
  <Override PartName="/ppt/slides/slide7.xml" ContentType="application/vnd.openxmlformats-officedocument.presentationml.slide+xml"/>
  <Override PartName="/ppt/slideLayouts/slideLayout9.xml" ContentType="application/vnd.openxmlformats-officedocument.presentationml.slideLayout+xml"/>
  <Override PartName="/ppt/slideLayouts/slideLayout78.xml" ContentType="application/vnd.openxmlformats-officedocument.presentationml.slideLayout+xml"/>
  <Override PartName="/ppt/slideMasters/slideMaster2.xml" ContentType="application/vnd.openxmlformats-officedocument.presentationml.slideMaster+xml"/>
  <Override PartName="/ppt/slides/slide28.xml" ContentType="application/vnd.openxmlformats-officedocument.presentationml.slide+xml"/>
  <Override PartName="/ppt/slides/slide39.xml" ContentType="application/vnd.openxmlformats-officedocument.presentationml.slide+xml"/>
  <Override PartName="/ppt/slides/slide57.xml" ContentType="application/vnd.openxmlformats-officedocument.presentationml.slide+xml"/>
  <Override PartName="/ppt/slideLayouts/slideLayout38.xml" ContentType="application/vnd.openxmlformats-officedocument.presentationml.slideLayout+xml"/>
  <Override PartName="/ppt/theme/theme4.xml" ContentType="application/vnd.openxmlformats-officedocument.theme+xml"/>
  <Override PartName="/ppt/slideLayouts/slideLayout49.xml" ContentType="application/vnd.openxmlformats-officedocument.presentationml.slideLayout+xml"/>
  <Override PartName="/ppt/slideLayouts/slideLayout67.xml" ContentType="application/vnd.openxmlformats-officedocument.presentationml.slideLayout+xml"/>
  <Override PartName="/ppt/slideLayouts/slideLayout85.xml" ContentType="application/vnd.openxmlformats-officedocument.presentationml.slideLayout+xml"/>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46.xml" ContentType="application/vnd.openxmlformats-officedocument.presentationml.slide+xml"/>
  <Override PartName="/ppt/slideLayouts/slideLayout5.xml" ContentType="application/vnd.openxmlformats-officedocument.presentationml.slideLayout+xml"/>
  <Override PartName="/ppt/slideLayouts/slideLayout27.xml" ContentType="application/vnd.openxmlformats-officedocument.presentationml.slideLayout+xml"/>
  <Override PartName="/ppt/slideLayouts/slideLayout45.xml" ContentType="application/vnd.openxmlformats-officedocument.presentationml.slideLayout+xml"/>
  <Override PartName="/ppt/slideLayouts/slideLayout56.xml" ContentType="application/vnd.openxmlformats-officedocument.presentationml.slideLayout+xml"/>
  <Override PartName="/ppt/slideLayouts/slideLayout74.xml" ContentType="application/vnd.openxmlformats-officedocument.presentationml.slideLayout+xml"/>
  <Override PartName="/ppt/slides/slide24.xml" ContentType="application/vnd.openxmlformats-officedocument.presentationml.slide+xml"/>
  <Override PartName="/ppt/slides/slide35.xml" ContentType="application/vnd.openxmlformats-officedocument.presentationml.slide+xml"/>
  <Override PartName="/ppt/slides/slide53.xml" ContentType="application/vnd.openxmlformats-officedocument.presentationml.slide+xml"/>
  <Default Extension="jpeg" ContentType="image/jpeg"/>
  <Override PartName="/ppt/slideLayouts/slideLayout16.xml" ContentType="application/vnd.openxmlformats-officedocument.presentationml.slideLayout+xml"/>
  <Override PartName="/ppt/slideLayouts/slideLayout34.xml" ContentType="application/vnd.openxmlformats-officedocument.presentationml.slideLayout+xml"/>
  <Override PartName="/ppt/slideLayouts/slideLayout63.xml" ContentType="application/vnd.openxmlformats-officedocument.presentationml.slideLayout+xml"/>
  <Override PartName="/ppt/slideLayouts/slideLayout81.xml" ContentType="application/vnd.openxmlformats-officedocument.presentationml.slideLayout+xml"/>
  <Override PartName="/ppt/slides/slide13.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Layouts/slideLayout1.xml" ContentType="application/vnd.openxmlformats-officedocument.presentationml.slideLayout+xml"/>
  <Override PartName="/ppt/slideLayouts/slideLayout23.xml" ContentType="application/vnd.openxmlformats-officedocument.presentationml.slideLayout+xml"/>
  <Override PartName="/ppt/slideLayouts/slideLayout41.xml" ContentType="application/vnd.openxmlformats-officedocument.presentationml.slideLayout+xml"/>
  <Override PartName="/ppt/slideLayouts/slideLayout52.xml" ContentType="application/vnd.openxmlformats-officedocument.presentationml.slideLayout+xml"/>
  <Override PartName="/ppt/slideLayouts/slideLayout70.xml" ContentType="application/vnd.openxmlformats-officedocument.presentationml.slideLayout+xml"/>
  <Override PartName="/ppt/slides/slide20.xml" ContentType="application/vnd.openxmlformats-officedocument.presentationml.slide+xml"/>
  <Override PartName="/ppt/slideLayouts/slideLayout12.xml" ContentType="application/vnd.openxmlformats-officedocument.presentationml.slideLayout+xml"/>
  <Override PartName="/ppt/slideLayouts/slideLayout30.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56" r:id="rId1"/>
    <p:sldMasterId id="2147483779" r:id="rId2"/>
    <p:sldMasterId id="2147483791" r:id="rId3"/>
    <p:sldMasterId id="2147483803" r:id="rId4"/>
    <p:sldMasterId id="2147483815" r:id="rId5"/>
    <p:sldMasterId id="2147483827" r:id="rId6"/>
    <p:sldMasterId id="2147483839" r:id="rId7"/>
    <p:sldMasterId id="2147483851" r:id="rId8"/>
  </p:sldMasterIdLst>
  <p:notesMasterIdLst>
    <p:notesMasterId r:id="rId66"/>
  </p:notesMasterIdLst>
  <p:sldIdLst>
    <p:sldId id="256" r:id="rId9"/>
    <p:sldId id="416" r:id="rId10"/>
    <p:sldId id="257" r:id="rId11"/>
    <p:sldId id="258" r:id="rId12"/>
    <p:sldId id="259" r:id="rId13"/>
    <p:sldId id="260" r:id="rId14"/>
    <p:sldId id="261" r:id="rId15"/>
    <p:sldId id="262" r:id="rId16"/>
    <p:sldId id="263" r:id="rId17"/>
    <p:sldId id="274" r:id="rId18"/>
    <p:sldId id="277" r:id="rId19"/>
    <p:sldId id="280" r:id="rId20"/>
    <p:sldId id="283" r:id="rId21"/>
    <p:sldId id="286" r:id="rId22"/>
    <p:sldId id="289" r:id="rId23"/>
    <p:sldId id="292" r:id="rId24"/>
    <p:sldId id="295" r:id="rId25"/>
    <p:sldId id="298" r:id="rId26"/>
    <p:sldId id="301" r:id="rId27"/>
    <p:sldId id="304" r:id="rId28"/>
    <p:sldId id="307" r:id="rId29"/>
    <p:sldId id="310" r:id="rId30"/>
    <p:sldId id="313" r:id="rId31"/>
    <p:sldId id="316" r:id="rId32"/>
    <p:sldId id="319" r:id="rId33"/>
    <p:sldId id="322" r:id="rId34"/>
    <p:sldId id="325" r:id="rId35"/>
    <p:sldId id="328" r:id="rId36"/>
    <p:sldId id="331" r:id="rId37"/>
    <p:sldId id="334" r:id="rId38"/>
    <p:sldId id="337" r:id="rId39"/>
    <p:sldId id="340" r:id="rId40"/>
    <p:sldId id="343" r:id="rId41"/>
    <p:sldId id="346" r:id="rId42"/>
    <p:sldId id="349" r:id="rId43"/>
    <p:sldId id="352" r:id="rId44"/>
    <p:sldId id="355" r:id="rId45"/>
    <p:sldId id="358" r:id="rId46"/>
    <p:sldId id="361" r:id="rId47"/>
    <p:sldId id="364" r:id="rId48"/>
    <p:sldId id="367" r:id="rId49"/>
    <p:sldId id="370" r:id="rId50"/>
    <p:sldId id="373" r:id="rId51"/>
    <p:sldId id="376" r:id="rId52"/>
    <p:sldId id="379" r:id="rId53"/>
    <p:sldId id="382" r:id="rId54"/>
    <p:sldId id="385" r:id="rId55"/>
    <p:sldId id="388" r:id="rId56"/>
    <p:sldId id="391" r:id="rId57"/>
    <p:sldId id="394" r:id="rId58"/>
    <p:sldId id="397" r:id="rId59"/>
    <p:sldId id="400" r:id="rId60"/>
    <p:sldId id="403" r:id="rId61"/>
    <p:sldId id="406" r:id="rId62"/>
    <p:sldId id="409" r:id="rId63"/>
    <p:sldId id="412" r:id="rId64"/>
    <p:sldId id="415" r:id="rId65"/>
  </p:sldIdLst>
  <p:sldSz cx="9144000" cy="6858000" type="screen4x3"/>
  <p:notesSz cx="6858000" cy="9144000"/>
  <p:custDataLst>
    <p:tags r:id="rId67"/>
  </p:custDataLst>
  <p:defaultTex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srgbClr val="FF0000"/>
    </p:penClr>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 uri="{1BD7E111-0CB8-44D6-8891-C1BB2F81B7CC}">
      <p1710:readonlyRecommended xmlns:p1710="http://schemas.microsoft.com/office/powerpoint/2017/10/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84380"/>
    <p:restoredTop sz="94660"/>
  </p:normalViewPr>
  <p:slideViewPr>
    <p:cSldViewPr>
      <p:cViewPr>
        <p:scale>
          <a:sx n="96" d="100"/>
          <a:sy n="96" d="100"/>
        </p:scale>
        <p:origin x="-636"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p:scale>
          <a:sx n="66" d="100"/>
          <a:sy n="66" d="100"/>
        </p:scale>
        <p:origin x="0" y="0"/>
      </p:cViewPr>
      <p:guideLst/>
    </p:cSldViewPr>
  </p:notes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slide" Target="slides/slide18.xml"/><Relationship Id="rId39" Type="http://schemas.openxmlformats.org/officeDocument/2006/relationships/slide" Target="slides/slide31.xml"/><Relationship Id="rId21" Type="http://schemas.openxmlformats.org/officeDocument/2006/relationships/slide" Target="slides/slide13.xml"/><Relationship Id="rId34" Type="http://schemas.openxmlformats.org/officeDocument/2006/relationships/slide" Target="slides/slide26.xml"/><Relationship Id="rId42" Type="http://schemas.openxmlformats.org/officeDocument/2006/relationships/slide" Target="slides/slide34.xml"/><Relationship Id="rId47" Type="http://schemas.openxmlformats.org/officeDocument/2006/relationships/slide" Target="slides/slide39.xml"/><Relationship Id="rId50" Type="http://schemas.openxmlformats.org/officeDocument/2006/relationships/slide" Target="slides/slide42.xml"/><Relationship Id="rId55" Type="http://schemas.openxmlformats.org/officeDocument/2006/relationships/slide" Target="slides/slide47.xml"/><Relationship Id="rId63" Type="http://schemas.openxmlformats.org/officeDocument/2006/relationships/slide" Target="slides/slide55.xml"/><Relationship Id="rId68" Type="http://schemas.openxmlformats.org/officeDocument/2006/relationships/presProps" Target="presProps.xml"/><Relationship Id="rId7" Type="http://schemas.openxmlformats.org/officeDocument/2006/relationships/slideMaster" Target="slideMasters/slideMaster7.xml"/><Relationship Id="rId71"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8.xml"/><Relationship Id="rId29" Type="http://schemas.openxmlformats.org/officeDocument/2006/relationships/slide" Target="slides/slide2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3.xml"/><Relationship Id="rId24" Type="http://schemas.openxmlformats.org/officeDocument/2006/relationships/slide" Target="slides/slide16.xml"/><Relationship Id="rId32" Type="http://schemas.openxmlformats.org/officeDocument/2006/relationships/slide" Target="slides/slide24.xml"/><Relationship Id="rId37" Type="http://schemas.openxmlformats.org/officeDocument/2006/relationships/slide" Target="slides/slide29.xml"/><Relationship Id="rId40" Type="http://schemas.openxmlformats.org/officeDocument/2006/relationships/slide" Target="slides/slide32.xml"/><Relationship Id="rId45" Type="http://schemas.openxmlformats.org/officeDocument/2006/relationships/slide" Target="slides/slide37.xml"/><Relationship Id="rId53" Type="http://schemas.openxmlformats.org/officeDocument/2006/relationships/slide" Target="slides/slide45.xml"/><Relationship Id="rId58" Type="http://schemas.openxmlformats.org/officeDocument/2006/relationships/slide" Target="slides/slide50.xml"/><Relationship Id="rId66" Type="http://schemas.openxmlformats.org/officeDocument/2006/relationships/notesMaster" Target="notesMasters/notesMaster1.xml"/><Relationship Id="rId5" Type="http://schemas.openxmlformats.org/officeDocument/2006/relationships/slideMaster" Target="slideMasters/slideMaster5.xml"/><Relationship Id="rId15" Type="http://schemas.openxmlformats.org/officeDocument/2006/relationships/slide" Target="slides/slide7.xml"/><Relationship Id="rId23" Type="http://schemas.openxmlformats.org/officeDocument/2006/relationships/slide" Target="slides/slide15.xml"/><Relationship Id="rId28" Type="http://schemas.openxmlformats.org/officeDocument/2006/relationships/slide" Target="slides/slide20.xml"/><Relationship Id="rId36" Type="http://schemas.openxmlformats.org/officeDocument/2006/relationships/slide" Target="slides/slide28.xml"/><Relationship Id="rId49" Type="http://schemas.openxmlformats.org/officeDocument/2006/relationships/slide" Target="slides/slide41.xml"/><Relationship Id="rId57" Type="http://schemas.openxmlformats.org/officeDocument/2006/relationships/slide" Target="slides/slide49.xml"/><Relationship Id="rId61" Type="http://schemas.openxmlformats.org/officeDocument/2006/relationships/slide" Target="slides/slide53.xml"/><Relationship Id="rId10" Type="http://schemas.openxmlformats.org/officeDocument/2006/relationships/slide" Target="slides/slide2.xml"/><Relationship Id="rId19" Type="http://schemas.openxmlformats.org/officeDocument/2006/relationships/slide" Target="slides/slide11.xml"/><Relationship Id="rId31" Type="http://schemas.openxmlformats.org/officeDocument/2006/relationships/slide" Target="slides/slide23.xml"/><Relationship Id="rId44" Type="http://schemas.openxmlformats.org/officeDocument/2006/relationships/slide" Target="slides/slide36.xml"/><Relationship Id="rId52" Type="http://schemas.openxmlformats.org/officeDocument/2006/relationships/slide" Target="slides/slide44.xml"/><Relationship Id="rId60" Type="http://schemas.openxmlformats.org/officeDocument/2006/relationships/slide" Target="slides/slide52.xml"/><Relationship Id="rId65" Type="http://schemas.openxmlformats.org/officeDocument/2006/relationships/slide" Target="slides/slide57.xml"/><Relationship Id="rId4" Type="http://schemas.openxmlformats.org/officeDocument/2006/relationships/slideMaster" Target="slideMasters/slideMaster4.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slide" Target="slides/slide14.xml"/><Relationship Id="rId27" Type="http://schemas.openxmlformats.org/officeDocument/2006/relationships/slide" Target="slides/slide19.xml"/><Relationship Id="rId30" Type="http://schemas.openxmlformats.org/officeDocument/2006/relationships/slide" Target="slides/slide22.xml"/><Relationship Id="rId35" Type="http://schemas.openxmlformats.org/officeDocument/2006/relationships/slide" Target="slides/slide27.xml"/><Relationship Id="rId43" Type="http://schemas.openxmlformats.org/officeDocument/2006/relationships/slide" Target="slides/slide35.xml"/><Relationship Id="rId48" Type="http://schemas.openxmlformats.org/officeDocument/2006/relationships/slide" Target="slides/slide40.xml"/><Relationship Id="rId56" Type="http://schemas.openxmlformats.org/officeDocument/2006/relationships/slide" Target="slides/slide48.xml"/><Relationship Id="rId64" Type="http://schemas.openxmlformats.org/officeDocument/2006/relationships/slide" Target="slides/slide56.xml"/><Relationship Id="rId69" Type="http://schemas.openxmlformats.org/officeDocument/2006/relationships/viewProps" Target="viewProps.xml"/><Relationship Id="rId8" Type="http://schemas.openxmlformats.org/officeDocument/2006/relationships/slideMaster" Target="slideMasters/slideMaster8.xml"/><Relationship Id="rId51" Type="http://schemas.openxmlformats.org/officeDocument/2006/relationships/slide" Target="slides/slide43.xml"/><Relationship Id="rId3" Type="http://schemas.openxmlformats.org/officeDocument/2006/relationships/slideMaster" Target="slideMasters/slideMaster3.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slide" Target="slides/slide17.xml"/><Relationship Id="rId33" Type="http://schemas.openxmlformats.org/officeDocument/2006/relationships/slide" Target="slides/slide25.xml"/><Relationship Id="rId38" Type="http://schemas.openxmlformats.org/officeDocument/2006/relationships/slide" Target="slides/slide30.xml"/><Relationship Id="rId46" Type="http://schemas.openxmlformats.org/officeDocument/2006/relationships/slide" Target="slides/slide38.xml"/><Relationship Id="rId59" Type="http://schemas.openxmlformats.org/officeDocument/2006/relationships/slide" Target="slides/slide51.xml"/><Relationship Id="rId67" Type="http://schemas.openxmlformats.org/officeDocument/2006/relationships/tags" Target="tags/tag1.xml"/><Relationship Id="rId20" Type="http://schemas.openxmlformats.org/officeDocument/2006/relationships/slide" Target="slides/slide12.xml"/><Relationship Id="rId41" Type="http://schemas.openxmlformats.org/officeDocument/2006/relationships/slide" Target="slides/slide33.xml"/><Relationship Id="rId54" Type="http://schemas.openxmlformats.org/officeDocument/2006/relationships/slide" Target="slides/slide46.xml"/><Relationship Id="rId62" Type="http://schemas.openxmlformats.org/officeDocument/2006/relationships/slide" Target="slides/slide54.xml"/><Relationship Id="rId7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9.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رأس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SA"/>
          </a:p>
        </p:txBody>
      </p:sp>
      <p:sp>
        <p:nvSpPr>
          <p:cNvPr id="3" name="عنصر نائب للتاريخ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A123332E-3837-4161-B6B6-7ED1CBC09ED6}" type="datetimeFigureOut">
              <a:rPr lang="ar-SA" smtClean="0"/>
              <a:pPr/>
              <a:t>08/04/1444</a:t>
            </a:fld>
            <a:endParaRPr lang="ar-SA"/>
          </a:p>
        </p:txBody>
      </p:sp>
      <p:sp>
        <p:nvSpPr>
          <p:cNvPr id="4" name="عنصر نائب لصورة الشريحة 3"/>
          <p:cNvSpPr>
            <a:spLocks noGrp="1" noRot="1" noChangeAspect="1"/>
          </p:cNvSpPr>
          <p:nvPr>
            <p:ph type="sldImg" idx="2"/>
          </p:nvPr>
        </p:nvSpPr>
        <p:spPr>
          <a:xfrm>
            <a:off x="1143000" y="685800"/>
            <a:ext cx="4572000" cy="3429000"/>
          </a:xfrm>
          <a:prstGeom prst="rect">
            <a:avLst/>
          </a:prstGeom>
          <a:noFill/>
          <a:ln w="12700">
            <a:solidFill>
              <a:prstClr val="black"/>
            </a:solidFill>
          </a:ln>
        </p:spPr>
      </p:sp>
      <p:sp>
        <p:nvSpPr>
          <p:cNvPr id="5" name="عنصر نائب للملاحظا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6" name="عنصر نائب للتذييل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SA"/>
          </a:p>
        </p:txBody>
      </p:sp>
      <p:sp>
        <p:nvSpPr>
          <p:cNvPr id="7" name="عنصر نائب لرقم الشريحة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799EBB14-28A3-43E6-91FA-687E729A435A}" type="slidenum">
              <a:rPr lang="ar-SA" smtClean="0"/>
              <a:pPr/>
              <a:t>‹#›</a:t>
            </a:fld>
            <a:endParaRPr lang="ar-SA"/>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799EBB14-28A3-43E6-91FA-687E729A435A}" type="slidenum">
              <a:rPr lang="ar-SA" smtClean="0"/>
              <a:pPr/>
              <a:t>1</a:t>
            </a:fld>
            <a:endParaRPr lang="ar-SA"/>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صر نائب لصورة الشريحة 1"/>
          <p:cNvSpPr>
            <a:spLocks noGrp="1" noRot="1" noChangeAspect="1"/>
          </p:cNvSpPr>
          <p:nvPr>
            <p:ph type="sldImg"/>
          </p:nvPr>
        </p:nvSpPr>
        <p:spPr/>
      </p:sp>
      <p:sp>
        <p:nvSpPr>
          <p:cNvPr id="3" name="عنصر نائب للملاحظات 2"/>
          <p:cNvSpPr>
            <a:spLocks noGrp="1"/>
          </p:cNvSpPr>
          <p:nvPr>
            <p:ph type="body" idx="1"/>
          </p:nvPr>
        </p:nvSpPr>
        <p:spPr/>
        <p:txBody>
          <a:bodyPr>
            <a:normAutofit/>
          </a:bodyPr>
          <a:lstStyle/>
          <a:p>
            <a:endParaRPr lang="ar-SA"/>
          </a:p>
        </p:txBody>
      </p:sp>
      <p:sp>
        <p:nvSpPr>
          <p:cNvPr id="4" name="عنصر نائب لرقم الشريحة 3"/>
          <p:cNvSpPr>
            <a:spLocks noGrp="1"/>
          </p:cNvSpPr>
          <p:nvPr>
            <p:ph type="sldNum" sz="quarter" idx="10"/>
          </p:nvPr>
        </p:nvSpPr>
        <p:spPr/>
        <p:txBody>
          <a:bodyPr/>
          <a:lstStyle/>
          <a:p>
            <a:fld id="{799EBB14-28A3-43E6-91FA-687E729A435A}" type="slidenum">
              <a:rPr lang="ar-SA" smtClean="0"/>
              <a:pPr/>
              <a:t>2</a:t>
            </a:fld>
            <a:endParaRPr lang="ar-SA"/>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شريحة عنوان">
    <p:bg>
      <p:bgRef idx="1002">
        <a:schemeClr val="bg2"/>
      </p:bgRef>
    </p:bg>
    <p:spTree>
      <p:nvGrpSpPr>
        <p:cNvPr id="1" name=""/>
        <p:cNvGrpSpPr/>
        <p:nvPr/>
      </p:nvGrpSpPr>
      <p:grpSpPr>
        <a:xfrm>
          <a:off x="0" y="0"/>
          <a:ext cx="0" cy="0"/>
          <a:chOff x="0" y="0"/>
          <a:chExt cx="0" cy="0"/>
        </a:xfrm>
      </p:grpSpPr>
      <p:sp>
        <p:nvSpPr>
          <p:cNvPr id="9" name="عنوان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17" name="عنوان فرعي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30" name="عنصر نائب للتاريخ 29"/>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19" name="عنصر نائب للتذييل 18"/>
          <p:cNvSpPr>
            <a:spLocks noGrp="1"/>
          </p:cNvSpPr>
          <p:nvPr>
            <p:ph type="ftr" sz="quarter" idx="11"/>
          </p:nvPr>
        </p:nvSpPr>
        <p:spPr/>
        <p:txBody>
          <a:bodyPr/>
          <a:lstStyle/>
          <a:p>
            <a:endParaRPr lang="ar-SA"/>
          </a:p>
        </p:txBody>
      </p:sp>
      <p:sp>
        <p:nvSpPr>
          <p:cNvPr id="27" name="عنصر نائب لرقم الشريحة 26"/>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pull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pull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914401"/>
            <a:ext cx="2057400" cy="5211763"/>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914401"/>
            <a:ext cx="6019800" cy="5211763"/>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pull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29" name="عنوان 28"/>
          <p:cNvSpPr>
            <a:spLocks noGrp="1"/>
          </p:cNvSpPr>
          <p:nvPr>
            <p:ph type="ctrTitle"/>
          </p:nvPr>
        </p:nvSpPr>
        <p:spPr>
          <a:xfrm>
            <a:off x="381000" y="4853411"/>
            <a:ext cx="8458200" cy="1222375"/>
          </a:xfrm>
        </p:spPr>
        <p:txBody>
          <a:bodyPr anchor="t"/>
          <a:lstStyle/>
          <a:p>
            <a:r>
              <a:rPr kumimoji="0" lang="ar-SA" smtClean="0"/>
              <a:t>انقر لتحرير نمط العنوان الرئيسي</a:t>
            </a:r>
            <a:endParaRPr kumimoji="0" lang="en-US"/>
          </a:p>
        </p:txBody>
      </p:sp>
      <p:sp>
        <p:nvSpPr>
          <p:cNvPr id="9" name="عنوان فرعي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16" name="عنصر نائب للتاريخ 15"/>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2" name="عنصر نائب للتذييل 1"/>
          <p:cNvSpPr>
            <a:spLocks noGrp="1"/>
          </p:cNvSpPr>
          <p:nvPr>
            <p:ph type="ftr" sz="quarter" idx="11"/>
          </p:nvPr>
        </p:nvSpPr>
        <p:spPr/>
        <p:txBody>
          <a:bodyPr/>
          <a:lstStyle/>
          <a:p>
            <a:endParaRPr lang="ar-SA"/>
          </a:p>
        </p:txBody>
      </p:sp>
      <p:sp>
        <p:nvSpPr>
          <p:cNvPr id="15" name="عنصر نائب لرقم الشريحة 14"/>
          <p:cNvSpPr>
            <a:spLocks noGrp="1"/>
          </p:cNvSpPr>
          <p:nvPr>
            <p:ph type="sldNum" sz="quarter" idx="12"/>
          </p:nvPr>
        </p:nvSpPr>
        <p:spPr>
          <a:xfrm>
            <a:off x="8229600" y="6473952"/>
            <a:ext cx="758952" cy="246888"/>
          </a:xfrm>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2" name="عنوان 21"/>
          <p:cNvSpPr>
            <a:spLocks noGrp="1"/>
          </p:cNvSpPr>
          <p:nvPr>
            <p:ph type="title"/>
          </p:nvPr>
        </p:nvSpPr>
        <p:spPr/>
        <p:txBody>
          <a:bodyPr/>
          <a:lstStyle/>
          <a:p>
            <a:r>
              <a:rPr kumimoji="0" lang="ar-SA" smtClean="0"/>
              <a:t>انقر لتحرير نمط العنوان الرئيسي</a:t>
            </a:r>
            <a:endParaRPr kumimoji="0" lang="en-US"/>
          </a:p>
        </p:txBody>
      </p:sp>
      <p:sp>
        <p:nvSpPr>
          <p:cNvPr id="27" name="عنصر نائب للمحتوى 26"/>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19" name="عنصر نائب للتذييل 18"/>
          <p:cNvSpPr>
            <a:spLocks noGrp="1"/>
          </p:cNvSpPr>
          <p:nvPr>
            <p:ph type="ftr" sz="quarter" idx="11"/>
          </p:nvPr>
        </p:nvSpPr>
        <p:spPr>
          <a:xfrm>
            <a:off x="3581400" y="76200"/>
            <a:ext cx="2895600" cy="288925"/>
          </a:xfrm>
        </p:spPr>
        <p:txBody>
          <a:bodyPr/>
          <a:lstStyle/>
          <a:p>
            <a:endParaRPr lang="ar-SA"/>
          </a:p>
        </p:txBody>
      </p:sp>
      <p:sp>
        <p:nvSpPr>
          <p:cNvPr id="16" name="عنصر نائب لرقم الشريحة 15"/>
          <p:cNvSpPr>
            <a:spLocks noGrp="1"/>
          </p:cNvSpPr>
          <p:nvPr>
            <p:ph type="sldNum" sz="quarter" idx="12"/>
          </p:nvPr>
        </p:nvSpPr>
        <p:spPr>
          <a:xfrm>
            <a:off x="8229600" y="6473952"/>
            <a:ext cx="758952" cy="246888"/>
          </a:xfrm>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6" name="عنصر نائب للنص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9" name="عنصر نائب للتاريخ 18"/>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11" name="عنصر نائب للتذييل 10"/>
          <p:cNvSpPr>
            <a:spLocks noGrp="1"/>
          </p:cNvSpPr>
          <p:nvPr>
            <p:ph type="ftr" sz="quarter" idx="11"/>
          </p:nvPr>
        </p:nvSpPr>
        <p:spPr/>
        <p:txBody>
          <a:bodyPr/>
          <a:lstStyle/>
          <a:p>
            <a:endParaRPr lang="ar-SA"/>
          </a:p>
        </p:txBody>
      </p:sp>
      <p:sp>
        <p:nvSpPr>
          <p:cNvPr id="16" name="عنصر نائب لرقم الشريحة 15"/>
          <p:cNvSpPr>
            <a:spLocks noGrp="1"/>
          </p:cNvSpPr>
          <p:nvPr>
            <p:ph type="sldNum" sz="quarter" idx="12"/>
          </p:nvPr>
        </p:nvSpPr>
        <p:spPr/>
        <p:txBody>
          <a:bodyPr/>
          <a:lstStyle/>
          <a:p>
            <a:fld id="{0B34F065-1154-456A-91E3-76DE8E75E17B}" type="slidenum">
              <a:rPr lang="ar-SA" smtClean="0"/>
              <a:pPr/>
              <a:t>‹#›</a:t>
            </a:fld>
            <a:endParaRPr lang="ar-SA"/>
          </a:p>
        </p:txBody>
      </p:sp>
      <p:sp>
        <p:nvSpPr>
          <p:cNvPr id="8" name="عنوان 7"/>
          <p:cNvSpPr>
            <a:spLocks noGrp="1"/>
          </p:cNvSpPr>
          <p:nvPr>
            <p:ph type="title"/>
          </p:nvPr>
        </p:nvSpPr>
        <p:spPr>
          <a:xfrm>
            <a:off x="180475" y="2947085"/>
            <a:ext cx="8686800" cy="1184825"/>
          </a:xfrm>
        </p:spPr>
        <p:txBody>
          <a:bodyPr rtlCol="0" anchor="t"/>
          <a:lstStyle>
            <a:lvl1pPr algn="r">
              <a:defRPr/>
            </a:lvl1pPr>
          </a:lstStyle>
          <a:p>
            <a:r>
              <a:rPr kumimoji="0" lang="ar-SA" smtClean="0"/>
              <a:t>انقر لتحرير نمط العنوان الرئيسي</a:t>
            </a:r>
            <a:endParaRPr kumimoji="0" lang="en-US"/>
          </a:p>
        </p:txBody>
      </p:sp>
    </p:spTree>
  </p:cSld>
  <p:clrMapOvr>
    <a:overrideClrMapping bg1="dk1" tx1="lt1" bg2="dk2" tx2="lt2" accent1="accent1" accent2="accent2" accent3="accent3" accent4="accent4" accent5="accent5" accent6="accent6" hlink="hlink" folHlink="folHlink"/>
  </p:clrMapOv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0" name="عنوان 1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4" name="عنصر نائب للمحتوى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3" name="عنصر نائب للمحتوى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1" name="عنصر نائب للتاريخ 20"/>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10" name="عنصر نائب للتذييل 9"/>
          <p:cNvSpPr>
            <a:spLocks noGrp="1"/>
          </p:cNvSpPr>
          <p:nvPr>
            <p:ph type="ftr" sz="quarter" idx="11"/>
          </p:nvPr>
        </p:nvSpPr>
        <p:spPr/>
        <p:txBody>
          <a:bodyPr/>
          <a:lstStyle/>
          <a:p>
            <a:endParaRPr lang="ar-SA"/>
          </a:p>
        </p:txBody>
      </p:sp>
      <p:sp>
        <p:nvSpPr>
          <p:cNvPr id="31" name="عنصر نائب لرقم الشريحة 30"/>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spTree>
      <p:nvGrpSpPr>
        <p:cNvPr id="1" name=""/>
        <p:cNvGrpSpPr/>
        <p:nvPr/>
      </p:nvGrpSpPr>
      <p:grpSpPr>
        <a:xfrm>
          <a:off x="0" y="0"/>
          <a:ext cx="0" cy="0"/>
          <a:chOff x="0" y="0"/>
          <a:chExt cx="0" cy="0"/>
        </a:xfrm>
      </p:grpSpPr>
      <p:sp>
        <p:nvSpPr>
          <p:cNvPr id="29" name="عنوان 28"/>
          <p:cNvSpPr>
            <a:spLocks noGrp="1"/>
          </p:cNvSpPr>
          <p:nvPr>
            <p:ph type="title"/>
          </p:nvPr>
        </p:nvSpPr>
        <p:spPr>
          <a:xfrm>
            <a:off x="304800" y="5410200"/>
            <a:ext cx="8610600" cy="882650"/>
          </a:xfrm>
        </p:spPr>
        <p:txBody>
          <a:bodyPr anchor="ctr"/>
          <a:lstStyle>
            <a:lvl1pPr>
              <a:defRPr/>
            </a:lvl1p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25" name="عنصر نائب للنص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8" name="عنصر نائب للمحتوى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عنصر نائب للتاريخ 9"/>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229600" y="6477000"/>
            <a:ext cx="762000" cy="246888"/>
          </a:xfrm>
        </p:spPr>
        <p:txBody>
          <a:bodyPr/>
          <a:lstStyle/>
          <a:p>
            <a:fld id="{0B34F065-1154-456A-91E3-76DE8E75E17B}" type="slidenum">
              <a:rPr lang="ar-SA" smtClean="0"/>
              <a:pPr/>
              <a:t>‹#›</a:t>
            </a:fld>
            <a:endParaRPr lang="ar-SA"/>
          </a:p>
        </p:txBody>
      </p:sp>
      <p:sp>
        <p:nvSpPr>
          <p:cNvPr id="11" name="رابط مستقيم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Tree>
  </p:cSld>
  <p:clrMapOvr>
    <a:masterClrMapping/>
  </p:clrMapOv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30" name="عنوان 29"/>
          <p:cNvSpPr>
            <a:spLocks noGrp="1"/>
          </p:cNvSpPr>
          <p:nvPr>
            <p:ph type="title"/>
          </p:nvPr>
        </p:nvSpPr>
        <p:spPr>
          <a:xfrm>
            <a:off x="301752" y="457200"/>
            <a:ext cx="8686800" cy="841248"/>
          </a:xfrm>
        </p:spPr>
        <p:txBody>
          <a:bodyPr/>
          <a:lstStyle/>
          <a:p>
            <a:r>
              <a:rPr kumimoji="0" lang="ar-SA" smtClean="0"/>
              <a:t>انقر لتحرير نمط العنوان الرئيسي</a:t>
            </a:r>
            <a:endParaRPr kumimoji="0" lang="en-US"/>
          </a:p>
        </p:txBody>
      </p:sp>
      <p:sp>
        <p:nvSpPr>
          <p:cNvPr id="12" name="عنصر نائب للتاريخ 11"/>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21" name="عنصر نائب للتذييل 20"/>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3" name="عنصر نائب للتاريخ 2"/>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24" name="عنصر نائب للتذييل 23"/>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spTree>
      <p:nvGrpSpPr>
        <p:cNvPr id="1" name=""/>
        <p:cNvGrpSpPr/>
        <p:nvPr/>
      </p:nvGrpSpPr>
      <p:grpSpPr>
        <a:xfrm>
          <a:off x="0" y="0"/>
          <a:ext cx="0" cy="0"/>
          <a:chOff x="0" y="0"/>
          <a:chExt cx="0" cy="0"/>
        </a:xfrm>
      </p:grpSpPr>
      <p:sp>
        <p:nvSpPr>
          <p:cNvPr id="8" name="رابط مستقيم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2" name="عنوان 11"/>
          <p:cNvSpPr>
            <a:spLocks noGrp="1"/>
          </p:cNvSpPr>
          <p:nvPr>
            <p:ph type="title"/>
          </p:nvPr>
        </p:nvSpPr>
        <p:spPr>
          <a:xfrm>
            <a:off x="457200" y="5486400"/>
            <a:ext cx="8458200" cy="520700"/>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14" name="عنصر نائب للمحتوى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عنصر نائب للتاريخ 2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29" name="عنصر نائب للتذييل 28"/>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idx="1"/>
          </p:nvPr>
        </p:nvSpPr>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pull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13" name="عنصر نائب للصورة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ar-SA" smtClean="0"/>
              <a:t>انقر فوق الرمز لإضافة صورة</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31" name="عنصر نائب لرقم الشريحة 30"/>
          <p:cNvSpPr>
            <a:spLocks noGrp="1"/>
          </p:cNvSpPr>
          <p:nvPr>
            <p:ph type="sldNum" sz="quarter" idx="12"/>
          </p:nvPr>
        </p:nvSpPr>
        <p:spPr/>
        <p:txBody>
          <a:bodyPr/>
          <a:lstStyle/>
          <a:p>
            <a:fld id="{0B34F065-1154-456A-91E3-76DE8E75E17B}" type="slidenum">
              <a:rPr lang="ar-SA" smtClean="0"/>
              <a:pPr/>
              <a:t>‹#›</a:t>
            </a:fld>
            <a:endParaRPr lang="ar-SA"/>
          </a:p>
        </p:txBody>
      </p:sp>
      <p:sp>
        <p:nvSpPr>
          <p:cNvPr id="17" name="عنوان 16"/>
          <p:cNvSpPr>
            <a:spLocks noGrp="1"/>
          </p:cNvSpPr>
          <p:nvPr>
            <p:ph type="title"/>
          </p:nvPr>
        </p:nvSpPr>
        <p:spPr>
          <a:xfrm>
            <a:off x="381000" y="4993760"/>
            <a:ext cx="5867400" cy="522288"/>
          </a:xfrm>
        </p:spPr>
        <p:txBody>
          <a:bodyPr anchor="ctr"/>
          <a:lstStyle>
            <a:lvl1pPr algn="l">
              <a:buNone/>
              <a:defRPr sz="2000" b="1"/>
            </a:lvl1pPr>
          </a:lstStyle>
          <a:p>
            <a:r>
              <a:rPr kumimoji="0" lang="ar-SA" smtClean="0"/>
              <a:t>انقر لتحرير نمط العنوان الرئيسي</a:t>
            </a:r>
            <a:endParaRPr kumimoji="0" lang="en-US"/>
          </a:p>
        </p:txBody>
      </p:sp>
      <p:sp>
        <p:nvSpPr>
          <p:cNvPr id="26" name="عنصر نائب للنص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Tree>
  </p:cSld>
  <p:clrMapOvr>
    <a:masterClrMapping/>
  </p:clrMapOvr>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858000" y="549276"/>
            <a:ext cx="1828800" cy="5851525"/>
          </a:xfrm>
        </p:spPr>
        <p:txBody>
          <a:bodyPr vert="eaVert"/>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a:xfrm>
            <a:off x="457200" y="549276"/>
            <a:ext cx="6248400" cy="5851525"/>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type="title" preserve="1">
  <p:cSld name="شريحة عنوان">
    <p:bg>
      <p:bgRef idx="1001">
        <a:schemeClr val="bg2"/>
      </p:bgRef>
    </p:bg>
    <p:spTree>
      <p:nvGrpSpPr>
        <p:cNvPr id="1" name=""/>
        <p:cNvGrpSpPr/>
        <p:nvPr/>
      </p:nvGrpSpPr>
      <p:grpSpPr>
        <a:xfrm>
          <a:off x="0" y="0"/>
          <a:ext cx="0" cy="0"/>
          <a:chOff x="0" y="0"/>
          <a:chExt cx="0" cy="0"/>
        </a:xfrm>
      </p:grpSpPr>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9" name="مستطيل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6" name="مستطيل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2" name="مستطيل 11"/>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9" name="عنوان فرعي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ar-SA" smtClean="0"/>
              <a:t>انقر لتحرير نمط العنوان الثانوي الرئيسي</a:t>
            </a:r>
            <a:endParaRPr kumimoji="0" lang="en-US"/>
          </a:p>
        </p:txBody>
      </p:sp>
      <p:sp>
        <p:nvSpPr>
          <p:cNvPr id="28" name="عنصر نائب للتاريخ 27"/>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17" name="عنصر نائب للتذييل 16"/>
          <p:cNvSpPr>
            <a:spLocks noGrp="1"/>
          </p:cNvSpPr>
          <p:nvPr>
            <p:ph type="ftr" sz="quarter" idx="11"/>
          </p:nvPr>
        </p:nvSpPr>
        <p:spPr/>
        <p:txBody>
          <a:bodyPr/>
          <a:lstStyle/>
          <a:p>
            <a:endParaRPr lang="ar-SA"/>
          </a:p>
        </p:txBody>
      </p:sp>
      <p:sp>
        <p:nvSpPr>
          <p:cNvPr id="7" name="رابط مستقيم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0" name="مستطيل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3" name="شكل بيضاوي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14" name="شكل بيضاوي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29" name="عنصر نائب لرقم الشريحة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B34F065-1154-456A-91E3-76DE8E75E17B}" type="slidenum">
              <a:rPr lang="ar-SA" smtClean="0"/>
              <a:pPr/>
              <a:t>‹#›</a:t>
            </a:fld>
            <a:endParaRPr lang="ar-SA"/>
          </a:p>
        </p:txBody>
      </p:sp>
      <p:sp>
        <p:nvSpPr>
          <p:cNvPr id="8" name="عنوان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عنوان ومحتوى">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solidFill>
                  <a:schemeClr val="accent3">
                    <a:shade val="75000"/>
                  </a:schemeClr>
                </a:solidFill>
              </a:defRPr>
            </a:lvl1pPr>
          </a:lstStyle>
          <a:p>
            <a:r>
              <a:rPr kumimoji="0" lang="ar-SA" smtClean="0"/>
              <a:t>انقر لتحرير نمط العنوان الرئيسي</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a:xfrm>
            <a:off x="4361688" y="1026372"/>
            <a:ext cx="457200" cy="441325"/>
          </a:xfrm>
        </p:spPr>
        <p:txBody>
          <a:bodyPr/>
          <a:lstStyle/>
          <a:p>
            <a:fld id="{0B34F065-1154-456A-91E3-76DE8E75E17B}" type="slidenum">
              <a:rPr lang="ar-SA" smtClean="0"/>
              <a:pPr/>
              <a:t>‹#›</a:t>
            </a:fld>
            <a:endParaRPr lang="ar-SA"/>
          </a:p>
        </p:txBody>
      </p:sp>
      <p:sp>
        <p:nvSpPr>
          <p:cNvPr id="8" name="عنصر نائب للمحتوى 7"/>
          <p:cNvSpPr>
            <a:spLocks noGrp="1"/>
          </p:cNvSpPr>
          <p:nvPr>
            <p:ph sz="quarter" idx="1"/>
          </p:nvPr>
        </p:nvSpPr>
        <p:spPr>
          <a:xfrm>
            <a:off x="301752" y="1527048"/>
            <a:ext cx="8503920" cy="45720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showMasterSp="0" type="secHead" preserve="1">
  <p:cSld name="عنوان المقطع">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6" name="مستطيل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8" name="مستطيل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9" name="مستطيل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2" name="مستطيل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3" name="عنصر نائب للنص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13" name="مستطيل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4" name="مستطيل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5" name="عنصر نائب للتذييل 4"/>
          <p:cNvSpPr>
            <a:spLocks noGrp="1"/>
          </p:cNvSpPr>
          <p:nvPr>
            <p:ph type="ftr" sz="quarter" idx="11"/>
          </p:nvPr>
        </p:nvSpPr>
        <p:spPr/>
        <p:txBody>
          <a:bodyPr/>
          <a:lstStyle/>
          <a:p>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8" name="رابط مستقيم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0" name="شكل بيضاوي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11" name="شكل بيضاوي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0B34F065-1154-456A-91E3-76DE8E75E17B}" type="slidenum">
              <a:rPr lang="ar-SA" smtClean="0"/>
              <a:pPr/>
              <a:t>‹#›</a:t>
            </a:fld>
            <a:endParaRPr lang="ar-SA"/>
          </a:p>
        </p:txBody>
      </p:sp>
      <p:sp>
        <p:nvSpPr>
          <p:cNvPr id="2" name="عنوان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محتويين">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301752" y="228600"/>
            <a:ext cx="8534400" cy="758952"/>
          </a:xfrm>
        </p:spPr>
        <p:txBody>
          <a:bodyPr/>
          <a:lstStyle/>
          <a:p>
            <a:r>
              <a:rPr kumimoji="0" lang="ar-SA" smtClean="0"/>
              <a:t>انقر لتحرير نمط العنوان الرئيسي</a:t>
            </a:r>
            <a:endParaRPr kumimoji="0" lang="en-US"/>
          </a:p>
        </p:txBody>
      </p:sp>
      <p:sp>
        <p:nvSpPr>
          <p:cNvPr id="5" name="عنصر نائب للتاريخ 4"/>
          <p:cNvSpPr>
            <a:spLocks noGrp="1"/>
          </p:cNvSpPr>
          <p:nvPr>
            <p:ph type="dt" sz="half" idx="10"/>
          </p:nvPr>
        </p:nvSpPr>
        <p:spPr>
          <a:xfrm>
            <a:off x="5791200" y="6409944"/>
            <a:ext cx="3044952" cy="365760"/>
          </a:xfrm>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
        <p:nvSpPr>
          <p:cNvPr id="8" name="رابط مستقيم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0" name="عنصر نائب للمحتوى 9"/>
          <p:cNvSpPr>
            <a:spLocks noGrp="1"/>
          </p:cNvSpPr>
          <p:nvPr>
            <p:ph sz="half" idx="1"/>
          </p:nvPr>
        </p:nvSpPr>
        <p:spPr>
          <a:xfrm>
            <a:off x="301752"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2" name="عنصر نائب للمحتوى 11"/>
          <p:cNvSpPr>
            <a:spLocks noGrp="1"/>
          </p:cNvSpPr>
          <p:nvPr>
            <p:ph sz="half" idx="2"/>
          </p:nvPr>
        </p:nvSpPr>
        <p:spPr>
          <a:xfrm>
            <a:off x="4800600" y="1371600"/>
            <a:ext cx="4038600" cy="4681728"/>
          </a:xfrm>
        </p:spPr>
        <p:txBody>
          <a:bodyPr/>
          <a:lstStyle>
            <a:lvl1pPr>
              <a:defRPr sz="2500"/>
            </a:lvl1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showMasterSp="0" type="twoTxTwoObj" preserve="1">
  <p:cSld name="مقارنة">
    <p:bg>
      <p:bgRef idx="1001">
        <a:schemeClr val="bg2"/>
      </p:bgRef>
    </p:bg>
    <p:spTree>
      <p:nvGrpSpPr>
        <p:cNvPr id="1" name=""/>
        <p:cNvGrpSpPr/>
        <p:nvPr/>
      </p:nvGrpSpPr>
      <p:grpSpPr>
        <a:xfrm>
          <a:off x="0" y="0"/>
          <a:ext cx="0" cy="0"/>
          <a:chOff x="0" y="0"/>
          <a:chExt cx="0" cy="0"/>
        </a:xfrm>
      </p:grpSpPr>
      <p:sp>
        <p:nvSpPr>
          <p:cNvPr id="10" name="رابط مستقيم 9"/>
          <p:cNvSpPr>
            <a:spLocks noChangeShapeType="1"/>
          </p:cNvSpPr>
          <p:nvPr/>
        </p:nvSpPr>
        <p:spPr bwMode="auto">
          <a:xfrm flipH="1"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20" name="مستطيل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21" name="مستطيل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22" name="مستطيل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1" name="مستطيل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13" name="مستطيل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3" name="عنصر نائب للنص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8" name="عنصر نائب للتذييل 7"/>
          <p:cNvSpPr>
            <a:spLocks noGrp="1"/>
          </p:cNvSpPr>
          <p:nvPr>
            <p:ph type="ftr" sz="quarter" idx="11"/>
          </p:nvPr>
        </p:nvSpPr>
        <p:spPr>
          <a:xfrm>
            <a:off x="304800" y="6409944"/>
            <a:ext cx="3581400" cy="365760"/>
          </a:xfrm>
        </p:spPr>
        <p:txBody>
          <a:bodyPr/>
          <a:lstStyle/>
          <a:p>
            <a:endParaRPr lang="ar-SA"/>
          </a:p>
        </p:txBody>
      </p:sp>
      <p:sp>
        <p:nvSpPr>
          <p:cNvPr id="15" name="رابط مستقيم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8" name="مستطيل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24" name="عنصر نائب للمحتوى 23"/>
          <p:cNvSpPr>
            <a:spLocks noGrp="1"/>
          </p:cNvSpPr>
          <p:nvPr>
            <p:ph sz="quarter" idx="2"/>
          </p:nvPr>
        </p:nvSpPr>
        <p:spPr>
          <a:xfrm>
            <a:off x="301752" y="2471383"/>
            <a:ext cx="4041648" cy="3818404"/>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6" name="عنصر نائب للمحتوى 25"/>
          <p:cNvSpPr>
            <a:spLocks noGrp="1"/>
          </p:cNvSpPr>
          <p:nvPr>
            <p:ph sz="quarter" idx="4"/>
          </p:nvPr>
        </p:nvSpPr>
        <p:spPr>
          <a:xfrm>
            <a:off x="4800600" y="2471383"/>
            <a:ext cx="4038600" cy="3822192"/>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25" name="شكل بيضاوي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27" name="شكل بيضاوي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9" name="عنصر نائب لرقم الشريحة 8"/>
          <p:cNvSpPr>
            <a:spLocks noGrp="1"/>
          </p:cNvSpPr>
          <p:nvPr>
            <p:ph type="sldNum" sz="quarter" idx="12"/>
          </p:nvPr>
        </p:nvSpPr>
        <p:spPr>
          <a:xfrm>
            <a:off x="4343400" y="1042416"/>
            <a:ext cx="457200" cy="441325"/>
          </a:xfrm>
        </p:spPr>
        <p:txBody>
          <a:bodyPr/>
          <a:lstStyle>
            <a:lvl1pPr algn="ctr">
              <a:defRPr/>
            </a:lvl1pPr>
          </a:lstStyle>
          <a:p>
            <a:fld id="{0B34F065-1154-456A-91E3-76DE8E75E17B}" type="slidenum">
              <a:rPr lang="ar-SA" smtClean="0"/>
              <a:pPr/>
              <a:t>‹#›</a:t>
            </a:fld>
            <a:endParaRPr lang="ar-SA"/>
          </a:p>
        </p:txBody>
      </p:sp>
      <p:sp>
        <p:nvSpPr>
          <p:cNvPr id="23" name="عنوان 22"/>
          <p:cNvSpPr>
            <a:spLocks noGrp="1"/>
          </p:cNvSpPr>
          <p:nvPr>
            <p:ph type="title"/>
          </p:nvPr>
        </p:nvSpPr>
        <p:spPr/>
        <p:txBody>
          <a:bodyPr rtlCol="0" anchor="b" anchorCtr="0"/>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a:xfrm>
            <a:off x="4343400" y="1036020"/>
            <a:ext cx="457200" cy="441325"/>
          </a:xfrm>
        </p:spPr>
        <p:txBody>
          <a:bodyPr/>
          <a:lstStyle/>
          <a:p>
            <a:fld id="{0B34F065-1154-456A-91E3-76DE8E75E17B}" type="slidenum">
              <a:rPr lang="ar-SA" smtClean="0"/>
              <a:pPr/>
              <a:t>‹#›</a:t>
            </a:fld>
            <a:endParaRPr lang="ar-SA"/>
          </a:p>
        </p:txBody>
      </p:sp>
    </p:spTree>
  </p:cSld>
  <p:clrMapOvr>
    <a:masterClrMapping/>
  </p:clrMapOvr>
  <p:transition>
    <p:wedge/>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showMasterSp="0" type="blank" preserve="1">
  <p:cSld name="فارغ">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8" name="مستطيل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0" name="مستطيل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9" name="مستطيل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5" name="مستطيل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6" name="مستطيل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2" name="عنصر نائب للتاريخ 1"/>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a:xfrm>
            <a:off x="4267200" y="6324600"/>
            <a:ext cx="609600" cy="441324"/>
          </a:xfrm>
        </p:spPr>
        <p:txBody>
          <a:bodyPr/>
          <a:lstStyle>
            <a:lvl1pPr>
              <a:defRPr>
                <a:solidFill>
                  <a:srgbClr val="FFFFFF"/>
                </a:solidFill>
              </a:defRPr>
            </a:lvl1pPr>
          </a:lstStyle>
          <a:p>
            <a:fld id="{0B34F065-1154-456A-91E3-76DE8E75E17B}" type="slidenum">
              <a:rPr lang="ar-SA" smtClean="0"/>
              <a:pPr/>
              <a:t>‹#›</a:t>
            </a:fld>
            <a:endParaRPr lang="ar-SA"/>
          </a:p>
        </p:txBody>
      </p:sp>
    </p:spTree>
  </p:cSld>
  <p:clrMapOvr>
    <a:masterClrMapping/>
  </p:clrMapOvr>
  <p:transition>
    <p:wedg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عنوان المقطع">
    <p:bg>
      <p:bgRef idx="1002">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dk1" tx1="lt1" bg2="dk2" tx2="lt2" accent1="accent1" accent2="accent2" accent3="accent3" accent4="accent4" accent5="accent5" accent6="accent6" hlink="hlink" folHlink="folHlink"/>
  </p:clrMapOvr>
  <p:transition>
    <p:pull dir="d"/>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showMasterSp="0" type="objTx" preserve="1">
  <p:cSld name="محتوى ذو تسمية توضيحية">
    <p:bg>
      <p:bgRef idx="1001">
        <a:schemeClr val="bg1"/>
      </p:bgRef>
    </p:bg>
    <p:spTree>
      <p:nvGrpSpPr>
        <p:cNvPr id="1" name=""/>
        <p:cNvGrpSpPr/>
        <p:nvPr/>
      </p:nvGrpSpPr>
      <p:grpSpPr>
        <a:xfrm>
          <a:off x="0" y="0"/>
          <a:ext cx="0" cy="0"/>
          <a:chOff x="0" y="0"/>
          <a:chExt cx="0" cy="0"/>
        </a:xfrm>
      </p:grpSpPr>
      <p:sp>
        <p:nvSpPr>
          <p:cNvPr id="19" name="مستطيل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5" name="مستطيل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8" name="مستطيل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6" name="مستطيل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7" name="مستطيل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3" name="مستطيل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2" name="عنوان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ar-SA" smtClean="0"/>
              <a:t>انقر لتحرير أنماط النص الرئيسي</a:t>
            </a:r>
          </a:p>
        </p:txBody>
      </p:sp>
      <p:sp>
        <p:nvSpPr>
          <p:cNvPr id="8" name="مستطيل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9" name="رابط مستقيم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20" name="عنصر نائب للمحتوى 19"/>
          <p:cNvSpPr>
            <a:spLocks noGrp="1"/>
          </p:cNvSpPr>
          <p:nvPr>
            <p:ph sz="quarter" idx="1"/>
          </p:nvPr>
        </p:nvSpPr>
        <p:spPr>
          <a:xfrm>
            <a:off x="3124200" y="685800"/>
            <a:ext cx="5638800" cy="5410200"/>
          </a:xfrm>
        </p:spPr>
        <p:txBody>
          <a:body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10" name="شكل بيضاوي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11" name="شكل بيضاوي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0B34F065-1154-456A-91E3-76DE8E75E17B}" type="slidenum">
              <a:rPr lang="ar-SA" smtClean="0"/>
              <a:pPr/>
              <a:t>‹#›</a:t>
            </a:fld>
            <a:endParaRPr lang="ar-SA"/>
          </a:p>
        </p:txBody>
      </p:sp>
      <p:sp>
        <p:nvSpPr>
          <p:cNvPr id="21" name="مستطيل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a:xfrm>
            <a:off x="301752" y="6410848"/>
            <a:ext cx="3383280" cy="365760"/>
          </a:xfrm>
        </p:spPr>
        <p:txBody>
          <a:bodyPr/>
          <a:lstStyle/>
          <a:p>
            <a:endParaRPr lang="ar-SA"/>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21" name="رابط مستقيم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9" name="مستطيل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6" name="مستطيل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7" name="مستطيل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20" name="مستطيل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8" name="مستطيل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15" name="مستطيل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2" name="شكل بيضاوي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13" name="شكل بيضاوي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7" name="عنصر نائب لرقم الشريحة 6"/>
          <p:cNvSpPr>
            <a:spLocks noGrp="1"/>
          </p:cNvSpPr>
          <p:nvPr>
            <p:ph type="sldNum" sz="quarter" idx="12"/>
          </p:nvPr>
        </p:nvSpPr>
        <p:spPr>
          <a:xfrm>
            <a:off x="1371600" y="312738"/>
            <a:ext cx="457200" cy="441325"/>
          </a:xfrm>
        </p:spPr>
        <p:txBody>
          <a:bodyPr/>
          <a:lstStyle/>
          <a:p>
            <a:fld id="{0B34F065-1154-456A-91E3-76DE8E75E17B}" type="slidenum">
              <a:rPr lang="ar-SA" smtClean="0"/>
              <a:pPr/>
              <a:t>‹#›</a:t>
            </a:fld>
            <a:endParaRPr lang="ar-SA"/>
          </a:p>
        </p:txBody>
      </p:sp>
      <p:sp>
        <p:nvSpPr>
          <p:cNvPr id="2" name="عنوان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ar-SA" smtClean="0"/>
              <a:t>انقر لتحرير نمط العنوان الرئيسي</a:t>
            </a:r>
            <a:endParaRPr kumimoji="0" lang="en-US"/>
          </a:p>
        </p:txBody>
      </p:sp>
      <p:sp>
        <p:nvSpPr>
          <p:cNvPr id="3" name="عنصر نائب للصورة 2"/>
          <p:cNvSpPr>
            <a:spLocks noGrp="1"/>
          </p:cNvSpPr>
          <p:nvPr>
            <p:ph type="pic" idx="1"/>
          </p:nvPr>
        </p:nvSpPr>
        <p:spPr>
          <a:xfrm>
            <a:off x="3000375" y="609600"/>
            <a:ext cx="5867400" cy="4267200"/>
          </a:xfrm>
        </p:spPr>
        <p:txBody>
          <a:bodyPr/>
          <a:lstStyle>
            <a:lvl1pPr marL="0" indent="0">
              <a:buNone/>
              <a:defRPr sz="3200"/>
            </a:lvl1pPr>
          </a:lstStyle>
          <a:p>
            <a:r>
              <a:rPr kumimoji="0" lang="ar-SA" smtClean="0"/>
              <a:t>انقر فوق الرمز لإضافة صورة</a:t>
            </a:r>
            <a:endParaRPr kumimoji="0" lang="en-US"/>
          </a:p>
        </p:txBody>
      </p:sp>
      <p:sp>
        <p:nvSpPr>
          <p:cNvPr id="4" name="عنصر نائب للنص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22" name="مستطيل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5" name="عنصر نائب للتاريخ 4"/>
          <p:cNvSpPr>
            <a:spLocks noGrp="1"/>
          </p:cNvSpPr>
          <p:nvPr>
            <p:ph type="dt" sz="half" idx="10"/>
          </p:nvPr>
        </p:nvSpPr>
        <p:spPr>
          <a:xfrm>
            <a:off x="5788152" y="6404984"/>
            <a:ext cx="3044952" cy="365760"/>
          </a:xfrm>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a:xfrm>
            <a:off x="301752" y="6410848"/>
            <a:ext cx="3584448" cy="365760"/>
          </a:xfrm>
        </p:spPr>
        <p:txBody>
          <a:bodyPr/>
          <a:lstStyle/>
          <a:p>
            <a:endParaRPr lang="ar-SA"/>
          </a:p>
        </p:txBody>
      </p:sp>
    </p:spTree>
  </p:cSld>
  <p:clrMapOvr>
    <a:masterClrMapping/>
  </p:clrMapOvr>
  <p:transition>
    <p:wedge/>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عنوان ونص عمودي">
    <p:bg>
      <p:bgRef idx="1001">
        <a:schemeClr val="bg2"/>
      </p:bgRef>
    </p:bg>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kumimoji="0" lang="ar-SA" smtClean="0"/>
              <a:t>انقر لتحرير نمط العنوان الرئيسي</a:t>
            </a:r>
            <a:endParaRPr kumimoji="0" lang="en-US"/>
          </a:p>
        </p:txBody>
      </p:sp>
      <p:sp>
        <p:nvSpPr>
          <p:cNvPr id="3" name="عنصر نائب للعنوان العمودي 2"/>
          <p:cNvSpPr>
            <a:spLocks noGrp="1"/>
          </p:cNvSpPr>
          <p:nvPr>
            <p:ph type="body" orient="vert" idx="1"/>
          </p:nvPr>
        </p:nvSpPr>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showMasterSp="0" type="vertTitleAndTx" preserve="1">
  <p:cSld name="عنوان ونص عموديان">
    <p:bg>
      <p:bgRef idx="1001">
        <a:schemeClr val="bg2"/>
      </p:bgRef>
    </p:bg>
    <p:spTree>
      <p:nvGrpSpPr>
        <p:cNvPr id="1" name=""/>
        <p:cNvGrpSpPr/>
        <p:nvPr/>
      </p:nvGrpSpPr>
      <p:grpSpPr>
        <a:xfrm>
          <a:off x="0" y="0"/>
          <a:ext cx="0" cy="0"/>
          <a:chOff x="0" y="0"/>
          <a:chExt cx="0" cy="0"/>
        </a:xfrm>
      </p:grpSpPr>
      <p:sp>
        <p:nvSpPr>
          <p:cNvPr id="7" name="مستطيل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8" name="مستطيل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9" name="مستطيل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0" name="مستطيل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1" name="مستطيل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2" name="مستطيل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3" name="رابط مستقيم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4" name="شكل بيضاوي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15" name="شكل بيضاوي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6" name="عنصر نائب لرقم الشريحة 5"/>
          <p:cNvSpPr>
            <a:spLocks noGrp="1"/>
          </p:cNvSpPr>
          <p:nvPr>
            <p:ph type="sldNum" sz="quarter" idx="12"/>
          </p:nvPr>
        </p:nvSpPr>
        <p:spPr>
          <a:xfrm>
            <a:off x="6915912" y="3009901"/>
            <a:ext cx="457200" cy="441325"/>
          </a:xfrm>
        </p:spPr>
        <p:txBody>
          <a:bodyPr/>
          <a:lstStyle/>
          <a:p>
            <a:fld id="{0B34F065-1154-456A-91E3-76DE8E75E17B}" type="slidenum">
              <a:rPr lang="ar-SA" smtClean="0"/>
              <a:pPr/>
              <a:t>‹#›</a:t>
            </a:fld>
            <a:endParaRPr lang="ar-SA"/>
          </a:p>
        </p:txBody>
      </p:sp>
      <p:sp>
        <p:nvSpPr>
          <p:cNvPr id="3" name="عنصر نائب للعنوان العمودي 2"/>
          <p:cNvSpPr>
            <a:spLocks noGrp="1"/>
          </p:cNvSpPr>
          <p:nvPr>
            <p:ph type="body" orient="vert" idx="1"/>
          </p:nvPr>
        </p:nvSpPr>
        <p:spPr>
          <a:xfrm>
            <a:off x="304800" y="304800"/>
            <a:ext cx="6553200" cy="5821366"/>
          </a:xfrm>
        </p:spPr>
        <p:txBody>
          <a:bodyPr vert="eaVert"/>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2" name="عنوان عمودي 1"/>
          <p:cNvSpPr>
            <a:spLocks noGrp="1"/>
          </p:cNvSpPr>
          <p:nvPr>
            <p:ph type="title" orient="vert"/>
          </p:nvPr>
        </p:nvSpPr>
        <p:spPr>
          <a:xfrm>
            <a:off x="7391400" y="304801"/>
            <a:ext cx="1447800" cy="5851525"/>
          </a:xfrm>
        </p:spPr>
        <p:txBody>
          <a:bodyPr vert="eaVert"/>
          <a:lstStyle/>
          <a:p>
            <a:r>
              <a:rPr kumimoji="0" lang="ar-SA" smtClean="0"/>
              <a:t>انقر لتحرير نمط العنوان الرئيسي</a:t>
            </a:r>
            <a:endParaRPr kumimoji="0" lang="en-US"/>
          </a:p>
        </p:txBody>
      </p:sp>
    </p:spTree>
  </p:cSld>
  <p:clrMapOvr>
    <a:overrideClrMapping bg1="lt1" tx1="dk1" bg2="lt2" tx2="dk2" accent1="accent1" accent2="accent2" accent3="accent3" accent4="accent4" accent5="accent5" accent6="accent6" hlink="hlink" folHlink="folHlink"/>
  </p:clrMapOvr>
  <p:transition>
    <p:wedge/>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a:lstStyle/>
          <a:p>
            <a:r>
              <a:rPr kumimoji="0" lang="ar-SA" smtClean="0"/>
              <a:t>انقر لتحرير نمط العنوان الرئيسي</a:t>
            </a:r>
            <a:endParaRPr kumimoji="0" lang="en-US"/>
          </a:p>
        </p:txBody>
      </p:sp>
      <p:sp>
        <p:nvSpPr>
          <p:cNvPr id="3" name="عنصر نائب للمحتوى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4" name="عنصر نائب للمحتوى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pull dir="d"/>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229600" cy="1143000"/>
          </a:xfrm>
        </p:spPr>
        <p:txBody>
          <a:bodyPr tIns="45720" anchor="b"/>
          <a:lstStyle>
            <a:lvl1pPr>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4" name="عنصر نائب للنص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ar-SA" smtClean="0"/>
              <a:t>انقر لتحرير أنماط النص الرئيسي</a:t>
            </a:r>
          </a:p>
        </p:txBody>
      </p:sp>
      <p:sp>
        <p:nvSpPr>
          <p:cNvPr id="5" name="عنصر نائب للمحتوى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6" name="عنصر نائب للمحتوى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pull dir="d"/>
  </p:transition>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53.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pull dir="d"/>
  </p:transition>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64.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pull dir="d"/>
  </p:transition>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75.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شريحة عنوان">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130425"/>
            <a:ext cx="7772400" cy="1470025"/>
          </a:xfrm>
        </p:spPr>
        <p:txBody>
          <a:bodyPr/>
          <a:lstStyle/>
          <a:p>
            <a:r>
              <a:rPr lang="ar-SA" smtClean="0"/>
              <a:t>انقر لتحرير نمط العنوان الرئيسي</a:t>
            </a:r>
            <a:endParaRPr lang="ar-SA"/>
          </a:p>
        </p:txBody>
      </p:sp>
      <p:sp>
        <p:nvSpPr>
          <p:cNvPr id="3" name="عنوان فرعي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ar-SA" smtClean="0"/>
              <a:t>انقر لتحرير نمط العنوان الثانوي الرئيسي</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عنوان ومحتوى">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idx="1"/>
          </p:nvPr>
        </p:nvSpPr>
        <p:spPr/>
        <p:txBody>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ar-SA" smtClean="0"/>
              <a:t>انقر لتحرير نمط العنوان الرئيسي</a:t>
            </a:r>
            <a:endParaRPr kumimoji="0" lang="en-US"/>
          </a:p>
        </p:txBody>
      </p:sp>
      <p:sp>
        <p:nvSpPr>
          <p:cNvPr id="3" name="عنصر نائب للنص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ar-SA" smtClean="0"/>
              <a:t>انقر لتحرير أنماط النص الرئيسي</a:t>
            </a:r>
          </a:p>
        </p:txBody>
      </p:sp>
      <p:sp>
        <p:nvSpPr>
          <p:cNvPr id="4" name="عنصر نائب للمحتوى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ar-SA" smtClean="0"/>
              <a:t>انقر لتحرير أنماط النص الرئيسي</a:t>
            </a:r>
          </a:p>
          <a:p>
            <a:pPr lvl="1" eaLnBrk="1" latinLnBrk="0" hangingPunct="1"/>
            <a:r>
              <a:rPr lang="ar-SA" smtClean="0"/>
              <a:t>المستوى الثاني</a:t>
            </a:r>
          </a:p>
          <a:p>
            <a:pPr lvl="2" eaLnBrk="1" latinLnBrk="0" hangingPunct="1"/>
            <a:r>
              <a:rPr lang="ar-SA" smtClean="0"/>
              <a:t>المستوى الثالث</a:t>
            </a:r>
          </a:p>
          <a:p>
            <a:pPr lvl="3" eaLnBrk="1" latinLnBrk="0" hangingPunct="1"/>
            <a:r>
              <a:rPr lang="ar-SA" smtClean="0"/>
              <a:t>المستوى الرابع</a:t>
            </a:r>
          </a:p>
          <a:p>
            <a:pPr lvl="4" eaLnBrk="1" latinLnBrk="0" hangingPunct="1"/>
            <a:r>
              <a:rPr lang="ar-SA" smtClean="0"/>
              <a:t>المستوى الخامس</a:t>
            </a:r>
            <a:endParaRPr kumimoji="0" lang="en-US"/>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pull dir="d"/>
  </p:transition>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عنوان المقطع">
    <p:spTree>
      <p:nvGrpSpPr>
        <p:cNvPr id="1" name=""/>
        <p:cNvGrpSpPr/>
        <p:nvPr/>
      </p:nvGrpSpPr>
      <p:grpSpPr>
        <a:xfrm>
          <a:off x="0" y="0"/>
          <a:ext cx="0" cy="0"/>
          <a:chOff x="0" y="0"/>
          <a:chExt cx="0" cy="0"/>
        </a:xfrm>
      </p:grpSpPr>
      <p:sp>
        <p:nvSpPr>
          <p:cNvPr id="2" name="عنوان 1"/>
          <p:cNvSpPr>
            <a:spLocks noGrp="1"/>
          </p:cNvSpPr>
          <p:nvPr>
            <p:ph type="title"/>
          </p:nvPr>
        </p:nvSpPr>
        <p:spPr>
          <a:xfrm>
            <a:off x="722313" y="4406900"/>
            <a:ext cx="7772400" cy="1362075"/>
          </a:xfrm>
        </p:spPr>
        <p:txBody>
          <a:bodyPr anchor="t"/>
          <a:lstStyle>
            <a:lvl1pPr algn="r">
              <a:defRPr sz="4000" b="1" cap="all"/>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ar-SA" smtClean="0"/>
              <a:t>انقر لتحرير أنماط النص الرئيسي</a:t>
            </a:r>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محتويين">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محتوى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محتوى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مقارنة">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lvl1pPr>
              <a:defRPr/>
            </a:lvl1p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4" name="عنصر نائب للمحتوى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5" name="عنصر نائب للنص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ar-SA" smtClean="0"/>
              <a:t>انقر لتحرير أنماط النص الرئيسي</a:t>
            </a:r>
          </a:p>
        </p:txBody>
      </p:sp>
      <p:sp>
        <p:nvSpPr>
          <p:cNvPr id="6" name="عنصر نائب للمحتوى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7" name="عنصر نائب للتاريخ 6"/>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8" name="عنصر نائب للتذييل 7"/>
          <p:cNvSpPr>
            <a:spLocks noGrp="1"/>
          </p:cNvSpPr>
          <p:nvPr>
            <p:ph type="ftr" sz="quarter" idx="11"/>
          </p:nvPr>
        </p:nvSpPr>
        <p:spPr/>
        <p:txBody>
          <a:bodyPr/>
          <a:lstStyle/>
          <a:p>
            <a:endParaRPr lang="ar-SA"/>
          </a:p>
        </p:txBody>
      </p:sp>
      <p:sp>
        <p:nvSpPr>
          <p:cNvPr id="9" name="عنصر نائب لرقم الشريحة 8"/>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عنوان فقط">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تاريخ 2"/>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4" name="عنصر نائب للتذييل 3"/>
          <p:cNvSpPr>
            <a:spLocks noGrp="1"/>
          </p:cNvSpPr>
          <p:nvPr>
            <p:ph type="ftr" sz="quarter" idx="11"/>
          </p:nvPr>
        </p:nvSpPr>
        <p:spPr/>
        <p:txBody>
          <a:bodyPr/>
          <a:lstStyle/>
          <a:p>
            <a:endParaRPr lang="ar-SA"/>
          </a:p>
        </p:txBody>
      </p:sp>
      <p:sp>
        <p:nvSpPr>
          <p:cNvPr id="5" name="عنصر نائب لرقم الشريحة 4"/>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فارغ">
    <p:spTree>
      <p:nvGrpSpPr>
        <p:cNvPr id="1" name=""/>
        <p:cNvGrpSpPr/>
        <p:nvPr/>
      </p:nvGrpSpPr>
      <p:grpSpPr>
        <a:xfrm>
          <a:off x="0" y="0"/>
          <a:ext cx="0" cy="0"/>
          <a:chOff x="0" y="0"/>
          <a:chExt cx="0" cy="0"/>
        </a:xfrm>
      </p:grpSpPr>
      <p:sp>
        <p:nvSpPr>
          <p:cNvPr id="2" name="عنصر نائب للتاريخ 1"/>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3" name="عنصر نائب للتذييل 2"/>
          <p:cNvSpPr>
            <a:spLocks noGrp="1"/>
          </p:cNvSpPr>
          <p:nvPr>
            <p:ph type="ftr" sz="quarter" idx="11"/>
          </p:nvPr>
        </p:nvSpPr>
        <p:spPr/>
        <p:txBody>
          <a:bodyPr/>
          <a:lstStyle/>
          <a:p>
            <a:endParaRPr lang="ar-SA"/>
          </a:p>
        </p:txBody>
      </p:sp>
      <p:sp>
        <p:nvSpPr>
          <p:cNvPr id="4" name="عنصر نائب لرقم الشريحة 3"/>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محتوى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3050"/>
            <a:ext cx="3008313" cy="1162050"/>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محتوى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نص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86.xml><?xml version="1.0" encoding="utf-8"?>
<p:sldLayout xmlns:a="http://schemas.openxmlformats.org/drawingml/2006/main" xmlns:r="http://schemas.openxmlformats.org/officeDocument/2006/relationships" xmlns:p="http://schemas.openxmlformats.org/presentationml/2006/main" type="picTx" preserve="1">
  <p:cSld name="صورة ذو تسمية توضيحية">
    <p:spTree>
      <p:nvGrpSpPr>
        <p:cNvPr id="1" name=""/>
        <p:cNvGrpSpPr/>
        <p:nvPr/>
      </p:nvGrpSpPr>
      <p:grpSpPr>
        <a:xfrm>
          <a:off x="0" y="0"/>
          <a:ext cx="0" cy="0"/>
          <a:chOff x="0" y="0"/>
          <a:chExt cx="0" cy="0"/>
        </a:xfrm>
      </p:grpSpPr>
      <p:sp>
        <p:nvSpPr>
          <p:cNvPr id="2" name="عنوان 1"/>
          <p:cNvSpPr>
            <a:spLocks noGrp="1"/>
          </p:cNvSpPr>
          <p:nvPr>
            <p:ph type="title"/>
          </p:nvPr>
        </p:nvSpPr>
        <p:spPr>
          <a:xfrm>
            <a:off x="1792288" y="4800600"/>
            <a:ext cx="5486400" cy="566738"/>
          </a:xfrm>
        </p:spPr>
        <p:txBody>
          <a:bodyPr anchor="b"/>
          <a:lstStyle>
            <a:lvl1pPr algn="r">
              <a:defRPr sz="2000" b="1"/>
            </a:lvl1pPr>
          </a:lstStyle>
          <a:p>
            <a:r>
              <a:rPr lang="ar-SA" smtClean="0"/>
              <a:t>انقر لتحرير نمط العنوان الرئيسي</a:t>
            </a:r>
            <a:endParaRPr lang="ar-SA"/>
          </a:p>
        </p:txBody>
      </p:sp>
      <p:sp>
        <p:nvSpPr>
          <p:cNvPr id="3" name="عنصر نائب للصورة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ar-SA"/>
          </a:p>
        </p:txBody>
      </p:sp>
      <p:sp>
        <p:nvSpPr>
          <p:cNvPr id="4" name="عنصر نائب للنص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عنوان ونص عمودي">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عنوان ونص عموديان">
    <p:spTree>
      <p:nvGrpSpPr>
        <p:cNvPr id="1" name=""/>
        <p:cNvGrpSpPr/>
        <p:nvPr/>
      </p:nvGrpSpPr>
      <p:grpSpPr>
        <a:xfrm>
          <a:off x="0" y="0"/>
          <a:ext cx="0" cy="0"/>
          <a:chOff x="0" y="0"/>
          <a:chExt cx="0" cy="0"/>
        </a:xfrm>
      </p:grpSpPr>
      <p:sp>
        <p:nvSpPr>
          <p:cNvPr id="2" name="عنوان عمودي 1"/>
          <p:cNvSpPr>
            <a:spLocks noGrp="1"/>
          </p:cNvSpPr>
          <p:nvPr>
            <p:ph type="title" orient="vert"/>
          </p:nvPr>
        </p:nvSpPr>
        <p:spPr>
          <a:xfrm>
            <a:off x="6629400" y="274638"/>
            <a:ext cx="2057400" cy="5851525"/>
          </a:xfrm>
        </p:spPr>
        <p:txBody>
          <a:bodyPr vert="eaVert"/>
          <a:lstStyle/>
          <a:p>
            <a:r>
              <a:rPr lang="ar-SA" smtClean="0"/>
              <a:t>انقر لتحرير نمط العنوان الرئيسي</a:t>
            </a:r>
            <a:endParaRPr lang="ar-SA"/>
          </a:p>
        </p:txBody>
      </p:sp>
      <p:sp>
        <p:nvSpPr>
          <p:cNvPr id="3" name="عنصر نائب للعنوان العمودي 2"/>
          <p:cNvSpPr>
            <a:spLocks noGrp="1"/>
          </p:cNvSpPr>
          <p:nvPr>
            <p:ph type="body" orient="vert" idx="1"/>
          </p:nvPr>
        </p:nvSpPr>
        <p:spPr>
          <a:xfrm>
            <a:off x="457200" y="274638"/>
            <a:ext cx="6019800" cy="5851525"/>
          </a:xfrm>
        </p:spPr>
        <p:txBody>
          <a:bodyPr vert="eaVert"/>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11"/>
          </p:nvPr>
        </p:nvSpPr>
        <p:spPr/>
        <p:txBody>
          <a:bodyPr/>
          <a:lstStyle/>
          <a:p>
            <a:endParaRPr lang="ar-SA"/>
          </a:p>
        </p:txBody>
      </p:sp>
      <p:sp>
        <p:nvSpPr>
          <p:cNvPr id="6" name="عنصر نائب لرقم الشريحة 5"/>
          <p:cNvSpPr>
            <a:spLocks noGrp="1"/>
          </p:cNvSpPr>
          <p:nvPr>
            <p:ph type="sldNum" sz="quarter" idx="12"/>
          </p:nvPr>
        </p:nvSpPr>
        <p:spPr/>
        <p:txBody>
          <a:bodyPr/>
          <a:lstStyle/>
          <a:p>
            <a:fld id="{0B34F065-1154-456A-91E3-76DE8E75E17B}" type="slidenum">
              <a:rPr lang="ar-SA" smtClean="0"/>
              <a:pPr/>
              <a:t>‹#›</a:t>
            </a:fld>
            <a:endParaRPr lang="ar-SA"/>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صورة ذو تسمية توضيحية">
    <p:spTree>
      <p:nvGrpSpPr>
        <p:cNvPr id="1" name=""/>
        <p:cNvGrpSpPr/>
        <p:nvPr/>
      </p:nvGrpSpPr>
      <p:grpSpPr>
        <a:xfrm>
          <a:off x="0" y="0"/>
          <a:ext cx="0" cy="0"/>
          <a:chOff x="0" y="0"/>
          <a:chExt cx="0" cy="0"/>
        </a:xfrm>
      </p:grpSpPr>
      <p:sp>
        <p:nvSpPr>
          <p:cNvPr id="9" name="مستطيل ذو زاوية واحدة مخدوشة ودائرية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مثلث قائم الزاوية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عنوان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ar-SA" smtClean="0"/>
              <a:t>انقر لتحرير نمط العنوان الرئيسي</a:t>
            </a:r>
            <a:endParaRPr kumimoji="0" lang="en-US"/>
          </a:p>
        </p:txBody>
      </p:sp>
      <p:sp>
        <p:nvSpPr>
          <p:cNvPr id="4" name="عنصر نائب للنص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ar-SA" smtClean="0"/>
              <a:t>انقر لتحرير أنماط النص الرئيسي</a:t>
            </a:r>
          </a:p>
        </p:txBody>
      </p:sp>
      <p:sp>
        <p:nvSpPr>
          <p:cNvPr id="5" name="عنصر نائب للتاريخ 4"/>
          <p:cNvSpPr>
            <a:spLocks noGrp="1"/>
          </p:cNvSpPr>
          <p:nvPr>
            <p:ph type="dt" sz="half" idx="10"/>
          </p:nvPr>
        </p:nvSpPr>
        <p:spPr/>
        <p:txBody>
          <a:bodyPr/>
          <a:lstStyle/>
          <a:p>
            <a:fld id="{1B8ABB09-4A1D-463E-8065-109CC2B7EFAA}" type="datetimeFigureOut">
              <a:rPr lang="ar-SA" smtClean="0"/>
              <a:pPr/>
              <a:t>08/04/1444</a:t>
            </a:fld>
            <a:endParaRPr lang="ar-SA"/>
          </a:p>
        </p:txBody>
      </p:sp>
      <p:sp>
        <p:nvSpPr>
          <p:cNvPr id="6" name="عنصر نائب للتذييل 5"/>
          <p:cNvSpPr>
            <a:spLocks noGrp="1"/>
          </p:cNvSpPr>
          <p:nvPr>
            <p:ph type="ftr" sz="quarter" idx="11"/>
          </p:nvPr>
        </p:nvSpPr>
        <p:spPr/>
        <p:txBody>
          <a:bodyPr/>
          <a:lstStyle/>
          <a:p>
            <a:endParaRPr lang="ar-SA"/>
          </a:p>
        </p:txBody>
      </p:sp>
      <p:sp>
        <p:nvSpPr>
          <p:cNvPr id="7" name="عنصر نائب لرقم الشريحة 6"/>
          <p:cNvSpPr>
            <a:spLocks noGrp="1"/>
          </p:cNvSpPr>
          <p:nvPr>
            <p:ph type="sldNum" sz="quarter" idx="12"/>
          </p:nvPr>
        </p:nvSpPr>
        <p:spPr>
          <a:xfrm>
            <a:off x="8077200" y="6356350"/>
            <a:ext cx="609600" cy="365125"/>
          </a:xfrm>
        </p:spPr>
        <p:txBody>
          <a:bodyPr/>
          <a:lstStyle/>
          <a:p>
            <a:fld id="{0B34F065-1154-456A-91E3-76DE8E75E17B}" type="slidenum">
              <a:rPr lang="ar-SA" smtClean="0"/>
              <a:pPr/>
              <a:t>‹#›</a:t>
            </a:fld>
            <a:endParaRPr lang="ar-SA"/>
          </a:p>
        </p:txBody>
      </p:sp>
      <p:sp>
        <p:nvSpPr>
          <p:cNvPr id="3" name="عنصر نائب للصورة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ar-SA" smtClean="0"/>
              <a:t>انقر فوق الرمز لإضافة صورة</a:t>
            </a:r>
            <a:endParaRPr kumimoji="0" lang="en-US"/>
          </a:p>
        </p:txBody>
      </p:sp>
      <p:sp>
        <p:nvSpPr>
          <p:cNvPr id="10" name="شكل حر 9"/>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شكل حر 10"/>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transition>
    <p:pull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شكل حر 6"/>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شكل حر 7"/>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عنصر نائب للعنوان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ar-SA" smtClean="0"/>
              <a:t>انقر لتحرير نمط العنوان الرئيسي</a:t>
            </a:r>
            <a:endParaRPr kumimoji="0" lang="en-US"/>
          </a:p>
        </p:txBody>
      </p:sp>
      <p:sp>
        <p:nvSpPr>
          <p:cNvPr id="30" name="عنصر نائب للنص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0" name="عنصر نائب للتاريخ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1B8ABB09-4A1D-463E-8065-109CC2B7EFAA}" type="datetimeFigureOut">
              <a:rPr lang="ar-SA" smtClean="0"/>
              <a:pPr/>
              <a:t>08/04/1444</a:t>
            </a:fld>
            <a:endParaRPr lang="ar-SA"/>
          </a:p>
        </p:txBody>
      </p:sp>
      <p:sp>
        <p:nvSpPr>
          <p:cNvPr id="22" name="عنصر نائب للتذييل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ar-SA"/>
          </a:p>
        </p:txBody>
      </p:sp>
      <p:sp>
        <p:nvSpPr>
          <p:cNvPr id="18" name="عنصر نائب لرقم الشريحة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B34F065-1154-456A-91E3-76DE8E75E17B}" type="slidenum">
              <a:rPr lang="ar-SA" smtClean="0"/>
              <a:pPr/>
              <a:t>‹#›</a:t>
            </a:fld>
            <a:endParaRPr lang="ar-SA"/>
          </a:p>
        </p:txBody>
      </p:sp>
      <p:grpSp>
        <p:nvGrpSpPr>
          <p:cNvPr id="2" name="مجموعة 1"/>
          <p:cNvGrpSpPr/>
          <p:nvPr/>
        </p:nvGrpSpPr>
        <p:grpSpPr>
          <a:xfrm>
            <a:off x="-19017" y="202408"/>
            <a:ext cx="9180548" cy="649224"/>
            <a:chOff x="-19045" y="216550"/>
            <a:chExt cx="9180548" cy="649224"/>
          </a:xfrm>
        </p:grpSpPr>
        <p:sp>
          <p:nvSpPr>
            <p:cNvPr id="12" name="شكل حر 11"/>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شكل حر 12"/>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ransition>
    <p:pull dir="d"/>
  </p:transition>
  <p:txStyles>
    <p:titleStyle>
      <a:lvl1pPr algn="l" rtl="1"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r" rtl="1"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r" rtl="1"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r" rtl="1"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r" rtl="1"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r" rtl="1"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r" rtl="1"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r" rtl="1"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r" rtl="1"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رابط مستقيم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8" name="عنصر نائب للنص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
        <p:nvSpPr>
          <p:cNvPr id="11" name="عنصر نائب للتاريخ 10"/>
          <p:cNvSpPr>
            <a:spLocks noGrp="1"/>
          </p:cNvSpPr>
          <p:nvPr>
            <p:ph type="dt" sz="half" idx="2"/>
          </p:nvPr>
        </p:nvSpPr>
        <p:spPr>
          <a:xfrm>
            <a:off x="6477000" y="76200"/>
            <a:ext cx="2514600" cy="288925"/>
          </a:xfrm>
          <a:prstGeom prst="rect">
            <a:avLst/>
          </a:prstGeom>
        </p:spPr>
        <p:txBody>
          <a:bodyPr vert="horz"/>
          <a:lstStyle>
            <a:defPPr>
              <a:defRPr lang="ar-SA"/>
            </a:defPPr>
            <a:lvl1pPr marL="0" algn="l" defTabSz="914400" rtl="1" eaLnBrk="1" latinLnBrk="0" hangingPunct="1">
              <a:defRPr kumimoji="0" sz="1200" kern="1200">
                <a:solidFill>
                  <a:schemeClr val="accent1">
                    <a:shade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1B8ABB09-4A1D-463E-8065-109CC2B7EFAA}" type="datetimeFigureOut">
              <a:rPr lang="ar-SA" smtClean="0"/>
              <a:pPr/>
              <a:t>08/04/1444</a:t>
            </a:fld>
            <a:endParaRPr lang="ar-SA"/>
          </a:p>
        </p:txBody>
      </p:sp>
      <p:sp>
        <p:nvSpPr>
          <p:cNvPr id="28" name="عنصر نائب للتذييل 27"/>
          <p:cNvSpPr>
            <a:spLocks noGrp="1"/>
          </p:cNvSpPr>
          <p:nvPr>
            <p:ph type="ftr" sz="quarter" idx="3"/>
          </p:nvPr>
        </p:nvSpPr>
        <p:spPr>
          <a:xfrm>
            <a:off x="3124200" y="76200"/>
            <a:ext cx="3352800" cy="288925"/>
          </a:xfrm>
          <a:prstGeom prst="rect">
            <a:avLst/>
          </a:prstGeom>
        </p:spPr>
        <p:txBody>
          <a:bodyPr vert="horz"/>
          <a:lstStyle>
            <a:defPPr>
              <a:defRPr lang="ar-SA"/>
            </a:defPPr>
            <a:lvl1pPr marL="0" algn="r" defTabSz="914400" rtl="1" eaLnBrk="1" latinLnBrk="0" hangingPunct="1">
              <a:defRPr kumimoji="0" sz="1200" kern="1200">
                <a:solidFill>
                  <a:schemeClr val="accent1">
                    <a:shade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SA"/>
          </a:p>
        </p:txBody>
      </p:sp>
      <p:sp>
        <p:nvSpPr>
          <p:cNvPr id="5" name="عنصر نائب لرقم الشريحة 4"/>
          <p:cNvSpPr>
            <a:spLocks noGrp="1"/>
          </p:cNvSpPr>
          <p:nvPr>
            <p:ph type="sldNum" sz="quarter" idx="4"/>
          </p:nvPr>
        </p:nvSpPr>
        <p:spPr>
          <a:xfrm>
            <a:off x="8229600" y="6477000"/>
            <a:ext cx="762000" cy="244475"/>
          </a:xfrm>
          <a:prstGeom prst="rect">
            <a:avLst/>
          </a:prstGeom>
        </p:spPr>
        <p:txBody>
          <a:bodyPr vert="horz"/>
          <a:lstStyle>
            <a:defPPr>
              <a:defRPr lang="ar-SA"/>
            </a:defPPr>
            <a:lvl1pPr marL="0" algn="r" defTabSz="914400" rtl="1" eaLnBrk="1" latinLnBrk="0" hangingPunct="1">
              <a:defRPr kumimoji="0" sz="1200" kern="1200">
                <a:solidFill>
                  <a:schemeClr val="accent1">
                    <a:shade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0B34F065-1154-456A-91E3-76DE8E75E17B}" type="slidenum">
              <a:rPr lang="ar-SA" smtClean="0"/>
              <a:pPr/>
              <a:t>‹#›</a:t>
            </a:fld>
            <a:endParaRPr lang="ar-SA"/>
          </a:p>
        </p:txBody>
      </p:sp>
      <p:sp>
        <p:nvSpPr>
          <p:cNvPr id="10" name="عنصر نائب للعنوان 9"/>
          <p:cNvSpPr>
            <a:spLocks noGrp="1"/>
          </p:cNvSpPr>
          <p:nvPr>
            <p:ph type="title"/>
          </p:nvPr>
        </p:nvSpPr>
        <p:spPr>
          <a:xfrm>
            <a:off x="304800" y="457200"/>
            <a:ext cx="8686800" cy="838200"/>
          </a:xfrm>
          <a:prstGeom prst="rect">
            <a:avLst/>
          </a:prstGeom>
        </p:spPr>
        <p:txBody>
          <a:bodyPr vert="horz" anchor="ctr">
            <a:normAutofit/>
          </a:bodyPr>
          <a:lstStyle/>
          <a:p>
            <a:r>
              <a:rPr kumimoji="0" lang="ar-SA" smtClean="0"/>
              <a:t>انقر لتحرير نمط العنوان الرئيسي</a:t>
            </a:r>
            <a:endParaRPr kumimoji="0" lang="en-US"/>
          </a:p>
        </p:txBody>
      </p:sp>
      <p:sp>
        <p:nvSpPr>
          <p:cNvPr id="9" name="رابط مستقيم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2" name="رابط مستقيم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gradFill>
            <a:prstDash val="solid"/>
            <a:round/>
            <a:headEnd type="none" w="med" len="med"/>
            <a:tailEnd type="none" w="med" len="med"/>
          </a:ln>
          <a:effectLst/>
        </p:spPr>
        <p:txBody>
          <a:bodyPr vert="horz" wrap="square" lIns="91440" tIns="45720" rIns="91440" bIns="45720" anchor="t"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Tree>
  </p:cSld>
  <p:clrMap bg1="lt1" tx1="dk1" bg2="lt2" tx2="dk2" accent1="accent1" accent2="accent2" accent3="accent3" accent4="accent4" accent5="accent5" accent6="accent6" hlink="hlink" folHlink="folHlink"/>
  <p:sldLayoutIdLst>
    <p:sldLayoutId id="2147483768" r:id="rId1"/>
    <p:sldLayoutId id="2147483769" r:id="rId2"/>
    <p:sldLayoutId id="2147483770" r:id="rId3"/>
    <p:sldLayoutId id="2147483771" r:id="rId4"/>
    <p:sldLayoutId id="2147483772" r:id="rId5"/>
    <p:sldLayoutId id="2147483773" r:id="rId6"/>
    <p:sldLayoutId id="2147483774" r:id="rId7"/>
    <p:sldLayoutId id="2147483775" r:id="rId8"/>
    <p:sldLayoutId id="2147483776" r:id="rId9"/>
    <p:sldLayoutId id="2147483777" r:id="rId10"/>
    <p:sldLayoutId id="2147483778" r:id="rId11"/>
  </p:sldLayoutIdLst>
  <p:transition/>
  <p:txStyles>
    <p:titleStyle>
      <a:lvl1pPr algn="l" rtl="1"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r" rtl="1"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r" rtl="1"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r" rtl="1"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r" rtl="1"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r" rtl="1"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r" rtl="1"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r" rtl="1"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r" rtl="1"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مستطيل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6" name="مستطيل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8" name="مستطيل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9" name="مستطيل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9" name="مستطيل 8"/>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4" name="عنصر نائب للتاريخ 13"/>
          <p:cNvSpPr>
            <a:spLocks noGrp="1"/>
          </p:cNvSpPr>
          <p:nvPr>
            <p:ph type="dt" sz="half" idx="2"/>
          </p:nvPr>
        </p:nvSpPr>
        <p:spPr>
          <a:xfrm>
            <a:off x="5791200" y="6404984"/>
            <a:ext cx="3044952" cy="365760"/>
          </a:xfrm>
          <a:prstGeom prst="rect">
            <a:avLst/>
          </a:prstGeom>
        </p:spPr>
        <p:txBody>
          <a:bodyPr vert="horz"/>
          <a:lstStyle>
            <a:defPPr>
              <a:defRPr lang="ar-SA"/>
            </a:defPPr>
            <a:lvl1pPr marL="0" algn="r" defTabSz="914400" rtl="1" eaLnBrk="1" latinLnBrk="0" hangingPunct="1">
              <a:defRPr kumimoji="0" sz="1400" kern="1200">
                <a:solidFill>
                  <a:srgbClr val="FFFFFF"/>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1B8ABB09-4A1D-463E-8065-109CC2B7EFAA}" type="datetimeFigureOut">
              <a:rPr lang="ar-SA" smtClean="0"/>
              <a:pPr/>
              <a:t>08/04/1444</a:t>
            </a:fld>
            <a:endParaRPr lang="ar-SA"/>
          </a:p>
        </p:txBody>
      </p:sp>
      <p:sp>
        <p:nvSpPr>
          <p:cNvPr id="3" name="عنصر نائب للتذييل 2"/>
          <p:cNvSpPr>
            <a:spLocks noGrp="1"/>
          </p:cNvSpPr>
          <p:nvPr>
            <p:ph type="ftr" sz="quarter" idx="3"/>
          </p:nvPr>
        </p:nvSpPr>
        <p:spPr>
          <a:xfrm>
            <a:off x="304800" y="6410848"/>
            <a:ext cx="3581400" cy="365760"/>
          </a:xfrm>
          <a:prstGeom prst="rect">
            <a:avLst/>
          </a:prstGeom>
        </p:spPr>
        <p:txBody>
          <a:bodyPr vert="horz"/>
          <a:lstStyle>
            <a:defPPr>
              <a:defRPr lang="ar-SA"/>
            </a:defPPr>
            <a:lvl1pPr marL="0" algn="l" defTabSz="914400" rtl="1" eaLnBrk="1" latinLnBrk="0" hangingPunct="1">
              <a:defRPr kumimoji="0" sz="1200" kern="1200">
                <a:solidFill>
                  <a:srgbClr val="FFFFFF"/>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SA"/>
          </a:p>
        </p:txBody>
      </p:sp>
      <p:sp>
        <p:nvSpPr>
          <p:cNvPr id="8" name="مستطيل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0" name="رابط مستقيم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kumimoji="0" lang="en-US"/>
          </a:p>
        </p:txBody>
      </p:sp>
      <p:sp>
        <p:nvSpPr>
          <p:cNvPr id="12" name="شكل بيضاوي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15" name="شكل بيضاوي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pPr algn="ctr" eaLnBrk="1" latinLnBrk="0" hangingPunct="1"/>
            <a:endParaRPr kumimoji="0" lang="en-US"/>
          </a:p>
        </p:txBody>
      </p:sp>
      <p:sp>
        <p:nvSpPr>
          <p:cNvPr id="23" name="عنصر نائب لرقم الشريحة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defPPr>
              <a:defRPr lang="ar-SA"/>
            </a:defPPr>
            <a:lvl1pPr marL="0" algn="ctr" defTabSz="914400" rtl="1" eaLnBrk="1" latinLnBrk="0" hangingPunct="1">
              <a:defRPr kumimoji="0" sz="1600" kern="1200">
                <a:solidFill>
                  <a:schemeClr val="accent3">
                    <a:shade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0B34F065-1154-456A-91E3-76DE8E75E17B}" type="slidenum">
              <a:rPr lang="ar-SA" smtClean="0"/>
              <a:pPr/>
              <a:t>‹#›</a:t>
            </a:fld>
            <a:endParaRPr lang="ar-SA"/>
          </a:p>
        </p:txBody>
      </p:sp>
      <p:sp>
        <p:nvSpPr>
          <p:cNvPr id="22" name="عنصر نائب للعنوان 21"/>
          <p:cNvSpPr>
            <a:spLocks noGrp="1"/>
          </p:cNvSpPr>
          <p:nvPr>
            <p:ph type="title"/>
          </p:nvPr>
        </p:nvSpPr>
        <p:spPr>
          <a:xfrm>
            <a:off x="301752" y="228600"/>
            <a:ext cx="8534400" cy="758952"/>
          </a:xfrm>
          <a:prstGeom prst="rect">
            <a:avLst/>
          </a:prstGeom>
        </p:spPr>
        <p:txBody>
          <a:bodyPr vert="horz" anchor="b">
            <a:normAutofit/>
          </a:bodyPr>
          <a:lstStyle/>
          <a:p>
            <a:r>
              <a:rPr kumimoji="0" lang="ar-SA" smtClean="0"/>
              <a:t>انقر لتحرير نمط العنوان الرئيسي</a:t>
            </a:r>
            <a:endParaRPr kumimoji="0" lang="en-US"/>
          </a:p>
        </p:txBody>
      </p:sp>
      <p:sp>
        <p:nvSpPr>
          <p:cNvPr id="13" name="عنصر نائب للنص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ar-SA" smtClean="0"/>
              <a:t>انقر لتحرير أنماط النص الرئيسي</a:t>
            </a:r>
          </a:p>
          <a:p>
            <a:pPr lvl="1" eaLnBrk="1" latinLnBrk="0" hangingPunct="1"/>
            <a:r>
              <a:rPr kumimoji="0" lang="ar-SA" smtClean="0"/>
              <a:t>المستوى الثاني</a:t>
            </a:r>
          </a:p>
          <a:p>
            <a:pPr lvl="2" eaLnBrk="1" latinLnBrk="0" hangingPunct="1"/>
            <a:r>
              <a:rPr kumimoji="0" lang="ar-SA" smtClean="0"/>
              <a:t>المستوى الثالث</a:t>
            </a:r>
          </a:p>
          <a:p>
            <a:pPr lvl="3" eaLnBrk="1" latinLnBrk="0" hangingPunct="1"/>
            <a:r>
              <a:rPr kumimoji="0" lang="ar-SA" smtClean="0"/>
              <a:t>المستوى الرابع</a:t>
            </a:r>
          </a:p>
          <a:p>
            <a:pPr lvl="4" eaLnBrk="1" latinLnBrk="0" hangingPunct="1"/>
            <a:r>
              <a:rPr kumimoji="0" lang="ar-SA" smtClean="0"/>
              <a:t>المستوى الخامس</a:t>
            </a:r>
            <a:endParaRPr kumimoji="0" lang="en-US"/>
          </a:p>
        </p:txBody>
      </p:sp>
    </p:spTree>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ransition>
    <p:wedge/>
  </p:transition>
  <p:txStyles>
    <p:titleStyle>
      <a:lvl1pPr algn="ctr" rtl="1"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r" rtl="1"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r" rtl="1"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r" rtl="1"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r" rtl="1"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r" rtl="1"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r" rtl="1"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r" rtl="1"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r" rtl="1"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r" rtl="1"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defPPr>
              <a:defRPr lang="ar-SA"/>
            </a:defPPr>
            <a:lvl1pPr marL="0" algn="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defPPr>
              <a:defRPr lang="ar-SA"/>
            </a:defPPr>
            <a:lvl1pPr marL="0" algn="ct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defPPr>
              <a:defRPr lang="ar-SA"/>
            </a:defPPr>
            <a:lvl1pPr marL="0" algn="l"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792" r:id="rId1"/>
    <p:sldLayoutId id="2147483793" r:id="rId2"/>
    <p:sldLayoutId id="2147483794" r:id="rId3"/>
    <p:sldLayoutId id="2147483795" r:id="rId4"/>
    <p:sldLayoutId id="2147483796" r:id="rId5"/>
    <p:sldLayoutId id="2147483797" r:id="rId6"/>
    <p:sldLayoutId id="2147483798" r:id="rId7"/>
    <p:sldLayoutId id="2147483799" r:id="rId8"/>
    <p:sldLayoutId id="2147483800" r:id="rId9"/>
    <p:sldLayoutId id="2147483801" r:id="rId10"/>
    <p:sldLayoutId id="2147483802" r:id="rId11"/>
  </p:sldLayoutIdLs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defPPr>
              <a:defRPr lang="ar-SA"/>
            </a:defPPr>
            <a:lvl1pPr marL="0" algn="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defPPr>
              <a:defRPr lang="ar-SA"/>
            </a:defPPr>
            <a:lvl1pPr marL="0" algn="ct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defPPr>
              <a:defRPr lang="ar-SA"/>
            </a:defPPr>
            <a:lvl1pPr marL="0" algn="l"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04" r:id="rId1"/>
    <p:sldLayoutId id="2147483805" r:id="rId2"/>
    <p:sldLayoutId id="2147483806" r:id="rId3"/>
    <p:sldLayoutId id="2147483807" r:id="rId4"/>
    <p:sldLayoutId id="2147483808" r:id="rId5"/>
    <p:sldLayoutId id="2147483809" r:id="rId6"/>
    <p:sldLayoutId id="2147483810" r:id="rId7"/>
    <p:sldLayoutId id="2147483811" r:id="rId8"/>
    <p:sldLayoutId id="2147483812" r:id="rId9"/>
    <p:sldLayoutId id="2147483813" r:id="rId10"/>
    <p:sldLayoutId id="2147483814" r:id="rId11"/>
  </p:sldLayoutIdLs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defPPr>
              <a:defRPr lang="ar-SA"/>
            </a:defPPr>
            <a:lvl1pPr marL="0" algn="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defPPr>
              <a:defRPr lang="ar-SA"/>
            </a:defPPr>
            <a:lvl1pPr marL="0" algn="ct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defPPr>
              <a:defRPr lang="ar-SA"/>
            </a:defPPr>
            <a:lvl1pPr marL="0" algn="l"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defPPr>
              <a:defRPr lang="ar-SA"/>
            </a:defPPr>
            <a:lvl1pPr marL="0" algn="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defPPr>
              <a:defRPr lang="ar-SA"/>
            </a:defPPr>
            <a:lvl1pPr marL="0" algn="ct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defPPr>
              <a:defRPr lang="ar-SA"/>
            </a:defPPr>
            <a:lvl1pPr marL="0" algn="l"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28" r:id="rId1"/>
    <p:sldLayoutId id="2147483829" r:id="rId2"/>
    <p:sldLayoutId id="2147483830" r:id="rId3"/>
    <p:sldLayoutId id="2147483831" r:id="rId4"/>
    <p:sldLayoutId id="2147483832" r:id="rId5"/>
    <p:sldLayoutId id="2147483833" r:id="rId6"/>
    <p:sldLayoutId id="2147483834" r:id="rId7"/>
    <p:sldLayoutId id="2147483835" r:id="rId8"/>
    <p:sldLayoutId id="2147483836" r:id="rId9"/>
    <p:sldLayoutId id="2147483837" r:id="rId10"/>
    <p:sldLayoutId id="2147483838" r:id="rId11"/>
  </p:sldLayoutIdLs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عنصر نائب للعنوان 1"/>
          <p:cNvSpPr>
            <a:spLocks noGrp="1"/>
          </p:cNvSpPr>
          <p:nvPr>
            <p:ph type="title"/>
          </p:nvPr>
        </p:nvSpPr>
        <p:spPr>
          <a:xfrm>
            <a:off x="457200" y="274638"/>
            <a:ext cx="8229600" cy="1143000"/>
          </a:xfrm>
          <a:prstGeom prst="rect">
            <a:avLst/>
          </a:prstGeom>
        </p:spPr>
        <p:txBody>
          <a:bodyPr vert="horz" lIns="91440" tIns="45720" rIns="91440" bIns="45720" rtlCol="1" anchor="ctr">
            <a:normAutofit/>
          </a:bodyPr>
          <a:lstStyle/>
          <a:p>
            <a:r>
              <a:rPr lang="ar-SA" smtClean="0"/>
              <a:t>انقر لتحرير نمط العنوان الرئيسي</a:t>
            </a:r>
            <a:endParaRPr lang="ar-SA"/>
          </a:p>
        </p:txBody>
      </p:sp>
      <p:sp>
        <p:nvSpPr>
          <p:cNvPr id="3" name="عنصر نائب للنص 2"/>
          <p:cNvSpPr>
            <a:spLocks noGrp="1"/>
          </p:cNvSpPr>
          <p:nvPr>
            <p:ph type="body" idx="1"/>
          </p:nvPr>
        </p:nvSpPr>
        <p:spPr>
          <a:xfrm>
            <a:off x="457200" y="1600200"/>
            <a:ext cx="8229600" cy="4525963"/>
          </a:xfrm>
          <a:prstGeom prst="rect">
            <a:avLst/>
          </a:prstGeom>
        </p:spPr>
        <p:txBody>
          <a:bodyPr vert="horz" lIns="91440" tIns="45720" rIns="91440" bIns="45720" rtlCol="1">
            <a:normAutofit/>
          </a:bodyPr>
          <a:lstStyle/>
          <a:p>
            <a:pPr lvl="0"/>
            <a:r>
              <a:rPr lang="ar-SA" smtClean="0"/>
              <a:t>انقر لتحرير أنماط النص الرئيسي</a:t>
            </a:r>
          </a:p>
          <a:p>
            <a:pPr lvl="1"/>
            <a:r>
              <a:rPr lang="ar-SA" smtClean="0"/>
              <a:t>المستوى الثاني</a:t>
            </a:r>
          </a:p>
          <a:p>
            <a:pPr lvl="2"/>
            <a:r>
              <a:rPr lang="ar-SA" smtClean="0"/>
              <a:t>المستوى الثالث</a:t>
            </a:r>
          </a:p>
          <a:p>
            <a:pPr lvl="3"/>
            <a:r>
              <a:rPr lang="ar-SA" smtClean="0"/>
              <a:t>المستوى الرابع</a:t>
            </a:r>
          </a:p>
          <a:p>
            <a:pPr lvl="4"/>
            <a:r>
              <a:rPr lang="ar-SA" smtClean="0"/>
              <a:t>المستوى الخامس</a:t>
            </a:r>
            <a:endParaRPr lang="ar-SA"/>
          </a:p>
        </p:txBody>
      </p:sp>
      <p:sp>
        <p:nvSpPr>
          <p:cNvPr id="4" name="عنصر نائب للتاريخ 3"/>
          <p:cNvSpPr>
            <a:spLocks noGrp="1"/>
          </p:cNvSpPr>
          <p:nvPr>
            <p:ph type="dt" sz="half" idx="2"/>
          </p:nvPr>
        </p:nvSpPr>
        <p:spPr>
          <a:xfrm>
            <a:off x="6553200" y="6356350"/>
            <a:ext cx="2133600" cy="365125"/>
          </a:xfrm>
          <a:prstGeom prst="rect">
            <a:avLst/>
          </a:prstGeom>
        </p:spPr>
        <p:txBody>
          <a:bodyPr vert="horz" lIns="91440" tIns="45720" rIns="91440" bIns="45720" rtlCol="1" anchor="ctr"/>
          <a:lstStyle>
            <a:defPPr>
              <a:defRPr lang="ar-SA"/>
            </a:defPPr>
            <a:lvl1pPr marL="0" algn="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1B8ABB09-4A1D-463E-8065-109CC2B7EFAA}" type="datetimeFigureOut">
              <a:rPr lang="ar-SA" smtClean="0"/>
              <a:pPr/>
              <a:t>08/04/1444</a:t>
            </a:fld>
            <a:endParaRPr lang="ar-SA"/>
          </a:p>
        </p:txBody>
      </p:sp>
      <p:sp>
        <p:nvSpPr>
          <p:cNvPr id="5" name="عنصر نائب للتذييل 4"/>
          <p:cNvSpPr>
            <a:spLocks noGrp="1"/>
          </p:cNvSpPr>
          <p:nvPr>
            <p:ph type="ftr" sz="quarter" idx="3"/>
          </p:nvPr>
        </p:nvSpPr>
        <p:spPr>
          <a:xfrm>
            <a:off x="3124200" y="6356350"/>
            <a:ext cx="2895600" cy="365125"/>
          </a:xfrm>
          <a:prstGeom prst="rect">
            <a:avLst/>
          </a:prstGeom>
        </p:spPr>
        <p:txBody>
          <a:bodyPr vert="horz" lIns="91440" tIns="45720" rIns="91440" bIns="45720" rtlCol="1" anchor="ctr"/>
          <a:lstStyle>
            <a:defPPr>
              <a:defRPr lang="ar-SA"/>
            </a:defPPr>
            <a:lvl1pPr marL="0" algn="ctr"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endParaRPr lang="ar-SA"/>
          </a:p>
        </p:txBody>
      </p:sp>
      <p:sp>
        <p:nvSpPr>
          <p:cNvPr id="6" name="عنصر نائب لرقم الشريحة 5"/>
          <p:cNvSpPr>
            <a:spLocks noGrp="1"/>
          </p:cNvSpPr>
          <p:nvPr>
            <p:ph type="sldNum" sz="quarter" idx="4"/>
          </p:nvPr>
        </p:nvSpPr>
        <p:spPr>
          <a:xfrm>
            <a:off x="457200" y="6356350"/>
            <a:ext cx="2133600" cy="365125"/>
          </a:xfrm>
          <a:prstGeom prst="rect">
            <a:avLst/>
          </a:prstGeom>
        </p:spPr>
        <p:txBody>
          <a:bodyPr vert="horz" lIns="91440" tIns="45720" rIns="91440" bIns="45720" rtlCol="1" anchor="ctr"/>
          <a:lstStyle>
            <a:defPPr>
              <a:defRPr lang="ar-SA"/>
            </a:defPPr>
            <a:lvl1pPr marL="0" algn="l" defTabSz="914400" rtl="1" eaLnBrk="1" latinLnBrk="0" hangingPunct="1">
              <a:defRPr sz="1200" kern="1200">
                <a:solidFill>
                  <a:schemeClr val="tx1">
                    <a:tint val="75000"/>
                  </a:schemeClr>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a:lstStyle>
          <a:p>
            <a:fld id="{0B34F065-1154-456A-91E3-76DE8E75E17B}" type="slidenum">
              <a:rPr lang="ar-SA" smtClean="0"/>
              <a:pPr/>
              <a:t>‹#›</a:t>
            </a:fld>
            <a:endParaRPr lang="ar-SA"/>
          </a:p>
        </p:txBody>
      </p:sp>
    </p:spTree>
  </p:cSld>
  <p:clrMap bg1="lt1" tx1="dk1" bg2="lt2" tx2="dk2" accent1="accent1" accent2="accent2" accent3="accent3" accent4="accent4" accent5="accent5" accent6="accent6" hlink="hlink" folHlink="folHlink"/>
  <p:sldLayoutIdLst>
    <p:sldLayoutId id="2147483840" r:id="rId1"/>
    <p:sldLayoutId id="2147483841" r:id="rId2"/>
    <p:sldLayoutId id="2147483842" r:id="rId3"/>
    <p:sldLayoutId id="2147483843" r:id="rId4"/>
    <p:sldLayoutId id="2147483844" r:id="rId5"/>
    <p:sldLayoutId id="2147483845" r:id="rId6"/>
    <p:sldLayoutId id="2147483846" r:id="rId7"/>
    <p:sldLayoutId id="2147483847" r:id="rId8"/>
    <p:sldLayoutId id="2147483848" r:id="rId9"/>
    <p:sldLayoutId id="2147483849" r:id="rId10"/>
    <p:sldLayoutId id="2147483850" r:id="rId11"/>
  </p:sldLayoutIdLst>
  <p:transition/>
  <p:txStyles>
    <p:titleStyle>
      <a:lvl1pPr algn="ctr" defTabSz="914400" rtl="1" eaLnBrk="1" latinLnBrk="0" hangingPunct="1">
        <a:spcBef>
          <a:spcPct val="0"/>
        </a:spcBef>
        <a:buNone/>
        <a:defRPr sz="4400" kern="1200">
          <a:solidFill>
            <a:schemeClr val="tx1"/>
          </a:solidFill>
          <a:latin typeface="+mj-lt"/>
          <a:ea typeface="+mj-ea"/>
          <a:cs typeface="+mj-cs"/>
        </a:defRPr>
      </a:lvl1pPr>
    </p:titleStyle>
    <p:bodyStyle>
      <a:lvl1pPr marL="342900" indent="-342900" algn="r" defTabSz="914400" rtl="1"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r" defTabSz="914400" rtl="1"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r" defTabSz="914400" rtl="1"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r" defTabSz="914400" rtl="1"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ar-SA"/>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45.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5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6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8.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pPr algn="ctr"/>
            <a:r>
              <a:rPr lang="ar-DZ" b="1" dirty="0" smtClean="0">
                <a:solidFill>
                  <a:srgbClr val="00B050"/>
                </a:solidFill>
              </a:rPr>
              <a:t/>
            </a:r>
            <a:br>
              <a:rPr lang="ar-DZ" b="1" dirty="0" smtClean="0">
                <a:solidFill>
                  <a:srgbClr val="00B050"/>
                </a:solidFill>
              </a:rPr>
            </a:br>
            <a:r>
              <a:rPr lang="ar-DZ" b="1" dirty="0" smtClean="0">
                <a:solidFill>
                  <a:srgbClr val="00B050"/>
                </a:solidFill>
              </a:rPr>
              <a:t/>
            </a:r>
            <a:br>
              <a:rPr lang="ar-DZ" b="1" dirty="0" smtClean="0">
                <a:solidFill>
                  <a:srgbClr val="00B050"/>
                </a:solidFill>
              </a:rPr>
            </a:br>
            <a:r>
              <a:rPr lang="ar-DZ" b="1" dirty="0" smtClean="0"/>
              <a:t> </a:t>
            </a:r>
            <a:r>
              <a:rPr lang="ar-DZ" b="1" dirty="0" smtClean="0">
                <a:cs typeface="PT Bold Broken" pitchFamily="2" charset="-78"/>
              </a:rPr>
              <a:t>دروس في أخلاقيات </a:t>
            </a:r>
            <a:r>
              <a:rPr lang="ar-DZ" b="1" dirty="0" smtClean="0">
                <a:cs typeface="PT Bold Broken" pitchFamily="2" charset="-78"/>
              </a:rPr>
              <a:t>المهنة </a:t>
            </a:r>
            <a:endParaRPr lang="ar-SA" b="1" dirty="0">
              <a:cs typeface="PT Bold Broken" pitchFamily="2" charset="-78"/>
            </a:endParaRPr>
          </a:p>
        </p:txBody>
      </p:sp>
      <p:sp>
        <p:nvSpPr>
          <p:cNvPr id="3" name="عنوان فرعي 2"/>
          <p:cNvSpPr>
            <a:spLocks noGrp="1"/>
          </p:cNvSpPr>
          <p:nvPr>
            <p:ph type="subTitle" idx="1"/>
          </p:nvPr>
        </p:nvSpPr>
        <p:spPr/>
        <p:txBody>
          <a:bodyPr/>
          <a:lstStyle/>
          <a:p>
            <a:pPr algn="ctr"/>
            <a:r>
              <a:rPr lang="ar-DZ" b="1" dirty="0" smtClean="0">
                <a:solidFill>
                  <a:srgbClr val="FFFF00"/>
                </a:solidFill>
              </a:rPr>
              <a:t>الدكتور: محمد الصديق </a:t>
            </a:r>
            <a:r>
              <a:rPr lang="ar-DZ" b="1" dirty="0" err="1" smtClean="0">
                <a:solidFill>
                  <a:srgbClr val="FFFF00"/>
                </a:solidFill>
              </a:rPr>
              <a:t>معوش</a:t>
            </a:r>
            <a:endParaRPr lang="ar-DZ" b="1" dirty="0" smtClean="0">
              <a:solidFill>
                <a:srgbClr val="FFFF00"/>
              </a:solidFill>
            </a:endParaRPr>
          </a:p>
          <a:p>
            <a:endParaRPr lang="ar-DZ" dirty="0" smtClean="0"/>
          </a:p>
          <a:p>
            <a:endParaRPr lang="ar-DZ" dirty="0" smtClean="0"/>
          </a:p>
          <a:p>
            <a:endParaRPr lang="ar-DZ" dirty="0" smtClean="0"/>
          </a:p>
          <a:p>
            <a:endParaRPr lang="ar-DZ" dirty="0" smtClean="0"/>
          </a:p>
          <a:p>
            <a:endParaRPr lang="ar-DZ" dirty="0" smtClean="0"/>
          </a:p>
          <a:p>
            <a:endParaRPr lang="ar-DZ" dirty="0" smtClean="0"/>
          </a:p>
          <a:p>
            <a:endParaRPr lang="ar-SA" dirty="0"/>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endParaRPr lang="ar-SA"/>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a:xfrm>
            <a:off x="685800" y="2071679"/>
            <a:ext cx="7772400" cy="1528772"/>
          </a:xfrm>
        </p:spPr>
        <p:txBody>
          <a:bodyPr>
            <a:noAutofit/>
          </a:bodyPr>
          <a:lstStyle/>
          <a:p>
            <a:r>
              <a:rPr lang="ar-DZ" sz="5400" b="1" smtClean="0">
                <a:solidFill>
                  <a:srgbClr val="FF0000"/>
                </a:solidFill>
              </a:rPr>
              <a:t>المحاضرة </a:t>
            </a:r>
            <a:r>
              <a:rPr lang="en-US" sz="5400" b="1" smtClean="0">
                <a:solidFill>
                  <a:srgbClr val="FF0000"/>
                </a:solidFill>
              </a:rPr>
              <a:t>2</a:t>
            </a:r>
            <a:r>
              <a:rPr lang="ar-DZ" sz="5400" b="1" smtClean="0">
                <a:solidFill>
                  <a:srgbClr val="FF0000"/>
                </a:solidFill>
              </a:rPr>
              <a:t> : </a:t>
            </a:r>
            <a:r>
              <a:rPr lang="ar-DZ" sz="5400" b="1" smtClean="0"/>
              <a:t>الإخلاص في المهنة</a:t>
            </a:r>
            <a:endParaRPr lang="ar-SA" sz="5400" b="1"/>
          </a:p>
        </p:txBody>
      </p:sp>
      <p:sp>
        <p:nvSpPr>
          <p:cNvPr id="3" name="عنوان فرعي 2"/>
          <p:cNvSpPr>
            <a:spLocks noGrp="1"/>
          </p:cNvSpPr>
          <p:nvPr>
            <p:ph type="subTitle" idx="1"/>
          </p:nvPr>
        </p:nvSpPr>
        <p:spPr/>
        <p:txBody>
          <a:bodyPr/>
          <a:lstStyle/>
          <a:p>
            <a:endParaRPr lang="ar-SA"/>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DZ" sz="5400" b="1" smtClean="0">
                <a:solidFill>
                  <a:schemeClr val="accent2"/>
                </a:solidFill>
              </a:rPr>
              <a:t>مفهوم الإخلاص:</a:t>
            </a:r>
            <a:endParaRPr lang="ar-SA" sz="5400" b="1">
              <a:solidFill>
                <a:schemeClr val="accent2"/>
              </a:solidFill>
            </a:endParaRPr>
          </a:p>
        </p:txBody>
      </p:sp>
      <p:sp>
        <p:nvSpPr>
          <p:cNvPr id="3" name="عنصر نائب للمحتوى 2"/>
          <p:cNvSpPr>
            <a:spLocks noGrp="1"/>
          </p:cNvSpPr>
          <p:nvPr>
            <p:ph idx="1"/>
          </p:nvPr>
        </p:nvSpPr>
        <p:spPr/>
        <p:txBody>
          <a:bodyPr>
            <a:normAutofit fontScale="92500" lnSpcReduction="10000"/>
          </a:bodyPr>
          <a:lstStyle/>
          <a:p>
            <a:pPr algn="just"/>
            <a:r>
              <a:rPr lang="ar-DZ" sz="4000" b="1" u="sng" smtClean="0">
                <a:solidFill>
                  <a:schemeClr val="accent5">
                    <a:lumMod val="75000"/>
                  </a:schemeClr>
                </a:solidFill>
              </a:rPr>
              <a:t>لغة:</a:t>
            </a:r>
            <a:r>
              <a:rPr lang="ar-DZ" sz="4000" b="1" smtClean="0">
                <a:solidFill>
                  <a:schemeClr val="accent5">
                    <a:lumMod val="75000"/>
                  </a:schemeClr>
                </a:solidFill>
              </a:rPr>
              <a:t> </a:t>
            </a:r>
            <a:r>
              <a:rPr lang="ar-DZ" sz="4000" b="1" smtClean="0"/>
              <a:t>الصفاء والنقاء والسلامة من الشوائب، وترك الرياء، والاختيار والاختصاص...</a:t>
            </a:r>
          </a:p>
          <a:p>
            <a:pPr algn="just"/>
            <a:r>
              <a:rPr lang="ar-DZ" sz="4000" b="1" u="sng" smtClean="0">
                <a:solidFill>
                  <a:schemeClr val="accent5">
                    <a:lumMod val="75000"/>
                  </a:schemeClr>
                </a:solidFill>
              </a:rPr>
              <a:t>اصطلاحا</a:t>
            </a:r>
            <a:r>
              <a:rPr lang="ar-DZ" sz="4000" b="1" smtClean="0"/>
              <a:t>: ـ ”إفراد الله سبحانه بالقصد في العمل“.</a:t>
            </a:r>
          </a:p>
          <a:p>
            <a:pPr algn="just"/>
            <a:r>
              <a:rPr lang="ar-DZ" sz="4000" b="1" smtClean="0"/>
              <a:t>ـ الشعور بحب شيء ما ومنحه الجهد والوقت اللازمين والامتناع عن التقصير بحقه.</a:t>
            </a:r>
            <a:endParaRPr lang="ar-SA" sz="4000" b="1"/>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dur="5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4" dur="5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DZ" sz="6000" b="1" smtClean="0">
                <a:solidFill>
                  <a:srgbClr val="00B050"/>
                </a:solidFill>
              </a:rPr>
              <a:t>أهمية الإخلاص دينيا:</a:t>
            </a:r>
            <a:endParaRPr lang="ar-SA" sz="6000" b="1">
              <a:solidFill>
                <a:srgbClr val="00B050"/>
              </a:solidFill>
            </a:endParaRPr>
          </a:p>
        </p:txBody>
      </p:sp>
      <p:sp>
        <p:nvSpPr>
          <p:cNvPr id="3" name="عنصر نائب للمحتوى 2"/>
          <p:cNvSpPr>
            <a:spLocks noGrp="1"/>
          </p:cNvSpPr>
          <p:nvPr>
            <p:ph idx="1"/>
          </p:nvPr>
        </p:nvSpPr>
        <p:spPr/>
        <p:txBody>
          <a:bodyPr>
            <a:normAutofit lnSpcReduction="10000"/>
          </a:bodyPr>
          <a:lstStyle/>
          <a:p>
            <a:pPr algn="just"/>
            <a:r>
              <a:rPr lang="ar-DZ" sz="4000" b="1" smtClean="0"/>
              <a:t>أحد ركني قبول العمل عند الله وغيابه يحبط الأعمال.</a:t>
            </a:r>
          </a:p>
          <a:p>
            <a:pPr algn="just"/>
            <a:r>
              <a:rPr lang="ar-DZ" sz="4000" b="1" smtClean="0"/>
              <a:t>سبب لرضا الله ودخول الجنة.</a:t>
            </a:r>
          </a:p>
          <a:p>
            <a:pPr algn="just"/>
            <a:r>
              <a:rPr lang="ar-DZ" sz="4000" b="1" smtClean="0"/>
              <a:t>عامل من عوامل الحفظ من الشيطان وصرف السوء والفحشاء.</a:t>
            </a:r>
          </a:p>
          <a:p>
            <a:pPr algn="just"/>
            <a:r>
              <a:rPr lang="ar-DZ" sz="4000" b="1" smtClean="0"/>
              <a:t>سبب من أسباب النجاة من المهالك.</a:t>
            </a:r>
            <a:endParaRPr lang="ar-SA" sz="4000" b="1"/>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dur="5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4" dur="5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4" dur="50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DZ" sz="5400" b="1" smtClean="0">
                <a:solidFill>
                  <a:srgbClr val="7030A0"/>
                </a:solidFill>
              </a:rPr>
              <a:t>مؤشرات الإخلاص في المهنة:</a:t>
            </a:r>
            <a:endParaRPr lang="ar-SA" sz="5400" b="1">
              <a:solidFill>
                <a:srgbClr val="7030A0"/>
              </a:solidFill>
            </a:endParaRPr>
          </a:p>
        </p:txBody>
      </p:sp>
      <p:sp>
        <p:nvSpPr>
          <p:cNvPr id="3" name="عنصر نائب للمحتوى 2"/>
          <p:cNvSpPr>
            <a:spLocks noGrp="1"/>
          </p:cNvSpPr>
          <p:nvPr>
            <p:ph idx="1"/>
          </p:nvPr>
        </p:nvSpPr>
        <p:spPr>
          <a:xfrm>
            <a:off x="457200" y="1600200"/>
            <a:ext cx="8229600" cy="4757758"/>
          </a:xfrm>
        </p:spPr>
        <p:txBody>
          <a:bodyPr>
            <a:noAutofit/>
          </a:bodyPr>
          <a:lstStyle/>
          <a:p>
            <a:pPr algn="just"/>
            <a:r>
              <a:rPr lang="ar-DZ" b="1" smtClean="0"/>
              <a:t>إتقان العمل وأداؤه على أكمل وجه في حضور رقابة أو في غيابها.</a:t>
            </a:r>
          </a:p>
          <a:p>
            <a:pPr algn="just"/>
            <a:r>
              <a:rPr lang="ar-DZ" b="1" smtClean="0"/>
              <a:t>الشعور بالتقصير والحرص على التعلم وزيادة الخبرة.</a:t>
            </a:r>
          </a:p>
          <a:p>
            <a:pPr algn="just"/>
            <a:r>
              <a:rPr lang="ar-DZ" b="1" smtClean="0"/>
              <a:t>الاستمرار في تطوير الكفاءة.</a:t>
            </a:r>
          </a:p>
          <a:p>
            <a:pPr algn="just"/>
            <a:r>
              <a:rPr lang="ar-DZ" b="1" smtClean="0"/>
              <a:t>الزهد في السمعة والرياء ومديح الناس.</a:t>
            </a:r>
          </a:p>
          <a:p>
            <a:pPr algn="just"/>
            <a:r>
              <a:rPr lang="ar-DZ" b="1" smtClean="0"/>
              <a:t>التقويم المستمر للأخطاء.</a:t>
            </a:r>
            <a:endParaRPr lang="ar-SA" b="1"/>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4"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DZ" sz="6600" b="1" smtClean="0">
                <a:solidFill>
                  <a:schemeClr val="bg2">
                    <a:lumMod val="50000"/>
                  </a:schemeClr>
                </a:solidFill>
              </a:rPr>
              <a:t>ثمرات الإخلاص:</a:t>
            </a:r>
            <a:endParaRPr lang="ar-SA" sz="6600" b="1">
              <a:solidFill>
                <a:schemeClr val="bg2">
                  <a:lumMod val="50000"/>
                </a:schemeClr>
              </a:solidFill>
            </a:endParaRPr>
          </a:p>
        </p:txBody>
      </p:sp>
      <p:sp>
        <p:nvSpPr>
          <p:cNvPr id="3" name="عنصر نائب للمحتوى 2"/>
          <p:cNvSpPr>
            <a:spLocks noGrp="1"/>
          </p:cNvSpPr>
          <p:nvPr>
            <p:ph idx="1"/>
          </p:nvPr>
        </p:nvSpPr>
        <p:spPr/>
        <p:txBody>
          <a:bodyPr>
            <a:noAutofit/>
          </a:bodyPr>
          <a:lstStyle/>
          <a:p>
            <a:pPr algn="just"/>
            <a:r>
              <a:rPr lang="ar-DZ" b="1" smtClean="0"/>
              <a:t>نيل رضا الله ومحبته وثوابه.</a:t>
            </a:r>
          </a:p>
          <a:p>
            <a:pPr algn="just"/>
            <a:r>
              <a:rPr lang="ar-DZ" b="1" smtClean="0"/>
              <a:t>يمنحني طاقة هائلة تدفعني نحو الإتقان والتفاني في العمل.</a:t>
            </a:r>
          </a:p>
          <a:p>
            <a:pPr algn="just"/>
            <a:r>
              <a:rPr lang="ar-DZ" b="1" smtClean="0"/>
              <a:t>حصن منيع يحميني من الآراء السلبية والانتقادات الهدامة.</a:t>
            </a:r>
          </a:p>
          <a:p>
            <a:pPr algn="just"/>
            <a:r>
              <a:rPr lang="ar-DZ" b="1" smtClean="0"/>
              <a:t>طاقة تجذب إليّ النجاح والناجحين.</a:t>
            </a:r>
          </a:p>
          <a:p>
            <a:pPr algn="just"/>
            <a:r>
              <a:rPr lang="ar-DZ" b="1" smtClean="0"/>
              <a:t>يحقق لي المقبولية في محيط العمل ومحبة المتعاملين.</a:t>
            </a:r>
          </a:p>
          <a:p>
            <a:pPr algn="just"/>
            <a:r>
              <a:rPr lang="ar-DZ" b="1" smtClean="0"/>
              <a:t>الإخلاص هو أولى خطواتي نحو التميّز.</a:t>
            </a:r>
            <a:endParaRPr lang="ar-SA" b="1"/>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dur="5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4" dur="5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4" dur="50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p:stCondLst>
                              <p:cond delay="0"/>
                            </p:stCondLst>
                            <p:childTnLst>
                              <p:par>
                                <p:cTn id="29" presetID="2" presetClass="entr" presetSubtype="4" dur="50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p:stCondLst>
                              <p:cond delay="0"/>
                            </p:stCondLst>
                            <p:childTnLst>
                              <p:par>
                                <p:cTn id="35" presetID="2" presetClass="entr" presetSubtype="4" dur="500" fill="hold" grpId="0" nodeType="click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anim calcmode="lin" valueType="num">
                                      <p:cBhvr additive="base">
                                        <p:cTn id="37"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عنوان فرعي 2"/>
          <p:cNvSpPr>
            <a:spLocks noGrp="1"/>
          </p:cNvSpPr>
          <p:nvPr>
            <p:ph type="subTitle" idx="1"/>
          </p:nvPr>
        </p:nvSpPr>
        <p:spPr/>
        <p:txBody>
          <a:bodyPr/>
          <a:lstStyle/>
          <a:p>
            <a:endParaRPr lang="ar-SA"/>
          </a:p>
        </p:txBody>
      </p:sp>
      <p:sp>
        <p:nvSpPr>
          <p:cNvPr id="2" name="عنوان 1"/>
          <p:cNvSpPr>
            <a:spLocks noGrp="1"/>
          </p:cNvSpPr>
          <p:nvPr>
            <p:ph type="ctrTitle"/>
          </p:nvPr>
        </p:nvSpPr>
        <p:spPr>
          <a:xfrm>
            <a:off x="1857356" y="2130425"/>
            <a:ext cx="5072098" cy="1470025"/>
          </a:xfrm>
        </p:spPr>
        <p:txBody>
          <a:bodyPr>
            <a:normAutofit/>
          </a:bodyPr>
          <a:lstStyle/>
          <a:p>
            <a:endParaRPr lang="ar-SA" sz="4800" b="1">
              <a:solidFill>
                <a:srgbClr val="FF0000"/>
              </a:solidFill>
            </a:endParaRP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0" presetClass="entr" presetSubtype="0" dur="20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457200" y="274638"/>
            <a:ext cx="8229600" cy="511156"/>
          </a:xfrm>
        </p:spPr>
        <p:txBody>
          <a:bodyPr>
            <a:normAutofit fontScale="90000"/>
          </a:bodyPr>
          <a:lstStyle/>
          <a:p>
            <a:endParaRPr lang="ar-SA"/>
          </a:p>
        </p:txBody>
      </p:sp>
      <p:sp>
        <p:nvSpPr>
          <p:cNvPr id="3" name="عنصر نائب للمحتوى 2"/>
          <p:cNvSpPr>
            <a:spLocks noGrp="1"/>
          </p:cNvSpPr>
          <p:nvPr>
            <p:ph sz="quarter" idx="1"/>
          </p:nvPr>
        </p:nvSpPr>
        <p:spPr>
          <a:xfrm>
            <a:off x="1500166" y="3071811"/>
            <a:ext cx="6143668" cy="2143140"/>
          </a:xfrm>
        </p:spPr>
        <p:txBody>
          <a:bodyPr>
            <a:normAutofit/>
          </a:bodyPr>
          <a:lstStyle/>
          <a:p>
            <a:pPr algn="ctr">
              <a:buNone/>
            </a:pPr>
            <a:r>
              <a:rPr lang="ar-DZ" sz="6000" b="1" smtClean="0">
                <a:solidFill>
                  <a:srgbClr val="0070C0"/>
                </a:solidFill>
              </a:rPr>
              <a:t>المحاضرة</a:t>
            </a:r>
            <a:r>
              <a:rPr lang="ar-DZ" sz="6000" b="1" smtClean="0"/>
              <a:t> </a:t>
            </a:r>
            <a:r>
              <a:rPr lang="ar-DZ" sz="6000" b="1" smtClean="0">
                <a:solidFill>
                  <a:srgbClr val="C00000"/>
                </a:solidFill>
              </a:rPr>
              <a:t>03</a:t>
            </a:r>
            <a:r>
              <a:rPr lang="ar-DZ" sz="6000" b="1" smtClean="0"/>
              <a:t>: </a:t>
            </a:r>
          </a:p>
          <a:p>
            <a:pPr algn="ctr">
              <a:buNone/>
            </a:pPr>
            <a:r>
              <a:rPr lang="ar-DZ" sz="6000" b="1" smtClean="0">
                <a:solidFill>
                  <a:srgbClr val="FF0000"/>
                </a:solidFill>
              </a:rPr>
              <a:t>الأمانة في المهنة</a:t>
            </a:r>
            <a:endParaRPr lang="ar-SA" sz="6000"/>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0" presetClass="entr" presetSubtype="0" dur="2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0" presetClass="entr" presetSubtype="0" dur="20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DZ" sz="4800" b="1" smtClean="0">
                <a:solidFill>
                  <a:schemeClr val="accent6">
                    <a:lumMod val="75000"/>
                  </a:schemeClr>
                </a:solidFill>
              </a:rPr>
              <a:t>تعريف الأمانة:</a:t>
            </a:r>
            <a:endParaRPr lang="ar-SA" sz="4800" b="1">
              <a:solidFill>
                <a:schemeClr val="accent6">
                  <a:lumMod val="75000"/>
                </a:schemeClr>
              </a:solidFill>
            </a:endParaRPr>
          </a:p>
        </p:txBody>
      </p:sp>
      <p:sp>
        <p:nvSpPr>
          <p:cNvPr id="3" name="عنصر نائب للمحتوى 2"/>
          <p:cNvSpPr>
            <a:spLocks noGrp="1"/>
          </p:cNvSpPr>
          <p:nvPr>
            <p:ph sz="quarter" idx="1"/>
          </p:nvPr>
        </p:nvSpPr>
        <p:spPr>
          <a:xfrm>
            <a:off x="2571736" y="1600200"/>
            <a:ext cx="4714908" cy="4525963"/>
          </a:xfrm>
        </p:spPr>
        <p:txBody>
          <a:bodyPr>
            <a:normAutofit/>
          </a:bodyPr>
          <a:lstStyle/>
          <a:p>
            <a:pPr algn="just"/>
            <a:r>
              <a:rPr lang="ar-DZ" b="1" smtClean="0">
                <a:solidFill>
                  <a:srgbClr val="FF0000"/>
                </a:solidFill>
              </a:rPr>
              <a:t>لغة: </a:t>
            </a:r>
            <a:r>
              <a:rPr lang="ar-DZ" b="1" smtClean="0"/>
              <a:t>الأمانة ضدّ الخيانة، ولها معنيان متقاربان هما: سكون القلب، والتصديق...</a:t>
            </a:r>
          </a:p>
          <a:p>
            <a:pPr algn="just"/>
            <a:r>
              <a:rPr lang="ar-DZ" b="1" smtClean="0">
                <a:solidFill>
                  <a:srgbClr val="FF0000"/>
                </a:solidFill>
              </a:rPr>
              <a:t>اصطلاحا: </a:t>
            </a:r>
            <a:r>
              <a:rPr lang="ar-DZ" b="1" err="1" smtClean="0"/>
              <a:t>ـ ”هي كلّ حقّ لزمك أداؤه وحفظه“.</a:t>
            </a:r>
          </a:p>
          <a:p>
            <a:pPr algn="just"/>
            <a:r>
              <a:rPr lang="ar-DZ" b="1" smtClean="0"/>
              <a:t>ـ ”خلق ثابت في النفس يعفّ به الإنسان عمّا ليس له به حقّ ويؤدي به ما عليه“</a:t>
            </a:r>
            <a:endParaRPr lang="ar-SA" b="1"/>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0" presetClass="entr" presetSubtype="0" dur="2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0" presetClass="entr" presetSubtype="0" dur="20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0" presetClass="entr" presetSubtype="0" dur="20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428728" y="274638"/>
            <a:ext cx="6643734" cy="1143000"/>
          </a:xfrm>
        </p:spPr>
        <p:txBody>
          <a:bodyPr>
            <a:normAutofit/>
          </a:bodyPr>
          <a:lstStyle/>
          <a:p>
            <a:r>
              <a:rPr lang="ar-DZ" b="1" smtClean="0">
                <a:solidFill>
                  <a:srgbClr val="00B050"/>
                </a:solidFill>
              </a:rPr>
              <a:t>دلالة الأمانة في القرآن الكريم:</a:t>
            </a:r>
            <a:endParaRPr lang="ar-SA" b="1">
              <a:solidFill>
                <a:srgbClr val="00B050"/>
              </a:solidFill>
            </a:endParaRPr>
          </a:p>
        </p:txBody>
      </p:sp>
      <p:sp>
        <p:nvSpPr>
          <p:cNvPr id="3" name="عنصر نائب للمحتوى 2"/>
          <p:cNvSpPr>
            <a:spLocks noGrp="1"/>
          </p:cNvSpPr>
          <p:nvPr>
            <p:ph sz="quarter" idx="1"/>
          </p:nvPr>
        </p:nvSpPr>
        <p:spPr>
          <a:xfrm>
            <a:off x="2143108" y="1600200"/>
            <a:ext cx="5286412" cy="4525963"/>
          </a:xfrm>
        </p:spPr>
        <p:txBody>
          <a:bodyPr>
            <a:normAutofit/>
          </a:bodyPr>
          <a:lstStyle/>
          <a:p>
            <a:r>
              <a:rPr lang="ar-DZ" sz="4400" b="1" smtClean="0"/>
              <a:t>الفرائض.</a:t>
            </a:r>
          </a:p>
          <a:p>
            <a:r>
              <a:rPr lang="ar-DZ" sz="4400" b="1" smtClean="0"/>
              <a:t>الودائع وما في حكمها.</a:t>
            </a:r>
          </a:p>
          <a:p>
            <a:r>
              <a:rPr lang="ar-DZ" sz="4400" b="1" smtClean="0"/>
              <a:t>العفة والصيانة.</a:t>
            </a:r>
            <a:endParaRPr lang="ar-SA" sz="4400" b="1"/>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0" presetClass="entr" presetSubtype="0" dur="2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0" presetClass="entr" presetSubtype="0" dur="20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0" presetClass="entr" presetSubtype="0" dur="20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normAutofit fontScale="90000"/>
          </a:bodyPr>
          <a:lstStyle/>
          <a:p>
            <a:r>
              <a:rPr lang="ar-DZ" b="1" dirty="0" smtClean="0">
                <a:solidFill>
                  <a:srgbClr val="00B050"/>
                </a:solidFill>
              </a:rPr>
              <a:t/>
            </a:r>
            <a:br>
              <a:rPr lang="ar-DZ" b="1" dirty="0" smtClean="0">
                <a:solidFill>
                  <a:srgbClr val="00B050"/>
                </a:solidFill>
              </a:rPr>
            </a:br>
            <a:r>
              <a:rPr lang="ar-DZ" b="1" dirty="0" smtClean="0">
                <a:solidFill>
                  <a:srgbClr val="00B050"/>
                </a:solidFill>
              </a:rPr>
              <a:t>المحاضرة </a:t>
            </a:r>
            <a:r>
              <a:rPr lang="ar-DZ" b="1" dirty="0" smtClean="0">
                <a:solidFill>
                  <a:srgbClr val="00B050"/>
                </a:solidFill>
              </a:rPr>
              <a:t>الأولى: </a:t>
            </a:r>
            <a:br>
              <a:rPr lang="ar-DZ" b="1" dirty="0" smtClean="0">
                <a:solidFill>
                  <a:srgbClr val="00B050"/>
                </a:solidFill>
              </a:rPr>
            </a:br>
            <a:r>
              <a:rPr lang="ar-DZ" b="1" dirty="0" smtClean="0"/>
              <a:t>مدخل إلى أخلاقيات المهنة </a:t>
            </a:r>
            <a:endParaRPr lang="ar-SA" b="1" dirty="0"/>
          </a:p>
        </p:txBody>
      </p:sp>
      <p:sp>
        <p:nvSpPr>
          <p:cNvPr id="3" name="عنوان فرعي 2"/>
          <p:cNvSpPr>
            <a:spLocks noGrp="1"/>
          </p:cNvSpPr>
          <p:nvPr>
            <p:ph type="subTitle" idx="1"/>
          </p:nvPr>
        </p:nvSpPr>
        <p:spPr/>
        <p:txBody>
          <a:bodyPr/>
          <a:lstStyle/>
          <a:p>
            <a:r>
              <a:rPr lang="ar-DZ" b="1" smtClean="0">
                <a:solidFill>
                  <a:srgbClr val="FF0000"/>
                </a:solidFill>
              </a:rPr>
              <a:t>(المصطلح والمفهوم)</a:t>
            </a:r>
          </a:p>
          <a:p>
            <a:endParaRPr lang="ar-DZ" smtClean="0"/>
          </a:p>
          <a:p>
            <a:endParaRPr lang="ar-DZ" smtClean="0"/>
          </a:p>
          <a:p>
            <a:endParaRPr lang="ar-DZ" smtClean="0"/>
          </a:p>
          <a:p>
            <a:endParaRPr lang="ar-DZ" smtClean="0"/>
          </a:p>
          <a:p>
            <a:endParaRPr lang="ar-DZ" smtClean="0"/>
          </a:p>
          <a:p>
            <a:endParaRPr lang="ar-DZ" smtClean="0"/>
          </a:p>
          <a:p>
            <a:endParaRPr lang="ar-SA"/>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DZ" sz="4800" b="1" smtClean="0">
                <a:solidFill>
                  <a:schemeClr val="accent2">
                    <a:lumMod val="75000"/>
                  </a:schemeClr>
                </a:solidFill>
              </a:rPr>
              <a:t>أهمية الأمانة: </a:t>
            </a:r>
            <a:endParaRPr lang="ar-SA" sz="4800" b="1">
              <a:solidFill>
                <a:schemeClr val="accent2">
                  <a:lumMod val="75000"/>
                </a:schemeClr>
              </a:solidFill>
            </a:endParaRPr>
          </a:p>
        </p:txBody>
      </p:sp>
      <p:sp>
        <p:nvSpPr>
          <p:cNvPr id="3" name="عنصر نائب للمحتوى 2"/>
          <p:cNvSpPr>
            <a:spLocks noGrp="1"/>
          </p:cNvSpPr>
          <p:nvPr>
            <p:ph sz="quarter" idx="1"/>
          </p:nvPr>
        </p:nvSpPr>
        <p:spPr>
          <a:xfrm>
            <a:off x="2071670" y="1600200"/>
            <a:ext cx="5357850" cy="4525963"/>
          </a:xfrm>
        </p:spPr>
        <p:txBody>
          <a:bodyPr>
            <a:normAutofit/>
          </a:bodyPr>
          <a:lstStyle/>
          <a:p>
            <a:pPr algn="just"/>
            <a:r>
              <a:rPr lang="ar-DZ" sz="3600" b="1" smtClean="0"/>
              <a:t>الأمانة من صفات المؤمنين الذين مدحهم الله بالفلاح.</a:t>
            </a:r>
          </a:p>
          <a:p>
            <a:pPr algn="just"/>
            <a:r>
              <a:rPr lang="ar-DZ" sz="3600" b="1" smtClean="0"/>
              <a:t>في الحديث: ”وأدّ الأمانة إلى من ائتمنك، ولا تخن من خانك“</a:t>
            </a:r>
          </a:p>
          <a:p>
            <a:pPr algn="just"/>
            <a:r>
              <a:rPr lang="ar-DZ" sz="3600" b="1" smtClean="0"/>
              <a:t>وفيه أيضا: ”لا إيمان لمن لا أمانة له“.</a:t>
            </a:r>
            <a:endParaRPr lang="ar-SA" sz="3600" b="1"/>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0" presetClass="entr" presetSubtype="0" dur="2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0" presetClass="entr" presetSubtype="0" dur="20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0" presetClass="entr" presetSubtype="0" dur="20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1142976" y="274638"/>
            <a:ext cx="6500858" cy="1143000"/>
          </a:xfrm>
        </p:spPr>
        <p:txBody>
          <a:bodyPr>
            <a:normAutofit/>
          </a:bodyPr>
          <a:lstStyle/>
          <a:p>
            <a:r>
              <a:rPr lang="ar-DZ" b="1" err="1" smtClean="0">
                <a:solidFill>
                  <a:srgbClr val="00B050"/>
                </a:solidFill>
              </a:rPr>
              <a:t>تمظهرات الأمانة في المهنة:</a:t>
            </a:r>
            <a:endParaRPr lang="ar-SA" b="1">
              <a:solidFill>
                <a:srgbClr val="00B050"/>
              </a:solidFill>
            </a:endParaRPr>
          </a:p>
        </p:txBody>
      </p:sp>
      <p:sp>
        <p:nvSpPr>
          <p:cNvPr id="3" name="عنصر نائب للمحتوى 2"/>
          <p:cNvSpPr>
            <a:spLocks noGrp="1"/>
          </p:cNvSpPr>
          <p:nvPr>
            <p:ph sz="quarter" idx="1"/>
          </p:nvPr>
        </p:nvSpPr>
        <p:spPr>
          <a:xfrm>
            <a:off x="1142976" y="1600200"/>
            <a:ext cx="6643734" cy="4525963"/>
          </a:xfrm>
        </p:spPr>
        <p:txBody>
          <a:bodyPr>
            <a:normAutofit/>
          </a:bodyPr>
          <a:lstStyle/>
          <a:p>
            <a:pPr algn="just"/>
            <a:r>
              <a:rPr lang="ar-DZ" sz="3600" b="1" smtClean="0"/>
              <a:t>المحافظة على الموارد البشرية والمادية.</a:t>
            </a:r>
          </a:p>
          <a:p>
            <a:pPr algn="just"/>
            <a:r>
              <a:rPr lang="ar-DZ" sz="3600" b="1" smtClean="0"/>
              <a:t>الالتزام بأوقات الدوام دخولا وخروجا.</a:t>
            </a:r>
          </a:p>
          <a:p>
            <a:pPr algn="just"/>
            <a:r>
              <a:rPr lang="ar-DZ" sz="3600" b="1" smtClean="0"/>
              <a:t>المحافظة على وقت العمل وحسن استثماره.</a:t>
            </a:r>
          </a:p>
          <a:p>
            <a:pPr algn="just"/>
            <a:r>
              <a:rPr lang="ar-DZ" sz="3600" b="1" smtClean="0"/>
              <a:t>الالتزام بما نص عليه عقد العمل من شروط وبنود.</a:t>
            </a:r>
          </a:p>
          <a:p>
            <a:pPr algn="just"/>
            <a:r>
              <a:rPr lang="ar-DZ" sz="3600" b="1" smtClean="0"/>
              <a:t>عدم إفشاء الأسرار المهنية.</a:t>
            </a:r>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0" presetClass="entr" presetSubtype="0" dur="2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0" presetClass="entr" presetSubtype="0" dur="20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0" presetClass="entr" presetSubtype="0" dur="20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10" presetClass="entr" presetSubtype="0" dur="20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10" presetClass="entr" presetSubtype="0" dur="20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sz="quarter" idx="1"/>
          </p:nvPr>
        </p:nvSpPr>
        <p:spPr>
          <a:xfrm>
            <a:off x="1857356" y="1428736"/>
            <a:ext cx="5715040" cy="4857784"/>
          </a:xfrm>
        </p:spPr>
        <p:txBody>
          <a:bodyPr>
            <a:normAutofit fontScale="92500"/>
          </a:bodyPr>
          <a:lstStyle/>
          <a:p>
            <a:pPr algn="just"/>
            <a:r>
              <a:rPr lang="ar-DZ" sz="3600" b="1" smtClean="0"/>
              <a:t>الالتزام بالبرامج المقررة.</a:t>
            </a:r>
          </a:p>
          <a:p>
            <a:pPr algn="just"/>
            <a:r>
              <a:rPr lang="ar-DZ" sz="3600" b="1" smtClean="0"/>
              <a:t>أمانة المعلومة.</a:t>
            </a:r>
          </a:p>
          <a:p>
            <a:pPr algn="just"/>
            <a:r>
              <a:rPr lang="ar-DZ" sz="3600" b="1" smtClean="0"/>
              <a:t>صيانة المتعلمين جسميا ونفسيا وعقليا.</a:t>
            </a:r>
          </a:p>
          <a:p>
            <a:pPr algn="just"/>
            <a:r>
              <a:rPr lang="ar-DZ" sz="3600" b="1" smtClean="0"/>
              <a:t>صيانة أعراضهم.</a:t>
            </a:r>
          </a:p>
          <a:p>
            <a:pPr algn="just"/>
            <a:r>
              <a:rPr lang="ar-DZ" sz="3600" b="1" smtClean="0"/>
              <a:t>المحافظة على خصوصية المهنة من أسرار المؤسسة والمجالس.</a:t>
            </a:r>
          </a:p>
          <a:p>
            <a:pPr algn="just"/>
            <a:r>
              <a:rPr lang="ar-DZ" sz="3600" b="1" smtClean="0"/>
              <a:t>عدم استغلال المنصب لأغراض شخصية.</a:t>
            </a:r>
          </a:p>
          <a:p>
            <a:pPr algn="just"/>
            <a:endParaRPr lang="ar-SA" sz="3600" b="1" smtClean="0"/>
          </a:p>
          <a:p>
            <a:pPr>
              <a:buNone/>
            </a:pPr>
            <a:endParaRPr lang="ar-SA"/>
          </a:p>
        </p:txBody>
      </p:sp>
    </p:spTree>
  </p:cSld>
  <p:clrMapOvr>
    <a:masterClrMapping/>
  </p:clrMapOvr>
  <p:transition>
    <p:wedg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10" presetClass="entr" presetSubtype="0" dur="20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20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10" presetClass="entr" presetSubtype="0" dur="20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20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10" presetClass="entr" presetSubtype="0" dur="20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20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10" presetClass="entr" presetSubtype="0" dur="20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20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10" presetClass="entr" presetSubtype="0" dur="20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2000"/>
                                        <p:tgtEl>
                                          <p:spTgt spid="3">
                                            <p:txEl>
                                              <p:pRg st="4" end="4"/>
                                            </p:txEl>
                                          </p:spTgt>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10" presetClass="entr" presetSubtype="0" dur="200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20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a:p>
        </p:txBody>
      </p:sp>
    </p:spTree>
  </p:cSld>
  <p:clrMapOvr>
    <a:masterClrMapping/>
  </p:clrMapOvr>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a:xfrm>
            <a:off x="2285984" y="274638"/>
            <a:ext cx="5143536" cy="1797040"/>
          </a:xfrm>
        </p:spPr>
        <p:txBody>
          <a:bodyPr>
            <a:normAutofit fontScale="90000"/>
          </a:bodyPr>
          <a:lstStyle/>
          <a:p>
            <a:r>
              <a:rPr lang="ar-DZ" b="1" smtClean="0">
                <a:cs typeface="PT Bold Dusky" pitchFamily="2" charset="-78"/>
              </a:rPr>
              <a:t>المحاضرة 04: </a:t>
            </a:r>
            <a:r>
              <a:rPr lang="ar-DZ" b="1" smtClean="0">
                <a:solidFill>
                  <a:srgbClr val="FF0000"/>
                </a:solidFill>
                <a:cs typeface="PT Bold Dusky" pitchFamily="2" charset="-78"/>
              </a:rPr>
              <a:t>أخلاقيات التميّز في مهنة التدريس</a:t>
            </a:r>
            <a:endParaRPr lang="ar-SA" b="1">
              <a:solidFill>
                <a:srgbClr val="FF0000"/>
              </a:solidFill>
              <a:cs typeface="PT Bold Dusky" pitchFamily="2" charset="-78"/>
            </a:endParaRPr>
          </a:p>
        </p:txBody>
      </p:sp>
      <p:sp>
        <p:nvSpPr>
          <p:cNvPr id="3" name="عنصر نائب للمحتوى 2"/>
          <p:cNvSpPr>
            <a:spLocks noGrp="1"/>
          </p:cNvSpPr>
          <p:nvPr>
            <p:ph idx="1"/>
          </p:nvPr>
        </p:nvSpPr>
        <p:spPr>
          <a:xfrm>
            <a:off x="2000232" y="2428868"/>
            <a:ext cx="5072098" cy="3697295"/>
          </a:xfrm>
        </p:spPr>
        <p:txBody>
          <a:bodyPr>
            <a:normAutofit fontScale="92500" lnSpcReduction="10000"/>
          </a:bodyPr>
          <a:lstStyle/>
          <a:p>
            <a:pPr algn="just"/>
            <a:r>
              <a:rPr lang="ar-DZ" sz="3600" smtClean="0">
                <a:cs typeface="PT Simple Bold Ruled" pitchFamily="2" charset="-78"/>
              </a:rPr>
              <a:t>أعزائي الأساتذة، عزيزاتي الأستاذات...الأكارم والكريمات، كونوا متميزين، ولا ترضوا دون التميّز منزلة ...</a:t>
            </a:r>
          </a:p>
          <a:p>
            <a:pPr algn="just"/>
            <a:r>
              <a:rPr lang="ar-DZ" sz="3600" b="1" smtClean="0">
                <a:solidFill>
                  <a:srgbClr val="00B050"/>
                </a:solidFill>
                <a:cs typeface="PT Simple Bold Ruled" pitchFamily="2" charset="-78"/>
              </a:rPr>
              <a:t>إذا قمت في شرف مروم </a:t>
            </a:r>
          </a:p>
          <a:p>
            <a:pPr algn="just"/>
            <a:r>
              <a:rPr lang="ar-DZ" sz="3600" b="1" smtClean="0">
                <a:solidFill>
                  <a:srgbClr val="00B050"/>
                </a:solidFill>
                <a:cs typeface="PT Simple Bold Ruled" pitchFamily="2" charset="-78"/>
              </a:rPr>
              <a:t>        فلا تقنع بما دون النجوم </a:t>
            </a:r>
            <a:endParaRPr lang="ar-SA" sz="3600" b="1">
              <a:solidFill>
                <a:srgbClr val="00B050"/>
              </a:solidFill>
              <a:cs typeface="PT Simple Bold Ruled"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ipe(down)">
                                      <p:cBhvr>
                                        <p:cTn id="7" dur="500"/>
                                        <p:tgtEl>
                                          <p:spTgt spid="2"/>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down)">
                                      <p:cBhvr>
                                        <p:cTn id="12" dur="500"/>
                                        <p:tgtEl>
                                          <p:spTgt spid="3">
                                            <p:txEl>
                                              <p:pRg st="0" end="0"/>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wipe(down)">
                                      <p:cBhvr>
                                        <p:cTn id="17" dur="500"/>
                                        <p:tgtEl>
                                          <p:spTgt spid="3">
                                            <p:txEl>
                                              <p:pRg st="1" end="1"/>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wipe(down)">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b="1" smtClean="0">
                <a:cs typeface="PT Simple Bold Ruled" pitchFamily="2" charset="-78"/>
              </a:rPr>
              <a:t>بعض قواعد التميّز:</a:t>
            </a:r>
            <a:endParaRPr lang="ar-SA" b="1">
              <a:cs typeface="PT Simple Bold Ruled" pitchFamily="2" charset="-78"/>
            </a:endParaRPr>
          </a:p>
        </p:txBody>
      </p:sp>
      <p:sp>
        <p:nvSpPr>
          <p:cNvPr id="3" name="عنصر نائب للمحتوى 2"/>
          <p:cNvSpPr>
            <a:spLocks noGrp="1"/>
          </p:cNvSpPr>
          <p:nvPr>
            <p:ph idx="1"/>
          </p:nvPr>
        </p:nvSpPr>
        <p:spPr>
          <a:xfrm>
            <a:off x="2357422" y="1600200"/>
            <a:ext cx="4714908" cy="4525963"/>
          </a:xfrm>
        </p:spPr>
        <p:txBody>
          <a:bodyPr>
            <a:normAutofit fontScale="92500" lnSpcReduction="10000"/>
          </a:bodyPr>
          <a:lstStyle/>
          <a:p>
            <a:r>
              <a:rPr lang="ar-DZ" b="1" smtClean="0">
                <a:solidFill>
                  <a:srgbClr val="7030A0"/>
                </a:solidFill>
                <a:cs typeface="PT Simple Bold Ruled" pitchFamily="2" charset="-78"/>
              </a:rPr>
              <a:t>أحبب مهنتك أو اختر طريقا آخر...</a:t>
            </a:r>
          </a:p>
          <a:p>
            <a:r>
              <a:rPr lang="ar-DZ" b="1" smtClean="0">
                <a:solidFill>
                  <a:srgbClr val="7030A0"/>
                </a:solidFill>
                <a:cs typeface="PT Simple Bold Ruled" pitchFamily="2" charset="-78"/>
              </a:rPr>
              <a:t>أخلص واحتسب...(لا تنتظر الشكر إلا من الشكور)</a:t>
            </a:r>
          </a:p>
          <a:p>
            <a:r>
              <a:rPr lang="ar-DZ" b="1" smtClean="0">
                <a:solidFill>
                  <a:srgbClr val="7030A0"/>
                </a:solidFill>
                <a:cs typeface="PT Simple Bold Ruled" pitchFamily="2" charset="-78"/>
              </a:rPr>
              <a:t>تجنب الشكوى والتذمّر...</a:t>
            </a:r>
          </a:p>
          <a:p>
            <a:r>
              <a:rPr lang="ar-DZ" b="1" smtClean="0">
                <a:solidFill>
                  <a:srgbClr val="7030A0"/>
                </a:solidFill>
                <a:cs typeface="PT Simple Bold Ruled" pitchFamily="2" charset="-78"/>
              </a:rPr>
              <a:t>تمكن من مادتك وتخصصك...</a:t>
            </a:r>
          </a:p>
          <a:p>
            <a:r>
              <a:rPr lang="ar-DZ" b="1" smtClean="0">
                <a:solidFill>
                  <a:srgbClr val="7030A0"/>
                </a:solidFill>
                <a:cs typeface="PT Simple Bold Ruled" pitchFamily="2" charset="-78"/>
              </a:rPr>
              <a:t>أحسن إدارة فصلك...</a:t>
            </a:r>
          </a:p>
          <a:p>
            <a:r>
              <a:rPr lang="ar-DZ" b="1" smtClean="0">
                <a:solidFill>
                  <a:srgbClr val="7030A0"/>
                </a:solidFill>
                <a:cs typeface="PT Simple Bold Ruled" pitchFamily="2" charset="-78"/>
              </a:rPr>
              <a:t>احتو المشكلات...</a:t>
            </a:r>
          </a:p>
          <a:p>
            <a:r>
              <a:rPr lang="ar-DZ" b="1" smtClean="0">
                <a:solidFill>
                  <a:srgbClr val="7030A0"/>
                </a:solidFill>
                <a:cs typeface="PT Simple Bold Ruled" pitchFamily="2" charset="-78"/>
              </a:rPr>
              <a:t>اهتم بالتغذية الراجعة...</a:t>
            </a:r>
            <a:endParaRPr lang="ar-SA" b="1">
              <a:solidFill>
                <a:srgbClr val="7030A0"/>
              </a:solidFill>
              <a:cs typeface="PT Simple Bold Ruled"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4"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4" dur="50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22" presetClass="entr" presetSubtype="4" dur="50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2428860" y="1600200"/>
            <a:ext cx="4786346" cy="4525963"/>
          </a:xfrm>
        </p:spPr>
        <p:txBody>
          <a:bodyPr>
            <a:normAutofit lnSpcReduction="10000"/>
          </a:bodyPr>
          <a:lstStyle/>
          <a:p>
            <a:r>
              <a:rPr lang="ar-DZ" b="1" smtClean="0">
                <a:solidFill>
                  <a:srgbClr val="0070C0"/>
                </a:solidFill>
                <a:cs typeface="PT Simple Bold Ruled" pitchFamily="2" charset="-78"/>
              </a:rPr>
              <a:t>راع الفروق الفردية...</a:t>
            </a:r>
          </a:p>
          <a:p>
            <a:r>
              <a:rPr lang="ar-DZ" b="1" smtClean="0">
                <a:solidFill>
                  <a:srgbClr val="0070C0"/>
                </a:solidFill>
                <a:cs typeface="PT Simple Bold Ruled" pitchFamily="2" charset="-78"/>
              </a:rPr>
              <a:t>افهم نفسيات متعلميك...</a:t>
            </a:r>
          </a:p>
          <a:p>
            <a:r>
              <a:rPr lang="ar-DZ" b="1" smtClean="0">
                <a:solidFill>
                  <a:srgbClr val="0070C0"/>
                </a:solidFill>
                <a:cs typeface="PT Simple Bold Ruled" pitchFamily="2" charset="-78"/>
              </a:rPr>
              <a:t>اشعر بالمسؤولية</a:t>
            </a:r>
          </a:p>
          <a:p>
            <a:r>
              <a:rPr lang="ar-DZ" b="1" smtClean="0">
                <a:solidFill>
                  <a:srgbClr val="0070C0"/>
                </a:solidFill>
                <a:cs typeface="PT Simple Bold Ruled" pitchFamily="2" charset="-78"/>
              </a:rPr>
              <a:t>لا تنس التحضير الذهني المستمرّ...</a:t>
            </a:r>
          </a:p>
          <a:p>
            <a:r>
              <a:rPr lang="ar-DZ" b="1" smtClean="0">
                <a:solidFill>
                  <a:srgbClr val="0070C0"/>
                </a:solidFill>
                <a:cs typeface="PT Simple Bold Ruled" pitchFamily="2" charset="-78"/>
              </a:rPr>
              <a:t>عليك بالتواضع</a:t>
            </a:r>
          </a:p>
          <a:p>
            <a:r>
              <a:rPr lang="ar-DZ" b="1" smtClean="0">
                <a:solidFill>
                  <a:srgbClr val="0070C0"/>
                </a:solidFill>
                <a:cs typeface="PT Simple Bold Ruled" pitchFamily="2" charset="-78"/>
              </a:rPr>
              <a:t>كن إيجابيا</a:t>
            </a:r>
          </a:p>
          <a:p>
            <a:r>
              <a:rPr lang="ar-DZ" b="1" smtClean="0">
                <a:solidFill>
                  <a:srgbClr val="0070C0"/>
                </a:solidFill>
                <a:cs typeface="PT Simple Bold Ruled" pitchFamily="2" charset="-78"/>
              </a:rPr>
              <a:t>الصدقَ .. الصدقَ</a:t>
            </a:r>
            <a:endParaRPr lang="ar-SA" b="1">
              <a:solidFill>
                <a:srgbClr val="0070C0"/>
              </a:solidFill>
              <a:cs typeface="PT Simple Bold Ruled"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4"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4" dur="50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22" presetClass="entr" presetSubtype="4" dur="50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2143108" y="1600200"/>
            <a:ext cx="5143536" cy="4525963"/>
          </a:xfrm>
        </p:spPr>
        <p:txBody>
          <a:bodyPr>
            <a:normAutofit lnSpcReduction="10000"/>
          </a:bodyPr>
          <a:lstStyle/>
          <a:p>
            <a:r>
              <a:rPr lang="ar-DZ" b="1" smtClean="0">
                <a:solidFill>
                  <a:srgbClr val="C00000"/>
                </a:solidFill>
                <a:cs typeface="PT Simple Bold Ruled" pitchFamily="2" charset="-78"/>
              </a:rPr>
              <a:t>إنما يوفى الصابرون أجرهم بغير حساب...</a:t>
            </a:r>
          </a:p>
          <a:p>
            <a:r>
              <a:rPr lang="ar-DZ" b="1" smtClean="0">
                <a:solidFill>
                  <a:srgbClr val="C00000"/>
                </a:solidFill>
                <a:cs typeface="PT Simple Bold Ruled" pitchFamily="2" charset="-78"/>
              </a:rPr>
              <a:t>العفة هي الغنى...</a:t>
            </a:r>
          </a:p>
          <a:p>
            <a:r>
              <a:rPr lang="ar-DZ" b="1" smtClean="0">
                <a:solidFill>
                  <a:srgbClr val="C00000"/>
                </a:solidFill>
                <a:cs typeface="PT Simple Bold Ruled" pitchFamily="2" charset="-78"/>
              </a:rPr>
              <a:t>تذكر أنك أمل الأمة وأنك في رباط على الثغور.</a:t>
            </a:r>
          </a:p>
          <a:p>
            <a:r>
              <a:rPr lang="ar-DZ" b="1" smtClean="0">
                <a:solidFill>
                  <a:srgbClr val="C00000"/>
                </a:solidFill>
                <a:cs typeface="PT Simple Bold Ruled" pitchFamily="2" charset="-78"/>
              </a:rPr>
              <a:t>اجعل من مكاره الطريق حافزا يمنح لا مثبطا يكبح...</a:t>
            </a:r>
          </a:p>
          <a:p>
            <a:r>
              <a:rPr lang="ar-DZ" b="1" smtClean="0">
                <a:solidFill>
                  <a:srgbClr val="C00000"/>
                </a:solidFill>
                <a:cs typeface="PT Simple Bold Ruled" pitchFamily="2" charset="-78"/>
              </a:rPr>
              <a:t>كان المعلم وسيبقى مربيا رسولا...</a:t>
            </a:r>
            <a:endParaRPr lang="ar-SA" b="1">
              <a:solidFill>
                <a:srgbClr val="C00000"/>
              </a:solidFill>
              <a:cs typeface="PT Simple Bold Ruled"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4"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smtClean="0">
                <a:solidFill>
                  <a:srgbClr val="FFC000"/>
                </a:solidFill>
                <a:cs typeface="PT Bold Dusky" pitchFamily="2" charset="-78"/>
              </a:rPr>
              <a:t>أيها المتألقات والمتألقون...</a:t>
            </a:r>
            <a:endParaRPr lang="ar-SA">
              <a:solidFill>
                <a:srgbClr val="FFC000"/>
              </a:solidFill>
              <a:cs typeface="PT Bold Dusky" pitchFamily="2" charset="-78"/>
            </a:endParaRPr>
          </a:p>
        </p:txBody>
      </p:sp>
      <p:sp>
        <p:nvSpPr>
          <p:cNvPr id="3" name="عنصر نائب للمحتوى 2"/>
          <p:cNvSpPr>
            <a:spLocks noGrp="1"/>
          </p:cNvSpPr>
          <p:nvPr>
            <p:ph idx="1"/>
          </p:nvPr>
        </p:nvSpPr>
        <p:spPr>
          <a:xfrm>
            <a:off x="1928794" y="1600200"/>
            <a:ext cx="5357850" cy="4525963"/>
          </a:xfrm>
        </p:spPr>
        <p:txBody>
          <a:bodyPr/>
          <a:lstStyle/>
          <a:p>
            <a:r>
              <a:rPr lang="ar-DZ" b="1" smtClean="0">
                <a:cs typeface="PT Bold Dusky" pitchFamily="2" charset="-78"/>
              </a:rPr>
              <a:t>أرى كل واحد/ة منكم:</a:t>
            </a:r>
          </a:p>
          <a:p>
            <a:r>
              <a:rPr lang="ar-DZ" b="1" smtClean="0">
                <a:solidFill>
                  <a:srgbClr val="0070C0"/>
                </a:solidFill>
                <a:cs typeface="PT Bold Dusky" pitchFamily="2" charset="-78"/>
              </a:rPr>
              <a:t>أمينا/ة ــ مثابرا/ة  ــ قدوة</a:t>
            </a:r>
          </a:p>
          <a:p>
            <a:r>
              <a:rPr lang="ar-DZ" b="1" smtClean="0">
                <a:solidFill>
                  <a:srgbClr val="FF0000"/>
                </a:solidFill>
                <a:cs typeface="PT Bold Dusky" pitchFamily="2" charset="-78"/>
              </a:rPr>
              <a:t>صادقا/ة ــ عادلا/ة ــ متواضعا/ة</a:t>
            </a:r>
          </a:p>
          <a:p>
            <a:r>
              <a:rPr lang="ar-DZ" b="1" smtClean="0">
                <a:solidFill>
                  <a:srgbClr val="00B050"/>
                </a:solidFill>
                <a:cs typeface="PT Bold Dusky" pitchFamily="2" charset="-78"/>
              </a:rPr>
              <a:t>رحيما ــ صبورا ــ عطوفا</a:t>
            </a:r>
          </a:p>
          <a:p>
            <a:r>
              <a:rPr lang="ar-DZ" b="1" smtClean="0">
                <a:solidFill>
                  <a:schemeClr val="bg2">
                    <a:lumMod val="50000"/>
                  </a:schemeClr>
                </a:solidFill>
                <a:cs typeface="PT Bold Dusky" pitchFamily="2" charset="-78"/>
              </a:rPr>
              <a:t>قائدا/ة ــ مجدّا/ة ـ مبدعا/ة</a:t>
            </a:r>
            <a:endParaRPr lang="ar-SA" b="1">
              <a:solidFill>
                <a:schemeClr val="bg2">
                  <a:lumMod val="50000"/>
                </a:schemeClr>
              </a:solidFill>
              <a:cs typeface="PT Bold Dusky"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4"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a:xfrm>
            <a:off x="2214546" y="1600200"/>
            <a:ext cx="5286412" cy="4525963"/>
          </a:xfrm>
        </p:spPr>
        <p:txBody>
          <a:bodyPr>
            <a:normAutofit/>
          </a:bodyPr>
          <a:lstStyle/>
          <a:p>
            <a:r>
              <a:rPr lang="ar-DZ" sz="4000" b="1" smtClean="0">
                <a:solidFill>
                  <a:srgbClr val="00B0F0"/>
                </a:solidFill>
                <a:cs typeface="Simple Bold Jut Out" pitchFamily="2" charset="-78"/>
              </a:rPr>
              <a:t>والسلام التام يحط أجنحته على أرواحكم وأجسادكم...</a:t>
            </a:r>
          </a:p>
          <a:p>
            <a:r>
              <a:rPr lang="ar-DZ" sz="4000" b="1" smtClean="0">
                <a:solidFill>
                  <a:srgbClr val="C00000"/>
                </a:solidFill>
                <a:cs typeface="Simple Bold Jut Out" pitchFamily="2" charset="-78"/>
              </a:rPr>
              <a:t>إلى أن نلتقي بإذن الله...</a:t>
            </a:r>
            <a:endParaRPr lang="ar-SA" sz="4000" b="1">
              <a:solidFill>
                <a:srgbClr val="C00000"/>
              </a:solidFill>
              <a:cs typeface="Simple Bold Jut Out"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b="1" smtClean="0"/>
              <a:t>لماذا الاهتمام بأخلاقيات المهنة؟</a:t>
            </a:r>
            <a:endParaRPr lang="ar-SA" b="1"/>
          </a:p>
        </p:txBody>
      </p:sp>
      <p:sp>
        <p:nvSpPr>
          <p:cNvPr id="3" name="عنصر نائب للمحتوى 2"/>
          <p:cNvSpPr>
            <a:spLocks noGrp="1"/>
          </p:cNvSpPr>
          <p:nvPr>
            <p:ph idx="1"/>
          </p:nvPr>
        </p:nvSpPr>
        <p:spPr/>
        <p:txBody>
          <a:bodyPr>
            <a:normAutofit/>
          </a:bodyPr>
          <a:lstStyle/>
          <a:p>
            <a:r>
              <a:rPr lang="ar-DZ" smtClean="0"/>
              <a:t>تزايد الاهتمام العالمي عموما بقضايا الأخلاق وخاصة مسؤولية الإنسان على ما يحدث في البيئة وبروز الحاجة إلى أخلاق توجه سلوكنا مع الطبيعة.</a:t>
            </a:r>
          </a:p>
          <a:p>
            <a:r>
              <a:rPr lang="ar-DZ" smtClean="0"/>
              <a:t>انتشار مفهوم الجودة واقترانه بقيم أخلاقية في الأداء الوظيفي للعامل.</a:t>
            </a:r>
          </a:p>
          <a:p>
            <a:r>
              <a:rPr lang="ar-DZ" smtClean="0"/>
              <a:t>ظهور إشكالات صعبة في الممارسات المهنية وبروز الحاجة الملحة إلى بعث أخلاق مهنية في التخصصات الحساسة كالطب والقضاء والهندسة...</a:t>
            </a:r>
          </a:p>
          <a:p>
            <a:r>
              <a:rPr lang="ar-DZ" smtClean="0"/>
              <a:t>اقتران مهنة التربية والتعليم بمعنى الرسالة النبيلة التي تعني أن نصف هذه المهنة أخلاق.</a:t>
            </a:r>
            <a:endParaRPr lang="ar-SA"/>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a:p>
        </p:txBody>
      </p:sp>
    </p:spTree>
  </p:cSld>
  <p:clrMapOvr>
    <a:masterClrMapping/>
  </p:clrMapOvr>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ctr"/>
            <a:r>
              <a:rPr lang="ar-DZ" sz="4800" b="1" smtClean="0">
                <a:solidFill>
                  <a:schemeClr val="accent5">
                    <a:lumMod val="75000"/>
                  </a:schemeClr>
                </a:solidFill>
                <a:cs typeface="Simple Indust Shaded" pitchFamily="2" charset="-78"/>
              </a:rPr>
              <a:t>المحاضرة</a:t>
            </a:r>
            <a:r>
              <a:rPr lang="ar-DZ" sz="4800" b="1" smtClean="0">
                <a:solidFill>
                  <a:srgbClr val="FF0000"/>
                </a:solidFill>
                <a:cs typeface="Simple Indust Shaded" pitchFamily="2" charset="-78"/>
              </a:rPr>
              <a:t> </a:t>
            </a:r>
            <a:r>
              <a:rPr lang="ar-DZ" sz="4800" b="1" smtClean="0">
                <a:solidFill>
                  <a:srgbClr val="7030A0"/>
                </a:solidFill>
                <a:cs typeface="Simple Indust Shaded" pitchFamily="2" charset="-78"/>
              </a:rPr>
              <a:t>05</a:t>
            </a:r>
            <a:r>
              <a:rPr lang="ar-DZ" sz="4800" b="1" smtClean="0">
                <a:solidFill>
                  <a:srgbClr val="FF0000"/>
                </a:solidFill>
                <a:cs typeface="Simple Indust Shaded" pitchFamily="2" charset="-78"/>
              </a:rPr>
              <a:t>: أخلاقيات المدرس مع المتعلمين</a:t>
            </a:r>
          </a:p>
          <a:p>
            <a:pPr algn="ctr"/>
            <a:r>
              <a:rPr lang="ar-DZ" sz="4800" b="1" smtClean="0">
                <a:solidFill>
                  <a:srgbClr val="00B050"/>
                </a:solidFill>
                <a:cs typeface="Simple Indust Shaded" pitchFamily="2" charset="-78"/>
              </a:rPr>
              <a:t>1 ـ بناء علاقة إيجابية</a:t>
            </a:r>
            <a:endParaRPr lang="ar-SA" sz="4800" b="1">
              <a:solidFill>
                <a:srgbClr val="00B050"/>
              </a:solidFill>
              <a:cs typeface="Simple Indust Shaded"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DZ" smtClean="0">
                <a:solidFill>
                  <a:schemeClr val="accent6">
                    <a:lumMod val="50000"/>
                  </a:schemeClr>
                </a:solidFill>
                <a:cs typeface="PT Bold Heading" pitchFamily="2" charset="-78"/>
              </a:rPr>
              <a:t>ابن تصورا إيجابيا حول تلاميذك.</a:t>
            </a:r>
          </a:p>
          <a:p>
            <a:r>
              <a:rPr lang="ar-DZ" smtClean="0">
                <a:solidFill>
                  <a:schemeClr val="accent6">
                    <a:lumMod val="50000"/>
                  </a:schemeClr>
                </a:solidFill>
                <a:cs typeface="PT Bold Heading" pitchFamily="2" charset="-78"/>
              </a:rPr>
              <a:t>قابلهم بالتحية والابتسام.</a:t>
            </a:r>
          </a:p>
          <a:p>
            <a:r>
              <a:rPr lang="ar-DZ" smtClean="0">
                <a:solidFill>
                  <a:schemeClr val="accent6">
                    <a:lumMod val="50000"/>
                  </a:schemeClr>
                </a:solidFill>
                <a:cs typeface="PT Bold Heading" pitchFamily="2" charset="-78"/>
              </a:rPr>
              <a:t>نادهم بأسمائهم.</a:t>
            </a:r>
          </a:p>
          <a:p>
            <a:r>
              <a:rPr lang="ar-DZ" smtClean="0">
                <a:solidFill>
                  <a:schemeClr val="accent6">
                    <a:lumMod val="50000"/>
                  </a:schemeClr>
                </a:solidFill>
                <a:cs typeface="PT Bold Heading" pitchFamily="2" charset="-78"/>
              </a:rPr>
              <a:t>عاملهم بالعدل.</a:t>
            </a:r>
          </a:p>
          <a:p>
            <a:r>
              <a:rPr lang="ar-DZ" smtClean="0">
                <a:solidFill>
                  <a:schemeClr val="accent6">
                    <a:lumMod val="50000"/>
                  </a:schemeClr>
                </a:solidFill>
                <a:cs typeface="PT Bold Heading" pitchFamily="2" charset="-78"/>
              </a:rPr>
              <a:t>اجعلهم يشعرون بأهميتهم.</a:t>
            </a:r>
          </a:p>
          <a:p>
            <a:r>
              <a:rPr lang="ar-DZ" smtClean="0">
                <a:solidFill>
                  <a:schemeClr val="accent6">
                    <a:lumMod val="50000"/>
                  </a:schemeClr>
                </a:solidFill>
                <a:cs typeface="PT Bold Heading" pitchFamily="2" charset="-78"/>
              </a:rPr>
              <a:t>الحوار ثم الحوار.</a:t>
            </a:r>
          </a:p>
          <a:p>
            <a:r>
              <a:rPr lang="ar-DZ" smtClean="0">
                <a:solidFill>
                  <a:schemeClr val="accent6">
                    <a:lumMod val="50000"/>
                  </a:schemeClr>
                </a:solidFill>
                <a:cs typeface="PT Bold Heading" pitchFamily="2" charset="-78"/>
              </a:rPr>
              <a:t>أنصت إليهم.</a:t>
            </a:r>
            <a:endParaRPr lang="ar-SA">
              <a:solidFill>
                <a:schemeClr val="accent6">
                  <a:lumMod val="50000"/>
                </a:schemeClr>
              </a:solidFill>
              <a:cs typeface="PT Bold Heading"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4"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4" dur="50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22" presetClass="entr" presetSubtype="4" dur="50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DZ" smtClean="0">
                <a:solidFill>
                  <a:srgbClr val="7030A0"/>
                </a:solidFill>
                <a:cs typeface="PT Bold Heading" pitchFamily="2" charset="-78"/>
              </a:rPr>
              <a:t>دعهم يعبرون عن مشاعرهم.</a:t>
            </a:r>
          </a:p>
          <a:p>
            <a:r>
              <a:rPr lang="ar-DZ" smtClean="0">
                <a:solidFill>
                  <a:srgbClr val="7030A0"/>
                </a:solidFill>
                <a:cs typeface="PT Bold Heading" pitchFamily="2" charset="-78"/>
              </a:rPr>
              <a:t>عبر عن محبتك لهم وعطفك عليهم.</a:t>
            </a:r>
          </a:p>
          <a:p>
            <a:r>
              <a:rPr lang="ar-DZ" smtClean="0">
                <a:solidFill>
                  <a:srgbClr val="7030A0"/>
                </a:solidFill>
                <a:cs typeface="PT Bold Heading" pitchFamily="2" charset="-78"/>
              </a:rPr>
              <a:t>تفقد أحوالهم وراع حاجاتهم.</a:t>
            </a:r>
          </a:p>
          <a:p>
            <a:r>
              <a:rPr lang="ar-DZ" smtClean="0">
                <a:solidFill>
                  <a:srgbClr val="7030A0"/>
                </a:solidFill>
                <a:cs typeface="PT Bold Heading" pitchFamily="2" charset="-78"/>
              </a:rPr>
              <a:t>أحبب لهم ما تحبّ لأولادك.</a:t>
            </a:r>
          </a:p>
          <a:p>
            <a:r>
              <a:rPr lang="ar-DZ" smtClean="0">
                <a:solidFill>
                  <a:srgbClr val="7030A0"/>
                </a:solidFill>
                <a:cs typeface="PT Bold Heading" pitchFamily="2" charset="-78"/>
              </a:rPr>
              <a:t>كن لطيفا رفيقا.</a:t>
            </a:r>
          </a:p>
          <a:p>
            <a:r>
              <a:rPr lang="ar-DZ" smtClean="0">
                <a:solidFill>
                  <a:srgbClr val="7030A0"/>
                </a:solidFill>
                <a:cs typeface="PT Bold Heading" pitchFamily="2" charset="-78"/>
              </a:rPr>
              <a:t>احترمهم</a:t>
            </a:r>
          </a:p>
          <a:p>
            <a:r>
              <a:rPr lang="ar-DZ" smtClean="0">
                <a:solidFill>
                  <a:srgbClr val="7030A0"/>
                </a:solidFill>
                <a:cs typeface="PT Bold Heading" pitchFamily="2" charset="-78"/>
              </a:rPr>
              <a:t>لا تحرجهم</a:t>
            </a:r>
            <a:endParaRPr lang="ar-SA">
              <a:solidFill>
                <a:srgbClr val="7030A0"/>
              </a:solidFill>
              <a:cs typeface="PT Bold Heading"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4"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4" dur="50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22" presetClass="entr" presetSubtype="4" dur="50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wipe(dow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DZ" smtClean="0">
                <a:solidFill>
                  <a:schemeClr val="accent3">
                    <a:lumMod val="50000"/>
                  </a:schemeClr>
                </a:solidFill>
                <a:cs typeface="PT Bold Heading" pitchFamily="2" charset="-78"/>
              </a:rPr>
              <a:t>شاطرهم مشاعرهم</a:t>
            </a:r>
          </a:p>
          <a:p>
            <a:r>
              <a:rPr lang="ar-DZ" smtClean="0">
                <a:solidFill>
                  <a:schemeClr val="accent3">
                    <a:lumMod val="50000"/>
                  </a:schemeClr>
                </a:solidFill>
                <a:cs typeface="PT Bold Heading" pitchFamily="2" charset="-78"/>
              </a:rPr>
              <a:t>تمتع بشيء من الدعابة.</a:t>
            </a:r>
          </a:p>
          <a:p>
            <a:r>
              <a:rPr lang="ar-DZ" smtClean="0">
                <a:solidFill>
                  <a:schemeClr val="accent3">
                    <a:lumMod val="50000"/>
                  </a:schemeClr>
                </a:solidFill>
                <a:cs typeface="PT Bold Heading" pitchFamily="2" charset="-78"/>
              </a:rPr>
              <a:t>الدعاء لهم.</a:t>
            </a:r>
          </a:p>
          <a:p>
            <a:endParaRPr lang="ar-DZ" smtClean="0">
              <a:solidFill>
                <a:schemeClr val="accent3">
                  <a:lumMod val="50000"/>
                </a:schemeClr>
              </a:solidFill>
              <a:cs typeface="PT Bold Heading" pitchFamily="2" charset="-78"/>
            </a:endParaRPr>
          </a:p>
          <a:p>
            <a:pPr>
              <a:buNone/>
            </a:pPr>
            <a:endParaRPr lang="ar-DZ" smtClean="0">
              <a:solidFill>
                <a:schemeClr val="accent3">
                  <a:lumMod val="50000"/>
                </a:schemeClr>
              </a:solidFill>
              <a:cs typeface="PT Bold Heading" pitchFamily="2" charset="-78"/>
            </a:endParaRPr>
          </a:p>
          <a:p>
            <a:r>
              <a:rPr lang="ar-DZ" smtClean="0">
                <a:solidFill>
                  <a:srgbClr val="00B0F0"/>
                </a:solidFill>
                <a:cs typeface="PT Bold Heading" pitchFamily="2" charset="-78"/>
              </a:rPr>
              <a:t>تذكر</a:t>
            </a:r>
            <a:r>
              <a:rPr lang="ar-DZ" smtClean="0">
                <a:cs typeface="PT Bold Heading" pitchFamily="2" charset="-78"/>
              </a:rPr>
              <a:t>: </a:t>
            </a:r>
            <a:r>
              <a:rPr lang="ar-DZ" smtClean="0">
                <a:solidFill>
                  <a:srgbClr val="FF0000"/>
                </a:solidFill>
                <a:cs typeface="PT Bold Heading" pitchFamily="2" charset="-78"/>
              </a:rPr>
              <a:t>ازرع (وبالأبناء إحسانا) لتجني (وبالوالدين إحسانا).</a:t>
            </a:r>
            <a:endParaRPr lang="ar-SA">
              <a:solidFill>
                <a:srgbClr val="FF0000"/>
              </a:solidFill>
              <a:cs typeface="PT Bold Heading"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wipe(down)">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just"/>
            <a:r>
              <a:rPr lang="ar-DZ" sz="4800" b="1" smtClean="0">
                <a:solidFill>
                  <a:schemeClr val="accent5">
                    <a:lumMod val="75000"/>
                  </a:schemeClr>
                </a:solidFill>
                <a:cs typeface="Simple Indust Shaded" pitchFamily="2" charset="-78"/>
              </a:rPr>
              <a:t>المحاضرة</a:t>
            </a:r>
            <a:r>
              <a:rPr lang="ar-DZ" sz="4800" b="1" smtClean="0">
                <a:solidFill>
                  <a:srgbClr val="FF0000"/>
                </a:solidFill>
                <a:cs typeface="Simple Indust Shaded" pitchFamily="2" charset="-78"/>
              </a:rPr>
              <a:t> </a:t>
            </a:r>
            <a:r>
              <a:rPr lang="ar-DZ" sz="4800" b="1" smtClean="0">
                <a:solidFill>
                  <a:srgbClr val="7030A0"/>
                </a:solidFill>
                <a:cs typeface="Simple Indust Shaded" pitchFamily="2" charset="-78"/>
              </a:rPr>
              <a:t>05</a:t>
            </a:r>
            <a:r>
              <a:rPr lang="ar-DZ" sz="4800" b="1" smtClean="0">
                <a:solidFill>
                  <a:srgbClr val="FF0000"/>
                </a:solidFill>
                <a:cs typeface="Simple Indust Shaded" pitchFamily="2" charset="-78"/>
              </a:rPr>
              <a:t>: أخلاقيات المدرس مع المتعلمين</a:t>
            </a:r>
          </a:p>
          <a:p>
            <a:pPr algn="just"/>
            <a:r>
              <a:rPr lang="ar-DZ" sz="8000" b="1" smtClean="0">
                <a:solidFill>
                  <a:srgbClr val="00B050"/>
                </a:solidFill>
              </a:rPr>
              <a:t>2 ـ بناء الثقة </a:t>
            </a:r>
            <a:endParaRPr lang="ar-SA" sz="8000" b="1">
              <a:solidFill>
                <a:srgbClr val="00B050"/>
              </a:solidFill>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dur="5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DZ" sz="4800" b="1" smtClean="0">
                <a:solidFill>
                  <a:srgbClr val="FF0000"/>
                </a:solidFill>
              </a:rPr>
              <a:t>مفهوم الثقة في النفس:</a:t>
            </a:r>
            <a:endParaRPr lang="ar-SA" sz="4800" b="1">
              <a:solidFill>
                <a:srgbClr val="FF0000"/>
              </a:solidFill>
            </a:endParaRPr>
          </a:p>
        </p:txBody>
      </p:sp>
      <p:sp>
        <p:nvSpPr>
          <p:cNvPr id="3" name="عنصر نائب للمحتوى 2"/>
          <p:cNvSpPr>
            <a:spLocks noGrp="1"/>
          </p:cNvSpPr>
          <p:nvPr>
            <p:ph idx="1"/>
          </p:nvPr>
        </p:nvSpPr>
        <p:spPr/>
        <p:txBody>
          <a:bodyPr>
            <a:normAutofit/>
          </a:bodyPr>
          <a:lstStyle/>
          <a:p>
            <a:r>
              <a:rPr lang="ar-DZ" sz="3600" b="1" smtClean="0">
                <a:solidFill>
                  <a:srgbClr val="FF0000"/>
                </a:solidFill>
              </a:rPr>
              <a:t>لغة: </a:t>
            </a:r>
            <a:r>
              <a:rPr lang="ar-DZ" sz="3600" b="1" err="1" smtClean="0"/>
              <a:t>ـ الائتمان ـ اليقين ـ الأمين ـ العدل الضابط ...</a:t>
            </a:r>
          </a:p>
          <a:p>
            <a:r>
              <a:rPr lang="ar-DZ" sz="3600" b="1" smtClean="0">
                <a:solidFill>
                  <a:srgbClr val="FF0000"/>
                </a:solidFill>
              </a:rPr>
              <a:t>اصطلاحا: </a:t>
            </a:r>
            <a:r>
              <a:rPr lang="ar-DZ" sz="3600" b="1" err="1" smtClean="0"/>
              <a:t>ـ احترام الذات والشعور بالإيجابية والقدرة على الفعل.</a:t>
            </a:r>
          </a:p>
          <a:p>
            <a:r>
              <a:rPr lang="ar-DZ" sz="3600" b="1" smtClean="0"/>
              <a:t>ـ شعور بالارتياح والاطمئنان والقدرة على تحقيق الأهداف.</a:t>
            </a:r>
            <a:endParaRPr lang="ar-SA" sz="36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dur="5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4" dur="5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sz="5400" b="1" smtClean="0">
                <a:solidFill>
                  <a:srgbClr val="FF0000"/>
                </a:solidFill>
              </a:rPr>
              <a:t>مؤشرات وجود الثقة في النفس:</a:t>
            </a:r>
            <a:endParaRPr lang="ar-SA" sz="5400" b="1">
              <a:solidFill>
                <a:srgbClr val="FF0000"/>
              </a:solidFill>
            </a:endParaRPr>
          </a:p>
        </p:txBody>
      </p:sp>
      <p:sp>
        <p:nvSpPr>
          <p:cNvPr id="3" name="عنصر نائب للمحتوى 2"/>
          <p:cNvSpPr>
            <a:spLocks noGrp="1"/>
          </p:cNvSpPr>
          <p:nvPr>
            <p:ph idx="1"/>
          </p:nvPr>
        </p:nvSpPr>
        <p:spPr/>
        <p:txBody>
          <a:bodyPr>
            <a:normAutofit/>
          </a:bodyPr>
          <a:lstStyle/>
          <a:p>
            <a:r>
              <a:rPr lang="ar-DZ" sz="4000" b="1" smtClean="0"/>
              <a:t>إحساس بالجدارة بالحياة.</a:t>
            </a:r>
          </a:p>
          <a:p>
            <a:r>
              <a:rPr lang="ar-DZ" sz="4000" b="1" smtClean="0"/>
              <a:t>المسؤولية عن الحياة.</a:t>
            </a:r>
          </a:p>
          <a:p>
            <a:r>
              <a:rPr lang="ar-DZ" sz="4000" b="1" smtClean="0"/>
              <a:t>التعامل مع الإحباط بشكل جيد.</a:t>
            </a:r>
          </a:p>
          <a:p>
            <a:r>
              <a:rPr lang="ar-DZ" sz="4000" b="1" smtClean="0"/>
              <a:t>قبول النفس دون قيد أو شرط.</a:t>
            </a:r>
          </a:p>
          <a:p>
            <a:r>
              <a:rPr lang="ar-DZ" sz="4000" b="1" smtClean="0"/>
              <a:t>السعي دائما نحو التحسن المستمر للذات.</a:t>
            </a:r>
          </a:p>
          <a:p>
            <a:r>
              <a:rPr lang="ar-DZ" sz="4000" b="1" smtClean="0"/>
              <a:t>التمتع بعلاقات شخصية واجتماعية طيبة.</a:t>
            </a:r>
            <a:endParaRPr lang="ar-SA" sz="40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dur="50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4" dur="50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4" dur="50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p:stCondLst>
                              <p:cond delay="0"/>
                            </p:stCondLst>
                            <p:childTnLst>
                              <p:par>
                                <p:cTn id="29" presetID="2" presetClass="entr" presetSubtype="4" dur="5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p:stCondLst>
                              <p:cond delay="0"/>
                            </p:stCondLst>
                            <p:childTnLst>
                              <p:par>
                                <p:cTn id="35" presetID="2" presetClass="entr" presetSubtype="4" dur="50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p:stCondLst>
                              <p:cond delay="0"/>
                            </p:stCondLst>
                            <p:childTnLst>
                              <p:par>
                                <p:cTn id="41" presetID="2" presetClass="entr" presetSubtype="4" dur="50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r>
              <a:rPr lang="ar-DZ" sz="4400" b="1" smtClean="0"/>
              <a:t>الحسم في القرارات.</a:t>
            </a:r>
          </a:p>
          <a:p>
            <a:r>
              <a:rPr lang="ar-DZ" sz="4400" b="1" smtClean="0"/>
              <a:t>الاطمئنان بالنفس.</a:t>
            </a:r>
          </a:p>
          <a:p>
            <a:r>
              <a:rPr lang="ar-DZ" sz="4400" b="1" smtClean="0"/>
              <a:t>التفاؤل الإيجابي.</a:t>
            </a:r>
          </a:p>
          <a:p>
            <a:r>
              <a:rPr lang="ar-DZ" sz="4400" b="1" smtClean="0"/>
              <a:t>المبادرة والإقدام.</a:t>
            </a:r>
          </a:p>
          <a:p>
            <a:r>
              <a:rPr lang="ar-DZ" sz="4400" b="1" smtClean="0"/>
              <a:t>السيطرة على المواقف الحياتية.</a:t>
            </a:r>
            <a:endParaRPr lang="ar-SA" sz="44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dur="500"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4" dur="500"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4" dur="500"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p:stCondLst>
                              <p:cond delay="0"/>
                            </p:stCondLst>
                            <p:childTnLst>
                              <p:par>
                                <p:cTn id="29" presetID="2" presetClass="entr" presetSubtype="4" dur="500" fill="hold" grpId="0" nodeType="click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anim calcmode="lin" valueType="num">
                                      <p:cBhvr additive="base">
                                        <p:cTn id="31"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b="1" smtClean="0"/>
              <a:t>مفهوم أخلاقيات المهنة:</a:t>
            </a:r>
            <a:endParaRPr lang="ar-SA" b="1"/>
          </a:p>
        </p:txBody>
      </p:sp>
      <p:sp>
        <p:nvSpPr>
          <p:cNvPr id="3" name="عنصر نائب للمحتوى 2"/>
          <p:cNvSpPr>
            <a:spLocks noGrp="1"/>
          </p:cNvSpPr>
          <p:nvPr>
            <p:ph idx="1"/>
          </p:nvPr>
        </p:nvSpPr>
        <p:spPr/>
        <p:txBody>
          <a:bodyPr>
            <a:normAutofit/>
          </a:bodyPr>
          <a:lstStyle/>
          <a:p>
            <a:r>
              <a:rPr lang="ar-DZ" b="1" smtClean="0"/>
              <a:t>أولا: مفهوم الأخلاق:</a:t>
            </a:r>
          </a:p>
          <a:p>
            <a:r>
              <a:rPr lang="ar-DZ" smtClean="0"/>
              <a:t>ـ </a:t>
            </a:r>
            <a:r>
              <a:rPr lang="ar-DZ" b="1" smtClean="0"/>
              <a:t>لغة</a:t>
            </a:r>
            <a:r>
              <a:rPr lang="ar-DZ" smtClean="0"/>
              <a:t>: جمع: خلق، وهو: السجية والطبع والدين. </a:t>
            </a:r>
            <a:r>
              <a:rPr lang="ar-DZ" b="1" smtClean="0"/>
              <a:t>وحقيقته</a:t>
            </a:r>
            <a:r>
              <a:rPr lang="ar-DZ" smtClean="0"/>
              <a:t>: أنه لصورة الإنسان الباطنة وهي نفسه وأوصافها ومعانيها المختصة بها بمنزلة الخَلق لصورته الظاهرة وأوصافها ومعانيها، ولهما أوصاف حسنة وقبيحة.</a:t>
            </a:r>
          </a:p>
          <a:p>
            <a:r>
              <a:rPr lang="ar-DZ" b="1" smtClean="0"/>
              <a:t>اصطلاحا</a:t>
            </a:r>
            <a:r>
              <a:rPr lang="ar-DZ" smtClean="0"/>
              <a:t>: ـ ”هيئة للنفس راسخة، عنها تصدر الأفعال بسهولة ويسرـ من غير حاجة إلى فكر وروية“                 </a:t>
            </a:r>
          </a:p>
          <a:p>
            <a:r>
              <a:rPr lang="ar-DZ" smtClean="0"/>
              <a:t>ـ ”الأحكام والقيم والمبادئ التي تضبط السلوك الإنساني بما يتوافق مع الدين والعقل والمجتمع“.</a:t>
            </a:r>
            <a:endParaRPr lang="ar-SA"/>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b="1" smtClean="0">
                <a:solidFill>
                  <a:srgbClr val="FF0000"/>
                </a:solidFill>
              </a:rPr>
              <a:t>مؤشرات انخفاض الثقة في النفس:</a:t>
            </a:r>
            <a:endParaRPr lang="ar-SA" b="1">
              <a:solidFill>
                <a:srgbClr val="FF0000"/>
              </a:solidFill>
            </a:endParaRPr>
          </a:p>
        </p:txBody>
      </p:sp>
      <p:sp>
        <p:nvSpPr>
          <p:cNvPr id="3" name="عنصر نائب للمحتوى 2"/>
          <p:cNvSpPr>
            <a:spLocks noGrp="1"/>
          </p:cNvSpPr>
          <p:nvPr>
            <p:ph idx="1"/>
          </p:nvPr>
        </p:nvSpPr>
        <p:spPr>
          <a:xfrm>
            <a:off x="457200" y="1214422"/>
            <a:ext cx="8229600" cy="5000660"/>
          </a:xfrm>
        </p:spPr>
        <p:txBody>
          <a:bodyPr>
            <a:noAutofit/>
          </a:bodyPr>
          <a:lstStyle/>
          <a:p>
            <a:r>
              <a:rPr lang="ar-DZ" b="1" smtClean="0"/>
              <a:t>لا يحب المغامرة.</a:t>
            </a:r>
          </a:p>
          <a:p>
            <a:r>
              <a:rPr lang="ar-DZ" b="1" smtClean="0"/>
              <a:t>يخاف من المنافسة.</a:t>
            </a:r>
          </a:p>
          <a:p>
            <a:r>
              <a:rPr lang="ar-DZ" b="1" smtClean="0"/>
              <a:t>لا يتقبل ذاته.</a:t>
            </a:r>
          </a:p>
          <a:p>
            <a:r>
              <a:rPr lang="ar-DZ" b="1" smtClean="0"/>
              <a:t>متردد يفتقر إلى الحسم.</a:t>
            </a:r>
          </a:p>
          <a:p>
            <a:r>
              <a:rPr lang="ar-DZ" b="1" smtClean="0"/>
              <a:t>غير جدير بالحبّ.</a:t>
            </a:r>
          </a:p>
          <a:p>
            <a:r>
              <a:rPr lang="ar-DZ" b="1" smtClean="0"/>
              <a:t>لا يبادر.</a:t>
            </a:r>
          </a:p>
          <a:p>
            <a:r>
              <a:rPr lang="ar-DZ" b="1" smtClean="0"/>
              <a:t>يلوم الآخرين على قصوره.</a:t>
            </a:r>
          </a:p>
          <a:p>
            <a:r>
              <a:rPr lang="ar-DZ" sz="3600" b="1" smtClean="0"/>
              <a:t>دائم التشاؤم.</a:t>
            </a:r>
          </a:p>
          <a:p>
            <a:r>
              <a:rPr lang="ar-DZ" sz="3600" b="1" smtClean="0"/>
              <a:t>كثير الخجل.</a:t>
            </a:r>
            <a:endParaRPr lang="ar-SA" sz="36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dur="50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4" dur="50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4" dur="50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p:stCondLst>
                              <p:cond delay="0"/>
                            </p:stCondLst>
                            <p:childTnLst>
                              <p:par>
                                <p:cTn id="29" presetID="2" presetClass="entr" presetSubtype="4" dur="5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p:stCondLst>
                              <p:cond delay="0"/>
                            </p:stCondLst>
                            <p:childTnLst>
                              <p:par>
                                <p:cTn id="35" presetID="2" presetClass="entr" presetSubtype="4" dur="50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p:stCondLst>
                              <p:cond delay="0"/>
                            </p:stCondLst>
                            <p:childTnLst>
                              <p:par>
                                <p:cTn id="41" presetID="2" presetClass="entr" presetSubtype="4" dur="50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p:stCondLst>
                              <p:cond delay="0"/>
                            </p:stCondLst>
                            <p:childTnLst>
                              <p:par>
                                <p:cTn id="47" presetID="2" presetClass="entr" presetSubtype="4" dur="50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51" fill="hold" nodeType="clickPar">
                      <p:stCondLst>
                        <p:cond delay="indefinite"/>
                      </p:stCondLst>
                      <p:childTnLst>
                        <p:par>
                          <p:cTn id="52" fill="hold">
                            <p:stCondLst>
                              <p:cond delay="0"/>
                            </p:stCondLst>
                            <p:childTnLst>
                              <p:par>
                                <p:cTn id="53" presetID="2" presetClass="entr" presetSubtype="4" dur="500" fill="hold" grpId="0" nodeType="clickEffect">
                                  <p:stCondLst>
                                    <p:cond delay="0"/>
                                  </p:stCondLst>
                                  <p:childTnLst>
                                    <p:set>
                                      <p:cBhvr>
                                        <p:cTn id="54" dur="1" fill="hold">
                                          <p:stCondLst>
                                            <p:cond delay="0"/>
                                          </p:stCondLst>
                                        </p:cTn>
                                        <p:tgtEl>
                                          <p:spTgt spid="3">
                                            <p:txEl>
                                              <p:pRg st="7" end="7"/>
                                            </p:txEl>
                                          </p:spTgt>
                                        </p:tgtEl>
                                        <p:attrNameLst>
                                          <p:attrName>style.visibility</p:attrName>
                                        </p:attrNameLst>
                                      </p:cBhvr>
                                      <p:to>
                                        <p:strVal val="visible"/>
                                      </p:to>
                                    </p:set>
                                    <p:anim calcmode="lin" valueType="num">
                                      <p:cBhvr additive="base">
                                        <p:cTn id="55" dur="500" fill="hold"/>
                                        <p:tgtEl>
                                          <p:spTgt spid="3">
                                            <p:txEl>
                                              <p:pRg st="7" end="7"/>
                                            </p:txEl>
                                          </p:spTgt>
                                        </p:tgtEl>
                                        <p:attrNameLst>
                                          <p:attrName>ppt_x</p:attrName>
                                        </p:attrNameLst>
                                      </p:cBhvr>
                                      <p:tavLst>
                                        <p:tav tm="0">
                                          <p:val>
                                            <p:strVal val="#ppt_x"/>
                                          </p:val>
                                        </p:tav>
                                        <p:tav tm="100000">
                                          <p:val>
                                            <p:strVal val="#ppt_x"/>
                                          </p:val>
                                        </p:tav>
                                      </p:tavLst>
                                    </p:anim>
                                    <p:anim calcmode="lin" valueType="num">
                                      <p:cBhvr additive="base">
                                        <p:cTn id="56" dur="500" fill="hold"/>
                                        <p:tgtEl>
                                          <p:spTgt spid="3">
                                            <p:txEl>
                                              <p:pRg st="7" end="7"/>
                                            </p:txEl>
                                          </p:spTgt>
                                        </p:tgtEl>
                                        <p:attrNameLst>
                                          <p:attrName>ppt_y</p:attrName>
                                        </p:attrNameLst>
                                      </p:cBhvr>
                                      <p:tavLst>
                                        <p:tav tm="0">
                                          <p:val>
                                            <p:strVal val="1+#ppt_h/2"/>
                                          </p:val>
                                        </p:tav>
                                        <p:tav tm="100000">
                                          <p:val>
                                            <p:strVal val="#ppt_y"/>
                                          </p:val>
                                        </p:tav>
                                      </p:tavLst>
                                    </p:anim>
                                  </p:childTnLst>
                                </p:cTn>
                              </p:par>
                            </p:childTnLst>
                          </p:cTn>
                        </p:par>
                      </p:childTnLst>
                    </p:cTn>
                  </p:par>
                  <p:par>
                    <p:cTn id="57" fill="hold" nodeType="clickPar">
                      <p:stCondLst>
                        <p:cond delay="indefinite"/>
                      </p:stCondLst>
                      <p:childTnLst>
                        <p:par>
                          <p:cTn id="58" fill="hold">
                            <p:stCondLst>
                              <p:cond delay="0"/>
                            </p:stCondLst>
                            <p:childTnLst>
                              <p:par>
                                <p:cTn id="59" presetID="2" presetClass="entr" presetSubtype="4" dur="500" fill="hold" grpId="0" nodeType="clickEffect">
                                  <p:stCondLst>
                                    <p:cond delay="0"/>
                                  </p:stCondLst>
                                  <p:childTnLst>
                                    <p:set>
                                      <p:cBhvr>
                                        <p:cTn id="60" dur="1" fill="hold">
                                          <p:stCondLst>
                                            <p:cond delay="0"/>
                                          </p:stCondLst>
                                        </p:cTn>
                                        <p:tgtEl>
                                          <p:spTgt spid="3">
                                            <p:txEl>
                                              <p:pRg st="8" end="8"/>
                                            </p:txEl>
                                          </p:spTgt>
                                        </p:tgtEl>
                                        <p:attrNameLst>
                                          <p:attrName>style.visibility</p:attrName>
                                        </p:attrNameLst>
                                      </p:cBhvr>
                                      <p:to>
                                        <p:strVal val="visible"/>
                                      </p:to>
                                    </p:set>
                                    <p:anim calcmode="lin" valueType="num">
                                      <p:cBhvr additive="base">
                                        <p:cTn id="61" dur="500" fill="hold"/>
                                        <p:tgtEl>
                                          <p:spTgt spid="3">
                                            <p:txEl>
                                              <p:pRg st="8" end="8"/>
                                            </p:txEl>
                                          </p:spTgt>
                                        </p:tgtEl>
                                        <p:attrNameLst>
                                          <p:attrName>ppt_x</p:attrName>
                                        </p:attrNameLst>
                                      </p:cBhvr>
                                      <p:tavLst>
                                        <p:tav tm="0">
                                          <p:val>
                                            <p:strVal val="#ppt_x"/>
                                          </p:val>
                                        </p:tav>
                                        <p:tav tm="100000">
                                          <p:val>
                                            <p:strVal val="#ppt_x"/>
                                          </p:val>
                                        </p:tav>
                                      </p:tavLst>
                                    </p:anim>
                                    <p:anim calcmode="lin" valueType="num">
                                      <p:cBhvr additive="base">
                                        <p:cTn id="62" dur="500" fill="hold"/>
                                        <p:tgtEl>
                                          <p:spTgt spid="3">
                                            <p:txEl>
                                              <p:pRg st="8" end="8"/>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b="1" smtClean="0">
                <a:solidFill>
                  <a:srgbClr val="FF0000"/>
                </a:solidFill>
              </a:rPr>
              <a:t>ابن الثقة في نفوس المتعلمين:</a:t>
            </a:r>
            <a:endParaRPr lang="ar-SA" b="1">
              <a:solidFill>
                <a:srgbClr val="FF0000"/>
              </a:solidFill>
            </a:endParaRPr>
          </a:p>
        </p:txBody>
      </p:sp>
      <p:sp>
        <p:nvSpPr>
          <p:cNvPr id="3" name="عنصر نائب للمحتوى 2"/>
          <p:cNvSpPr>
            <a:spLocks noGrp="1"/>
          </p:cNvSpPr>
          <p:nvPr>
            <p:ph idx="1"/>
          </p:nvPr>
        </p:nvSpPr>
        <p:spPr>
          <a:xfrm>
            <a:off x="457200" y="1643050"/>
            <a:ext cx="8229600" cy="4483113"/>
          </a:xfrm>
        </p:spPr>
        <p:txBody>
          <a:bodyPr>
            <a:noAutofit/>
          </a:bodyPr>
          <a:lstStyle/>
          <a:p>
            <a:r>
              <a:rPr lang="ar-DZ" sz="3600" b="1" smtClean="0"/>
              <a:t>لا تستهن بإنجازات المتعلمين مهما كانت قليلة.</a:t>
            </a:r>
          </a:p>
          <a:p>
            <a:r>
              <a:rPr lang="ar-DZ" sz="3600" b="1" smtClean="0"/>
              <a:t>ركز على الإنجازات.</a:t>
            </a:r>
          </a:p>
          <a:p>
            <a:r>
              <a:rPr lang="ar-DZ" sz="3600" b="1" smtClean="0"/>
              <a:t>أظهر النجاح دائما.</a:t>
            </a:r>
          </a:p>
          <a:p>
            <a:r>
              <a:rPr lang="ar-DZ" sz="3600" b="1" smtClean="0"/>
              <a:t>احذر السخرية والاستهزاء، وتجنب الانتقاد.</a:t>
            </a:r>
          </a:p>
          <a:p>
            <a:r>
              <a:rPr lang="ar-DZ" sz="3600" b="1" smtClean="0"/>
              <a:t>ساعدهم على اكتشاف مواطن القوة فيهم.</a:t>
            </a:r>
          </a:p>
          <a:p>
            <a:r>
              <a:rPr lang="ar-DZ" sz="3600" b="1" smtClean="0"/>
              <a:t>ارفع معنوياتهم.</a:t>
            </a:r>
          </a:p>
          <a:p>
            <a:r>
              <a:rPr lang="ar-DZ" sz="3600" b="1" smtClean="0"/>
              <a:t>استمر في تشجيعهم وتقبل ضعفهم.</a:t>
            </a:r>
            <a:endParaRPr lang="ar-SA" sz="3600" b="1"/>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 presetClass="entr" presetSubtype="4" dur="50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nodeType="clickPar">
                      <p:stCondLst>
                        <p:cond delay="indefinite"/>
                      </p:stCondLst>
                      <p:childTnLst>
                        <p:par>
                          <p:cTn id="10" fill="hold">
                            <p:stCondLst>
                              <p:cond delay="0"/>
                            </p:stCondLst>
                            <p:childTnLst>
                              <p:par>
                                <p:cTn id="11" presetID="2" presetClass="entr" presetSubtype="4" dur="500"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5" fill="hold" nodeType="clickPar">
                      <p:stCondLst>
                        <p:cond delay="indefinite"/>
                      </p:stCondLst>
                      <p:childTnLst>
                        <p:par>
                          <p:cTn id="16" fill="hold">
                            <p:stCondLst>
                              <p:cond delay="0"/>
                            </p:stCondLst>
                            <p:childTnLst>
                              <p:par>
                                <p:cTn id="17" presetID="2" presetClass="entr" presetSubtype="4" dur="500" fill="hold" grpId="0"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anim calcmode="lin" valueType="num">
                                      <p:cBhvr additive="base">
                                        <p:cTn id="19"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21" fill="hold" nodeType="clickPar">
                      <p:stCondLst>
                        <p:cond delay="indefinite"/>
                      </p:stCondLst>
                      <p:childTnLst>
                        <p:par>
                          <p:cTn id="22" fill="hold">
                            <p:stCondLst>
                              <p:cond delay="0"/>
                            </p:stCondLst>
                            <p:childTnLst>
                              <p:par>
                                <p:cTn id="23" presetID="2" presetClass="entr" presetSubtype="4" dur="500" fill="hold" grpId="0"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anim calcmode="lin" valueType="num">
                                      <p:cBhvr additive="base">
                                        <p:cTn id="25"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7" fill="hold" nodeType="clickPar">
                      <p:stCondLst>
                        <p:cond delay="indefinite"/>
                      </p:stCondLst>
                      <p:childTnLst>
                        <p:par>
                          <p:cTn id="28" fill="hold">
                            <p:stCondLst>
                              <p:cond delay="0"/>
                            </p:stCondLst>
                            <p:childTnLst>
                              <p:par>
                                <p:cTn id="29" presetID="2" presetClass="entr" presetSubtype="4" dur="500" fill="hold" grpId="0"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anim calcmode="lin" valueType="num">
                                      <p:cBhvr additive="base">
                                        <p:cTn id="31" dur="500" fill="hold"/>
                                        <p:tgtEl>
                                          <p:spTgt spid="3">
                                            <p:txEl>
                                              <p:pRg st="3" end="3"/>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33" fill="hold" nodeType="clickPar">
                      <p:stCondLst>
                        <p:cond delay="indefinite"/>
                      </p:stCondLst>
                      <p:childTnLst>
                        <p:par>
                          <p:cTn id="34" fill="hold">
                            <p:stCondLst>
                              <p:cond delay="0"/>
                            </p:stCondLst>
                            <p:childTnLst>
                              <p:par>
                                <p:cTn id="35" presetID="2" presetClass="entr" presetSubtype="4" dur="500" fill="hold" grpId="0" nodeType="click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anim calcmode="lin" valueType="num">
                                      <p:cBhvr additive="base">
                                        <p:cTn id="37"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39" fill="hold" nodeType="clickPar">
                      <p:stCondLst>
                        <p:cond delay="indefinite"/>
                      </p:stCondLst>
                      <p:childTnLst>
                        <p:par>
                          <p:cTn id="40" fill="hold">
                            <p:stCondLst>
                              <p:cond delay="0"/>
                            </p:stCondLst>
                            <p:childTnLst>
                              <p:par>
                                <p:cTn id="41" presetID="2" presetClass="entr" presetSubtype="4" dur="500" fill="hold" grpId="0" nodeType="clickEffect">
                                  <p:stCondLst>
                                    <p:cond delay="0"/>
                                  </p:stCondLst>
                                  <p:childTnLst>
                                    <p:set>
                                      <p:cBhvr>
                                        <p:cTn id="42" dur="1" fill="hold">
                                          <p:stCondLst>
                                            <p:cond delay="0"/>
                                          </p:stCondLst>
                                        </p:cTn>
                                        <p:tgtEl>
                                          <p:spTgt spid="3">
                                            <p:txEl>
                                              <p:pRg st="5" end="5"/>
                                            </p:txEl>
                                          </p:spTgt>
                                        </p:tgtEl>
                                        <p:attrNameLst>
                                          <p:attrName>style.visibility</p:attrName>
                                        </p:attrNameLst>
                                      </p:cBhvr>
                                      <p:to>
                                        <p:strVal val="visible"/>
                                      </p:to>
                                    </p:set>
                                    <p:anim calcmode="lin" valueType="num">
                                      <p:cBhvr additive="base">
                                        <p:cTn id="43" dur="500" fill="hold"/>
                                        <p:tgtEl>
                                          <p:spTgt spid="3">
                                            <p:txEl>
                                              <p:pRg st="5" end="5"/>
                                            </p:txEl>
                                          </p:spTgt>
                                        </p:tgtEl>
                                        <p:attrNameLst>
                                          <p:attrName>ppt_x</p:attrName>
                                        </p:attrNameLst>
                                      </p:cBhvr>
                                      <p:tavLst>
                                        <p:tav tm="0">
                                          <p:val>
                                            <p:strVal val="#ppt_x"/>
                                          </p:val>
                                        </p:tav>
                                        <p:tav tm="100000">
                                          <p:val>
                                            <p:strVal val="#ppt_x"/>
                                          </p:val>
                                        </p:tav>
                                      </p:tavLst>
                                    </p:anim>
                                    <p:anim calcmode="lin" valueType="num">
                                      <p:cBhvr additive="base">
                                        <p:cTn id="44"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45" fill="hold" nodeType="clickPar">
                      <p:stCondLst>
                        <p:cond delay="indefinite"/>
                      </p:stCondLst>
                      <p:childTnLst>
                        <p:par>
                          <p:cTn id="46" fill="hold">
                            <p:stCondLst>
                              <p:cond delay="0"/>
                            </p:stCondLst>
                            <p:childTnLst>
                              <p:par>
                                <p:cTn id="47" presetID="2" presetClass="entr" presetSubtype="4" dur="500" fill="hold" grpId="0" nodeType="clickEffect">
                                  <p:stCondLst>
                                    <p:cond delay="0"/>
                                  </p:stCondLst>
                                  <p:childTnLst>
                                    <p:set>
                                      <p:cBhvr>
                                        <p:cTn id="48" dur="1" fill="hold">
                                          <p:stCondLst>
                                            <p:cond delay="0"/>
                                          </p:stCondLst>
                                        </p:cTn>
                                        <p:tgtEl>
                                          <p:spTgt spid="3">
                                            <p:txEl>
                                              <p:pRg st="6" end="6"/>
                                            </p:txEl>
                                          </p:spTgt>
                                        </p:tgtEl>
                                        <p:attrNameLst>
                                          <p:attrName>style.visibility</p:attrName>
                                        </p:attrNameLst>
                                      </p:cBhvr>
                                      <p:to>
                                        <p:strVal val="visible"/>
                                      </p:to>
                                    </p:set>
                                    <p:anim calcmode="lin" valueType="num">
                                      <p:cBhvr additive="base">
                                        <p:cTn id="49" dur="500" fill="hold"/>
                                        <p:tgtEl>
                                          <p:spTgt spid="3">
                                            <p:txEl>
                                              <p:pRg st="6" end="6"/>
                                            </p:txEl>
                                          </p:spTgt>
                                        </p:tgtEl>
                                        <p:attrNameLst>
                                          <p:attrName>ppt_x</p:attrName>
                                        </p:attrNameLst>
                                      </p:cBhvr>
                                      <p:tavLst>
                                        <p:tav tm="0">
                                          <p:val>
                                            <p:strVal val="#ppt_x"/>
                                          </p:val>
                                        </p:tav>
                                        <p:tav tm="100000">
                                          <p:val>
                                            <p:strVal val="#ppt_x"/>
                                          </p:val>
                                        </p:tav>
                                      </p:tavLst>
                                    </p:anim>
                                    <p:anim calcmode="lin" valueType="num">
                                      <p:cBhvr additive="base">
                                        <p:cTn id="50"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uiExpand="1"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a:p>
        </p:txBody>
      </p:sp>
    </p:spTree>
  </p:cSld>
  <p:clrMapOvr>
    <a:masterClrMapping/>
  </p:clrMapOvr>
  <p:transition/>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ctr"/>
            <a:r>
              <a:rPr lang="ar-DZ" sz="4400" b="1" smtClean="0">
                <a:solidFill>
                  <a:schemeClr val="accent5">
                    <a:lumMod val="75000"/>
                  </a:schemeClr>
                </a:solidFill>
                <a:cs typeface="PT Bold Heading" pitchFamily="2" charset="-78"/>
              </a:rPr>
              <a:t>المحاضرة</a:t>
            </a:r>
            <a:r>
              <a:rPr lang="ar-DZ" sz="4400" b="1" smtClean="0">
                <a:solidFill>
                  <a:srgbClr val="FF0000"/>
                </a:solidFill>
                <a:cs typeface="PT Bold Heading" pitchFamily="2" charset="-78"/>
              </a:rPr>
              <a:t> </a:t>
            </a:r>
            <a:r>
              <a:rPr lang="ar-DZ" sz="4400" b="1" smtClean="0">
                <a:solidFill>
                  <a:srgbClr val="7030A0"/>
                </a:solidFill>
                <a:cs typeface="PT Bold Heading" pitchFamily="2" charset="-78"/>
              </a:rPr>
              <a:t>07</a:t>
            </a:r>
            <a:r>
              <a:rPr lang="ar-DZ" sz="4400" b="1" smtClean="0">
                <a:solidFill>
                  <a:srgbClr val="FF0000"/>
                </a:solidFill>
                <a:cs typeface="PT Bold Heading" pitchFamily="2" charset="-78"/>
              </a:rPr>
              <a:t>: أخلاقيات المدرس مع المتعلمين</a:t>
            </a:r>
          </a:p>
          <a:p>
            <a:pPr algn="ctr"/>
            <a:r>
              <a:rPr lang="ar-DZ" sz="4400" b="1" smtClean="0">
                <a:solidFill>
                  <a:srgbClr val="00B050"/>
                </a:solidFill>
                <a:cs typeface="PT Bold Heading" pitchFamily="2" charset="-78"/>
              </a:rPr>
              <a:t>3 ـ مواجهة التحديات</a:t>
            </a:r>
            <a:endParaRPr lang="ar-SA" sz="4400" b="1" smtClean="0">
              <a:solidFill>
                <a:srgbClr val="00B050"/>
              </a:solidFill>
              <a:cs typeface="PT Bold Heading" pitchFamily="2" charset="-78"/>
            </a:endParaRPr>
          </a:p>
          <a:p>
            <a:endParaRPr lang="ar-SA"/>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3" presetClass="entr" presetSubtype="10"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3" presetClass="entr" presetSubtype="10"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DZ" b="1" smtClean="0">
                <a:cs typeface="PT Bold Heading" pitchFamily="2" charset="-78"/>
              </a:rPr>
              <a:t>لا يوجد رضا تامّ</a:t>
            </a:r>
          </a:p>
          <a:p>
            <a:r>
              <a:rPr lang="ar-DZ" b="1" smtClean="0">
                <a:cs typeface="PT Bold Heading" pitchFamily="2" charset="-78"/>
              </a:rPr>
              <a:t>لا تجعل رضاك متوقفا على أمر واحد.</a:t>
            </a:r>
          </a:p>
          <a:p>
            <a:r>
              <a:rPr lang="ar-DZ" b="1" smtClean="0">
                <a:cs typeface="PT Bold Heading" pitchFamily="2" charset="-78"/>
              </a:rPr>
              <a:t>تحرك داخل فصلك.</a:t>
            </a:r>
          </a:p>
          <a:p>
            <a:r>
              <a:rPr lang="ar-DZ" b="1" smtClean="0">
                <a:cs typeface="PT Bold Heading" pitchFamily="2" charset="-78"/>
              </a:rPr>
              <a:t>تحلّ بالهدوء والحلم والرفق خاصة عند الخطإ</a:t>
            </a:r>
          </a:p>
          <a:p>
            <a:r>
              <a:rPr lang="ar-DZ" b="1" smtClean="0">
                <a:cs typeface="PT Bold Heading" pitchFamily="2" charset="-78"/>
              </a:rPr>
              <a:t>تجاهل السلوك الخاطئ أمام الطلاب.</a:t>
            </a:r>
          </a:p>
          <a:p>
            <a:r>
              <a:rPr lang="ar-DZ" b="1" smtClean="0">
                <a:cs typeface="PT Bold Heading" pitchFamily="2" charset="-78"/>
              </a:rPr>
              <a:t>وجه إلى السلوك البديل.</a:t>
            </a:r>
          </a:p>
          <a:p>
            <a:r>
              <a:rPr lang="ar-DZ" b="1" smtClean="0">
                <a:cs typeface="PT Bold Heading" pitchFamily="2" charset="-78"/>
              </a:rPr>
              <a:t>عزز الجوانب الإيجابية.</a:t>
            </a:r>
            <a:endParaRPr lang="ar-SA" b="1">
              <a:cs typeface="PT Bold Heading"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3" presetClass="entr" presetSubtype="10"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3" presetClass="entr" presetSubtype="10"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3" presetClass="entr" presetSubtype="10"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3" presetClass="entr" presetSubtype="10"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3" presetClass="entr" presetSubtype="10"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3" presetClass="entr" presetSubtype="10" dur="50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3" presetClass="entr" presetSubtype="10" dur="50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linds(horizontal)">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r>
              <a:rPr lang="ar-DZ" b="1" smtClean="0">
                <a:cs typeface="PT Bold Heading" pitchFamily="2" charset="-78"/>
              </a:rPr>
              <a:t>إشغال المتعلم في نشاط معين.</a:t>
            </a:r>
          </a:p>
          <a:p>
            <a:r>
              <a:rPr lang="ar-DZ" b="1" smtClean="0">
                <a:cs typeface="PT Bold Heading" pitchFamily="2" charset="-78"/>
              </a:rPr>
              <a:t>غيّر نظام الجلوس.</a:t>
            </a:r>
          </a:p>
          <a:p>
            <a:r>
              <a:rPr lang="ar-DZ" b="1" smtClean="0">
                <a:cs typeface="PT Bold Heading" pitchFamily="2" charset="-78"/>
              </a:rPr>
              <a:t>استعمل أسلوب التلميح.</a:t>
            </a:r>
          </a:p>
          <a:p>
            <a:r>
              <a:rPr lang="ar-DZ" b="1" smtClean="0">
                <a:cs typeface="PT Bold Heading" pitchFamily="2" charset="-78"/>
              </a:rPr>
              <a:t>استغل الصداقة.</a:t>
            </a:r>
          </a:p>
          <a:p>
            <a:r>
              <a:rPr lang="ar-DZ" b="1" smtClean="0">
                <a:cs typeface="PT Bold Heading" pitchFamily="2" charset="-78"/>
              </a:rPr>
              <a:t>ابتعد عن سلوك رفع الصوت.</a:t>
            </a:r>
          </a:p>
          <a:p>
            <a:r>
              <a:rPr lang="ar-DZ" b="1" smtClean="0">
                <a:cs typeface="PT Bold Heading" pitchFamily="2" charset="-78"/>
              </a:rPr>
              <a:t>لا تسرف في العقاب.</a:t>
            </a:r>
            <a:endParaRPr lang="ar-SA" b="1">
              <a:cs typeface="PT Bold Heading"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3" presetClass="entr" presetSubtype="10"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3" presetClass="entr" presetSubtype="10"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3" presetClass="entr" presetSubtype="10"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3" presetClass="entr" presetSubtype="10"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3" presetClass="entr" presetSubtype="10"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3" presetClass="entr" presetSubtype="10" dur="50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linds(horizont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b="1" smtClean="0">
                <a:cs typeface="PT Bold Heading" pitchFamily="2" charset="-78"/>
              </a:rPr>
              <a:t>تذكر</a:t>
            </a:r>
            <a:endParaRPr lang="ar-SA" b="1">
              <a:cs typeface="PT Bold Heading" pitchFamily="2" charset="-78"/>
            </a:endParaRPr>
          </a:p>
        </p:txBody>
      </p:sp>
      <p:sp>
        <p:nvSpPr>
          <p:cNvPr id="3" name="عنصر نائب للمحتوى 2"/>
          <p:cNvSpPr>
            <a:spLocks noGrp="1"/>
          </p:cNvSpPr>
          <p:nvPr>
            <p:ph idx="1"/>
          </p:nvPr>
        </p:nvSpPr>
        <p:spPr/>
        <p:txBody>
          <a:bodyPr/>
          <a:lstStyle/>
          <a:p>
            <a:r>
              <a:rPr lang="ar-DZ" sz="3600" b="1" smtClean="0">
                <a:solidFill>
                  <a:srgbClr val="FF0000"/>
                </a:solidFill>
                <a:cs typeface="PT Bold Heading" pitchFamily="2" charset="-78"/>
              </a:rPr>
              <a:t>” لا يوجد تعليم عظيم من غير علاقة عظيمة“</a:t>
            </a:r>
          </a:p>
          <a:p>
            <a:endParaRPr lang="ar-DZ" b="1" smtClean="0">
              <a:cs typeface="PT Bold Heading" pitchFamily="2" charset="-78"/>
            </a:endParaRPr>
          </a:p>
          <a:p>
            <a:endParaRPr lang="ar-DZ" b="1" smtClean="0">
              <a:cs typeface="PT Bold Heading" pitchFamily="2" charset="-78"/>
            </a:endParaRPr>
          </a:p>
          <a:p>
            <a:endParaRPr lang="ar-DZ" b="1" smtClean="0">
              <a:solidFill>
                <a:srgbClr val="00B050"/>
              </a:solidFill>
              <a:cs typeface="PT Bold Heading" pitchFamily="2" charset="-78"/>
            </a:endParaRPr>
          </a:p>
          <a:p>
            <a:r>
              <a:rPr lang="ar-DZ" b="1" smtClean="0">
                <a:cs typeface="PT Bold Heading" pitchFamily="2" charset="-78"/>
              </a:rPr>
              <a:t>دعاء</a:t>
            </a:r>
            <a:r>
              <a:rPr lang="ar-DZ" b="1" smtClean="0">
                <a:solidFill>
                  <a:srgbClr val="00B050"/>
                </a:solidFill>
                <a:cs typeface="PT Bold Heading" pitchFamily="2" charset="-78"/>
              </a:rPr>
              <a:t>: اللهم </a:t>
            </a:r>
            <a:r>
              <a:rPr lang="ar-DZ" b="1" smtClean="0">
                <a:solidFill>
                  <a:srgbClr val="C00000"/>
                </a:solidFill>
                <a:cs typeface="PT Bold Heading" pitchFamily="2" charset="-78"/>
              </a:rPr>
              <a:t>ألف بين قلوبنا </a:t>
            </a:r>
          </a:p>
          <a:p>
            <a:r>
              <a:rPr lang="ar-DZ" b="1" smtClean="0">
                <a:solidFill>
                  <a:srgbClr val="00B050"/>
                </a:solidFill>
                <a:cs typeface="PT Bold Heading" pitchFamily="2" charset="-78"/>
              </a:rPr>
              <a:t>                             و</a:t>
            </a:r>
            <a:r>
              <a:rPr lang="ar-DZ" b="1" smtClean="0">
                <a:solidFill>
                  <a:srgbClr val="0070C0"/>
                </a:solidFill>
                <a:cs typeface="PT Bold Heading" pitchFamily="2" charset="-78"/>
              </a:rPr>
              <a:t>أصلح ذات بيننا </a:t>
            </a:r>
          </a:p>
          <a:p>
            <a:r>
              <a:rPr lang="ar-DZ" b="1" smtClean="0">
                <a:solidFill>
                  <a:srgbClr val="00B050"/>
                </a:solidFill>
                <a:cs typeface="PT Bold Heading" pitchFamily="2" charset="-78"/>
              </a:rPr>
              <a:t>                                              واهدنا سبل السلام.</a:t>
            </a:r>
            <a:endParaRPr lang="ar-SA" b="1">
              <a:solidFill>
                <a:srgbClr val="00B050"/>
              </a:solidFill>
              <a:cs typeface="PT Bold Heading"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5" presetClass="entr" presetSubtype="10"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5" presetClass="entr" presetSubtype="10" dur="500" fill="hold" grpId="0" nodeType="clickEffect">
                                  <p:stCondLst>
                                    <p:cond delay="0"/>
                                  </p:stCondLst>
                                  <p:childTnLst>
                                    <p:set>
                                      <p:cBhvr>
                                        <p:cTn id="11" dur="1" fill="hold">
                                          <p:stCondLst>
                                            <p:cond delay="0"/>
                                          </p:stCondLst>
                                        </p:cTn>
                                        <p:tgtEl>
                                          <p:spTgt spid="3">
                                            <p:txEl>
                                              <p:pRg st="4" end="4"/>
                                            </p:txEl>
                                          </p:spTgt>
                                        </p:tgtEl>
                                        <p:attrNameLst>
                                          <p:attrName>style.visibility</p:attrName>
                                        </p:attrNameLst>
                                      </p:cBhvr>
                                      <p:to>
                                        <p:strVal val="visible"/>
                                      </p:to>
                                    </p:set>
                                    <p:animEffect transition="in" filter="checkerboard(across)">
                                      <p:cBhvr>
                                        <p:cTn id="12" dur="500"/>
                                        <p:tgtEl>
                                          <p:spTgt spid="3">
                                            <p:txEl>
                                              <p:pRg st="4" end="4"/>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5" presetClass="entr" presetSubtype="10" dur="500" fill="hold" grpId="0"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animEffect transition="in" filter="checkerboard(across)">
                                      <p:cBhvr>
                                        <p:cTn id="17" dur="500"/>
                                        <p:tgtEl>
                                          <p:spTgt spid="3">
                                            <p:txEl>
                                              <p:pRg st="5" end="5"/>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5" presetClass="entr" presetSubtype="10" dur="500" fill="hold" grpId="0" nodeType="clickEffect">
                                  <p:stCondLst>
                                    <p:cond delay="0"/>
                                  </p:stCondLst>
                                  <p:childTnLst>
                                    <p:set>
                                      <p:cBhvr>
                                        <p:cTn id="21" dur="1" fill="hold">
                                          <p:stCondLst>
                                            <p:cond delay="0"/>
                                          </p:stCondLst>
                                        </p:cTn>
                                        <p:tgtEl>
                                          <p:spTgt spid="3">
                                            <p:txEl>
                                              <p:pRg st="6" end="6"/>
                                            </p:txEl>
                                          </p:spTgt>
                                        </p:tgtEl>
                                        <p:attrNameLst>
                                          <p:attrName>style.visibility</p:attrName>
                                        </p:attrNameLst>
                                      </p:cBhvr>
                                      <p:to>
                                        <p:strVal val="visible"/>
                                      </p:to>
                                    </p:set>
                                    <p:animEffect transition="in" filter="checkerboard(across)">
                                      <p:cBhvr>
                                        <p:cTn id="22"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ctrTitle"/>
          </p:nvPr>
        </p:nvSpPr>
        <p:spPr/>
        <p:txBody>
          <a:bodyPr/>
          <a:lstStyle/>
          <a:p>
            <a:endParaRPr lang="ar-SA"/>
          </a:p>
        </p:txBody>
      </p:sp>
      <p:sp>
        <p:nvSpPr>
          <p:cNvPr id="3" name="عنوان فرعي 2"/>
          <p:cNvSpPr>
            <a:spLocks noGrp="1"/>
          </p:cNvSpPr>
          <p:nvPr>
            <p:ph type="subTitle" idx="1"/>
          </p:nvPr>
        </p:nvSpPr>
        <p:spPr/>
        <p:txBody>
          <a:bodyPr/>
          <a:lstStyle/>
          <a:p>
            <a:endParaRPr lang="ar-SA"/>
          </a:p>
        </p:txBody>
      </p:sp>
    </p:spTree>
  </p:cSld>
  <p:clrMapOvr>
    <a:masterClrMapping/>
  </p:clrMapOvr>
  <p:transition/>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buNone/>
            </a:pPr>
            <a:r>
              <a:rPr lang="ar-DZ" sz="8800" b="1" smtClean="0">
                <a:solidFill>
                  <a:schemeClr val="tx2">
                    <a:lumMod val="60000"/>
                    <a:lumOff val="40000"/>
                  </a:schemeClr>
                </a:solidFill>
                <a:latin typeface="Andalus" pitchFamily="18" charset="-78"/>
                <a:cs typeface="Andalus" pitchFamily="18" charset="-78"/>
              </a:rPr>
              <a:t>المحاضرة: </a:t>
            </a:r>
            <a:r>
              <a:rPr lang="ar-DZ" sz="8800" b="1" smtClean="0">
                <a:solidFill>
                  <a:srgbClr val="009900"/>
                </a:solidFill>
                <a:latin typeface="Andalus" pitchFamily="18" charset="-78"/>
                <a:cs typeface="Andalus" pitchFamily="18" charset="-78"/>
              </a:rPr>
              <a:t>08</a:t>
            </a:r>
            <a:r>
              <a:rPr lang="ar-DZ" sz="8800" b="1" smtClean="0">
                <a:latin typeface="Andalus" pitchFamily="18" charset="-78"/>
                <a:cs typeface="Andalus" pitchFamily="18" charset="-78"/>
              </a:rPr>
              <a:t>: </a:t>
            </a:r>
            <a:r>
              <a:rPr lang="ar-DZ" sz="8800" b="1" smtClean="0">
                <a:solidFill>
                  <a:srgbClr val="FF0000"/>
                </a:solidFill>
                <a:latin typeface="Andalus" pitchFamily="18" charset="-78"/>
                <a:cs typeface="Andalus" pitchFamily="18" charset="-78"/>
              </a:rPr>
              <a:t>الفساد وأخلاقيات المهنة</a:t>
            </a:r>
            <a:endParaRPr lang="ar-SA" sz="8800" b="1">
              <a:solidFill>
                <a:srgbClr val="FF0000"/>
              </a:solidFill>
              <a:latin typeface="Andalus" pitchFamily="18" charset="-78"/>
              <a:cs typeface="Andalus" pitchFamily="18"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 presetClass="entr" presetSubtype="16"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b="1" smtClean="0">
                <a:solidFill>
                  <a:srgbClr val="92D050"/>
                </a:solidFill>
                <a:cs typeface="PT Bold Broken" pitchFamily="2" charset="-78"/>
              </a:rPr>
              <a:t>مفهوم الفساد: </a:t>
            </a:r>
            <a:endParaRPr lang="ar-SA" b="1">
              <a:solidFill>
                <a:srgbClr val="92D050"/>
              </a:solidFill>
              <a:cs typeface="PT Bold Broken" pitchFamily="2" charset="-78"/>
            </a:endParaRPr>
          </a:p>
        </p:txBody>
      </p:sp>
      <p:sp>
        <p:nvSpPr>
          <p:cNvPr id="3" name="عنصر نائب للمحتوى 2"/>
          <p:cNvSpPr>
            <a:spLocks noGrp="1"/>
          </p:cNvSpPr>
          <p:nvPr>
            <p:ph idx="1"/>
          </p:nvPr>
        </p:nvSpPr>
        <p:spPr/>
        <p:txBody>
          <a:bodyPr/>
          <a:lstStyle/>
          <a:p>
            <a:pPr algn="just"/>
            <a:r>
              <a:rPr lang="ar-DZ" b="1" smtClean="0">
                <a:solidFill>
                  <a:schemeClr val="accent2"/>
                </a:solidFill>
                <a:cs typeface="PT Bold Broken" pitchFamily="2" charset="-78"/>
              </a:rPr>
              <a:t>لغة</a:t>
            </a:r>
            <a:r>
              <a:rPr lang="ar-DZ" smtClean="0">
                <a:solidFill>
                  <a:schemeClr val="accent2"/>
                </a:solidFill>
                <a:cs typeface="PT Bold Broken" pitchFamily="2" charset="-78"/>
              </a:rPr>
              <a:t>: </a:t>
            </a:r>
            <a:r>
              <a:rPr lang="ar-DZ" smtClean="0">
                <a:cs typeface="PT Bold Broken" pitchFamily="2" charset="-78"/>
              </a:rPr>
              <a:t>من "فسَد"، وهو ضدّ "صلَح"، والفساد هو البطلان، وذهاب الصلاح، والخروج عن الاعتدال، والاضطراب والتلف،  وإلحاق الضرر بالغير، ومن معانيه في القرآن: الجدب والقحط، والطغيان والتجبّر.</a:t>
            </a:r>
            <a:endParaRPr lang="en-US" smtClean="0">
              <a:cs typeface="PT Bold Broken" pitchFamily="2" charset="-78"/>
            </a:endParaRPr>
          </a:p>
          <a:p>
            <a:pPr algn="just"/>
            <a:r>
              <a:rPr lang="ar-DZ" b="1" smtClean="0">
                <a:solidFill>
                  <a:schemeClr val="accent2"/>
                </a:solidFill>
                <a:cs typeface="PT Bold Broken" pitchFamily="2" charset="-78"/>
              </a:rPr>
              <a:t>اصطلاحا</a:t>
            </a:r>
            <a:r>
              <a:rPr lang="ar-DZ" smtClean="0">
                <a:solidFill>
                  <a:schemeClr val="accent2"/>
                </a:solidFill>
                <a:cs typeface="PT Bold Broken" pitchFamily="2" charset="-78"/>
              </a:rPr>
              <a:t>:  </a:t>
            </a:r>
            <a:r>
              <a:rPr lang="ar-DZ" smtClean="0">
                <a:cs typeface="PT Bold Broken" pitchFamily="2" charset="-78"/>
              </a:rPr>
              <a:t>"هو الاستغلال السيّئ للوظيفة العامّة الرسمية من أجل تحقيق المصلحة الخاصة".</a:t>
            </a:r>
            <a:endParaRPr lang="en-US" smtClean="0">
              <a:cs typeface="PT Bold Broke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 presetClass="entr" presetSubtype="16"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4" presetClass="entr" presetSubtype="16"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DZ" b="1" smtClean="0"/>
              <a:t>أهمية الأخلاق الحسنة ومكانتها في الإسلام:</a:t>
            </a:r>
            <a:endParaRPr lang="ar-SA" b="1"/>
          </a:p>
        </p:txBody>
      </p:sp>
      <p:sp>
        <p:nvSpPr>
          <p:cNvPr id="3" name="عنصر نائب للمحتوى 2"/>
          <p:cNvSpPr>
            <a:spLocks noGrp="1"/>
          </p:cNvSpPr>
          <p:nvPr>
            <p:ph idx="1"/>
          </p:nvPr>
        </p:nvSpPr>
        <p:spPr/>
        <p:txBody>
          <a:bodyPr>
            <a:normAutofit/>
          </a:bodyPr>
          <a:lstStyle/>
          <a:p>
            <a:r>
              <a:rPr lang="ar-DZ" b="1" smtClean="0">
                <a:solidFill>
                  <a:srgbClr val="C00000"/>
                </a:solidFill>
              </a:rPr>
              <a:t>”إنما بعثت لأتمم مكارم الأخلاق“.</a:t>
            </a:r>
          </a:p>
          <a:p>
            <a:r>
              <a:rPr lang="ar-DZ" b="1" smtClean="0">
                <a:solidFill>
                  <a:srgbClr val="00B050"/>
                </a:solidFill>
              </a:rPr>
              <a:t>”أكمل المؤمنين إيمانا أحسنهم خلقا“.</a:t>
            </a:r>
          </a:p>
          <a:p>
            <a:r>
              <a:rPr lang="ar-DZ" b="1" smtClean="0">
                <a:solidFill>
                  <a:srgbClr val="0070C0"/>
                </a:solidFill>
              </a:rPr>
              <a:t>”وإنّ من أحبكم إلي وأقربكم مني مجلسا يوم القيامة أحاسنكم أخلاقا“.</a:t>
            </a:r>
          </a:p>
          <a:p>
            <a:r>
              <a:rPr lang="ar-DZ" b="1" smtClean="0">
                <a:solidFill>
                  <a:srgbClr val="7030A0"/>
                </a:solidFill>
              </a:rPr>
              <a:t>”وإنّ من خياركم أحسنكم أخلاقا“</a:t>
            </a:r>
          </a:p>
          <a:p>
            <a:r>
              <a:rPr lang="ar-DZ" b="1" smtClean="0">
                <a:solidFill>
                  <a:schemeClr val="accent6">
                    <a:lumMod val="50000"/>
                  </a:schemeClr>
                </a:solidFill>
              </a:rPr>
              <a:t>”ما من شيء أثقل في ميزان المؤمن يوم القيامة من خلق حسن، وإن الله ليبغض الفاحش البذيء“</a:t>
            </a:r>
          </a:p>
          <a:p>
            <a:r>
              <a:rPr lang="ar-DZ" b="1" smtClean="0">
                <a:solidFill>
                  <a:srgbClr val="FFFF00"/>
                </a:solidFill>
              </a:rPr>
              <a:t>”إنّ الله ليبلّغ العبدَ بحسن خلقه درجة الصوم والصلاة“</a:t>
            </a:r>
            <a:endParaRPr lang="ar-SA" b="1">
              <a:solidFill>
                <a:srgbClr val="FFFF00"/>
              </a:solidFill>
            </a:endParaRPr>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4"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22" presetClass="entr" presetSubtype="4" dur="50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wipe(dow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lstStyle/>
          <a:p>
            <a:pPr algn="just"/>
            <a:r>
              <a:rPr lang="ar-DZ" smtClean="0">
                <a:cs typeface="PT Bold Broken" pitchFamily="2" charset="-78"/>
              </a:rPr>
              <a:t>”هو الانحراف عن معيار متوقع للسلوك من قبل أولئك الذين هم في السلطة العامة من أجل منفعة خاصة“</a:t>
            </a:r>
          </a:p>
          <a:p>
            <a:pPr algn="just"/>
            <a:r>
              <a:rPr lang="ar-DZ" smtClean="0">
                <a:cs typeface="PT Bold Broken" pitchFamily="2" charset="-78"/>
              </a:rPr>
              <a:t>"الفساد هو كل نشاط يمارسه شخص ماديّ أو معنويّ يسيء المنصب (السلطة) أو يستغلّ النفوذ أو يسخر العلاقات لاستخدامات غير قانونية تكون عادة مصدرا للرشوة وللثراء السريع بعيدا عن عين الرقابة وعن سلطة المحاسبة”</a:t>
            </a:r>
          </a:p>
          <a:p>
            <a:pPr>
              <a:buNone/>
            </a:pPr>
            <a:endParaRPr lang="ar-SA"/>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 presetClass="entr" presetSubtype="16"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4" presetClass="entr" presetSubtype="16"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DZ" b="1" smtClean="0">
                <a:solidFill>
                  <a:srgbClr val="FFC000"/>
                </a:solidFill>
                <a:cs typeface="PT Bold Broken" pitchFamily="2" charset="-78"/>
              </a:rPr>
              <a:t/>
            </a:r>
            <a:br>
              <a:rPr lang="ar-DZ" b="1" smtClean="0">
                <a:solidFill>
                  <a:srgbClr val="FFC000"/>
                </a:solidFill>
                <a:cs typeface="PT Bold Broken" pitchFamily="2" charset="-78"/>
              </a:rPr>
            </a:br>
            <a:r>
              <a:rPr lang="ar-DZ" b="1" smtClean="0">
                <a:solidFill>
                  <a:srgbClr val="FFC000"/>
                </a:solidFill>
                <a:cs typeface="PT Bold Broken" pitchFamily="2" charset="-78"/>
              </a:rPr>
              <a:t>بعض مظاهر الفساد الإداري:</a:t>
            </a:r>
            <a:r>
              <a:rPr lang="en-US" smtClean="0">
                <a:solidFill>
                  <a:srgbClr val="FFC000"/>
                </a:solidFill>
                <a:cs typeface="PT Bold Broken" pitchFamily="2" charset="-78"/>
              </a:rPr>
              <a:t/>
            </a:r>
            <a:br>
              <a:rPr lang="en-US" smtClean="0">
                <a:solidFill>
                  <a:srgbClr val="FFC000"/>
                </a:solidFill>
                <a:cs typeface="PT Bold Broken" pitchFamily="2" charset="-78"/>
              </a:rPr>
            </a:br>
            <a:endParaRPr lang="ar-SA">
              <a:solidFill>
                <a:srgbClr val="FFC000"/>
              </a:solidFill>
              <a:cs typeface="PT Bold Broken" pitchFamily="2" charset="-78"/>
            </a:endParaRPr>
          </a:p>
        </p:txBody>
      </p:sp>
      <p:sp>
        <p:nvSpPr>
          <p:cNvPr id="3" name="عنصر نائب للمحتوى 2"/>
          <p:cNvSpPr>
            <a:spLocks noGrp="1"/>
          </p:cNvSpPr>
          <p:nvPr>
            <p:ph idx="1"/>
          </p:nvPr>
        </p:nvSpPr>
        <p:spPr/>
        <p:txBody>
          <a:bodyPr>
            <a:normAutofit fontScale="85000" lnSpcReduction="10000"/>
          </a:bodyPr>
          <a:lstStyle/>
          <a:p>
            <a:r>
              <a:rPr lang="ar-DZ" sz="4000" b="1" smtClean="0">
                <a:solidFill>
                  <a:srgbClr val="0070C0"/>
                </a:solidFill>
                <a:cs typeface="PT Bold Broken" pitchFamily="2" charset="-78"/>
              </a:rPr>
              <a:t>الرشوة: </a:t>
            </a:r>
            <a:r>
              <a:rPr lang="ar-DZ" sz="4000" b="1" smtClean="0">
                <a:cs typeface="PT Bold Broken" pitchFamily="2" charset="-78"/>
              </a:rPr>
              <a:t>الحصول على منفعة مالية غالبا لتنفيذ أعمال مخالفة للقانون أو أصول المهنة. </a:t>
            </a:r>
          </a:p>
          <a:p>
            <a:r>
              <a:rPr lang="ar-DZ" sz="4000" b="1" smtClean="0">
                <a:solidFill>
                  <a:srgbClr val="FF0000"/>
                </a:solidFill>
                <a:cs typeface="PT Bold Broken" pitchFamily="2" charset="-78"/>
              </a:rPr>
              <a:t>المحسوبية: </a:t>
            </a:r>
            <a:r>
              <a:rPr lang="ar-DZ" sz="4000" b="1" smtClean="0">
                <a:cs typeface="PT Bold Broken" pitchFamily="2" charset="-78"/>
              </a:rPr>
              <a:t>استغلال المنصب للمصلحة الشخصية</a:t>
            </a:r>
          </a:p>
          <a:p>
            <a:r>
              <a:rPr lang="ar-DZ" sz="4000" b="1" smtClean="0">
                <a:solidFill>
                  <a:srgbClr val="00B050"/>
                </a:solidFill>
                <a:cs typeface="PT Bold Broken" pitchFamily="2" charset="-78"/>
              </a:rPr>
              <a:t>المحاباة: </a:t>
            </a:r>
            <a:r>
              <a:rPr lang="ar-DZ" sz="4000" b="1" smtClean="0">
                <a:cs typeface="PT Bold Broken" pitchFamily="2" charset="-78"/>
              </a:rPr>
              <a:t>تفضيل أشخاص أو جهة بغير وجه حق.</a:t>
            </a:r>
            <a:endParaRPr lang="en-US" sz="4000" b="1" smtClean="0">
              <a:cs typeface="PT Bold Broken" pitchFamily="2" charset="-78"/>
            </a:endParaRPr>
          </a:p>
          <a:p>
            <a:r>
              <a:rPr lang="ar-DZ" sz="4000" b="1" smtClean="0">
                <a:solidFill>
                  <a:srgbClr val="FFC000"/>
                </a:solidFill>
                <a:cs typeface="PT Bold Broken" pitchFamily="2" charset="-78"/>
              </a:rPr>
              <a:t>الوساطة: </a:t>
            </a:r>
            <a:r>
              <a:rPr lang="ar-DZ" sz="4000" b="1" smtClean="0">
                <a:cs typeface="PT Bold Broken" pitchFamily="2" charset="-78"/>
              </a:rPr>
              <a:t>تدخل ذي المركز لصالح من لا يستحق.</a:t>
            </a:r>
            <a:endParaRPr lang="en-US" sz="4000" b="1" smtClean="0">
              <a:cs typeface="PT Bold Broken" pitchFamily="2" charset="-78"/>
            </a:endParaRPr>
          </a:p>
          <a:p>
            <a:r>
              <a:rPr lang="ar-DZ" sz="4000" b="1" smtClean="0">
                <a:solidFill>
                  <a:srgbClr val="C00000"/>
                </a:solidFill>
                <a:cs typeface="PT Bold Broken" pitchFamily="2" charset="-78"/>
              </a:rPr>
              <a:t>الابتزاز والتزوير: </a:t>
            </a:r>
            <a:r>
              <a:rPr lang="ar-DZ" sz="4000" b="1" smtClean="0">
                <a:cs typeface="PT Bold Broken" pitchFamily="2" charset="-78"/>
              </a:rPr>
              <a:t>الاستغلال للحصول على المال.</a:t>
            </a:r>
            <a:endParaRPr lang="en-US" sz="4000" b="1" smtClean="0">
              <a:cs typeface="PT Bold Broken" pitchFamily="2" charset="-78"/>
            </a:endParaRPr>
          </a:p>
          <a:p>
            <a:r>
              <a:rPr lang="ar-DZ" sz="4000" b="1" smtClean="0">
                <a:solidFill>
                  <a:srgbClr val="00B0F0"/>
                </a:solidFill>
                <a:cs typeface="PT Bold Broken" pitchFamily="2" charset="-78"/>
              </a:rPr>
              <a:t>نهب المال العام: </a:t>
            </a:r>
            <a:r>
              <a:rPr lang="ar-DZ" sz="4000" b="1" smtClean="0">
                <a:cs typeface="PT Bold Broken" pitchFamily="2" charset="-78"/>
              </a:rPr>
              <a:t>منح التراخيص والإعفاءات دون نزاهة.</a:t>
            </a:r>
            <a:endParaRPr lang="ar-SA" sz="4000" b="1">
              <a:cs typeface="PT Bold Broke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 presetClass="entr" presetSubtype="16"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4" presetClass="entr" presetSubtype="16"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4" presetClass="entr" presetSubtype="16"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4" presetClass="entr" presetSubtype="16"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4" presetClass="entr" presetSubtype="16"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4" presetClass="entr" presetSubtype="16" dur="50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DZ" b="1" smtClean="0">
                <a:solidFill>
                  <a:srgbClr val="0070C0"/>
                </a:solidFill>
                <a:cs typeface="PT Bold Broken" pitchFamily="2" charset="-78"/>
              </a:rPr>
              <a:t/>
            </a:r>
            <a:br>
              <a:rPr lang="ar-DZ" b="1" smtClean="0">
                <a:solidFill>
                  <a:srgbClr val="0070C0"/>
                </a:solidFill>
                <a:cs typeface="PT Bold Broken" pitchFamily="2" charset="-78"/>
              </a:rPr>
            </a:br>
            <a:r>
              <a:rPr lang="ar-SA" b="1" smtClean="0">
                <a:solidFill>
                  <a:srgbClr val="0070C0"/>
                </a:solidFill>
                <a:cs typeface="PT Bold Broken" pitchFamily="2" charset="-78"/>
              </a:rPr>
              <a:t>أسباب </a:t>
            </a:r>
            <a:r>
              <a:rPr lang="ar-DZ" b="1" err="1" smtClean="0">
                <a:solidFill>
                  <a:srgbClr val="0070C0"/>
                </a:solidFill>
                <a:cs typeface="PT Bold Broken" pitchFamily="2" charset="-78"/>
              </a:rPr>
              <a:t>ال</a:t>
            </a:r>
            <a:r>
              <a:rPr lang="ar-SA" b="1" smtClean="0">
                <a:solidFill>
                  <a:srgbClr val="0070C0"/>
                </a:solidFill>
                <a:cs typeface="PT Bold Broken" pitchFamily="2" charset="-78"/>
              </a:rPr>
              <a:t>ف</a:t>
            </a:r>
            <a:r>
              <a:rPr lang="ar-DZ" b="1" smtClean="0">
                <a:solidFill>
                  <a:srgbClr val="0070C0"/>
                </a:solidFill>
                <a:cs typeface="PT Bold Broken" pitchFamily="2" charset="-78"/>
              </a:rPr>
              <a:t>س</a:t>
            </a:r>
            <a:r>
              <a:rPr lang="ar-SA" b="1" smtClean="0">
                <a:solidFill>
                  <a:srgbClr val="0070C0"/>
                </a:solidFill>
                <a:cs typeface="PT Bold Broken" pitchFamily="2" charset="-78"/>
              </a:rPr>
              <a:t>ا</a:t>
            </a:r>
            <a:r>
              <a:rPr lang="ar-DZ" b="1" smtClean="0">
                <a:solidFill>
                  <a:srgbClr val="0070C0"/>
                </a:solidFill>
                <a:cs typeface="PT Bold Broken" pitchFamily="2" charset="-78"/>
              </a:rPr>
              <a:t>د</a:t>
            </a:r>
            <a:r>
              <a:rPr lang="en-US" b="1" smtClean="0">
                <a:solidFill>
                  <a:srgbClr val="0070C0"/>
                </a:solidFill>
                <a:cs typeface="PT Bold Broken" pitchFamily="2" charset="-78"/>
              </a:rPr>
              <a:t>:</a:t>
            </a:r>
            <a:r>
              <a:rPr lang="en-US" smtClean="0">
                <a:solidFill>
                  <a:srgbClr val="0070C0"/>
                </a:solidFill>
                <a:cs typeface="PT Bold Broken" pitchFamily="2" charset="-78"/>
              </a:rPr>
              <a:t/>
            </a:r>
            <a:br>
              <a:rPr lang="en-US" smtClean="0">
                <a:solidFill>
                  <a:srgbClr val="0070C0"/>
                </a:solidFill>
                <a:cs typeface="PT Bold Broken" pitchFamily="2" charset="-78"/>
              </a:rPr>
            </a:br>
            <a:endParaRPr lang="ar-SA">
              <a:solidFill>
                <a:srgbClr val="0070C0"/>
              </a:solidFill>
              <a:cs typeface="PT Bold Broken" pitchFamily="2" charset="-78"/>
            </a:endParaRPr>
          </a:p>
        </p:txBody>
      </p:sp>
      <p:sp>
        <p:nvSpPr>
          <p:cNvPr id="3" name="عنصر نائب للمحتوى 2"/>
          <p:cNvSpPr>
            <a:spLocks noGrp="1"/>
          </p:cNvSpPr>
          <p:nvPr>
            <p:ph idx="1"/>
          </p:nvPr>
        </p:nvSpPr>
        <p:spPr/>
        <p:txBody>
          <a:bodyPr/>
          <a:lstStyle/>
          <a:p>
            <a:pPr algn="just"/>
            <a:r>
              <a:rPr lang="ar-SA" smtClean="0">
                <a:cs typeface="PT Bold Broken" pitchFamily="2" charset="-78"/>
              </a:rPr>
              <a:t>ـ وجود فجوة كبيرة بين القيم الحضرية السائدة في المجتمع وبين قيم وقواعد العمل الرسمية. </a:t>
            </a:r>
            <a:endParaRPr lang="en-US" smtClean="0">
              <a:cs typeface="PT Bold Broken" pitchFamily="2" charset="-78"/>
            </a:endParaRPr>
          </a:p>
          <a:p>
            <a:pPr algn="just"/>
            <a:r>
              <a:rPr lang="ar-SA" smtClean="0">
                <a:cs typeface="PT Bold Broken" pitchFamily="2" charset="-78"/>
              </a:rPr>
              <a:t>انتشار الولاءات الجزئية. </a:t>
            </a:r>
            <a:endParaRPr lang="en-US" smtClean="0">
              <a:cs typeface="PT Bold Broken" pitchFamily="2" charset="-78"/>
            </a:endParaRPr>
          </a:p>
          <a:p>
            <a:pPr algn="just"/>
            <a:r>
              <a:rPr lang="ar-SA" smtClean="0">
                <a:cs typeface="PT Bold Broken" pitchFamily="2" charset="-78"/>
              </a:rPr>
              <a:t>ـ انهيار النظام </a:t>
            </a:r>
            <a:r>
              <a:rPr lang="ar-DZ" smtClean="0">
                <a:cs typeface="PT Bold Broken" pitchFamily="2" charset="-78"/>
              </a:rPr>
              <a:t>ا</a:t>
            </a:r>
            <a:r>
              <a:rPr lang="ar-SA" smtClean="0">
                <a:cs typeface="PT Bold Broken" pitchFamily="2" charset="-78"/>
              </a:rPr>
              <a:t>لقيمي للفرد أو المجموعة</a:t>
            </a:r>
            <a:r>
              <a:rPr lang="en-US" smtClean="0">
                <a:cs typeface="PT Bold Broken" pitchFamily="2" charset="-78"/>
              </a:rPr>
              <a:t>.</a:t>
            </a:r>
          </a:p>
          <a:p>
            <a:pPr algn="just"/>
            <a:r>
              <a:rPr lang="ar-SA" smtClean="0">
                <a:cs typeface="PT Bold Broken" pitchFamily="2" charset="-78"/>
              </a:rPr>
              <a:t>ـ عدم العدالة في توزيع الثروة في المجتمع</a:t>
            </a:r>
            <a:r>
              <a:rPr lang="ar-DZ" smtClean="0">
                <a:cs typeface="PT Bold Broken" pitchFamily="2" charset="-78"/>
              </a:rPr>
              <a:t>.</a:t>
            </a:r>
            <a:r>
              <a:rPr lang="en-US" smtClean="0">
                <a:cs typeface="PT Bold Broken" pitchFamily="2" charset="-78"/>
              </a:rPr>
              <a:t> </a:t>
            </a:r>
          </a:p>
          <a:p>
            <a:pPr algn="just"/>
            <a:r>
              <a:rPr lang="ar-DZ" smtClean="0">
                <a:cs typeface="PT Bold Broken" pitchFamily="2" charset="-78"/>
              </a:rPr>
              <a:t>ـ </a:t>
            </a:r>
            <a:r>
              <a:rPr lang="ar-SA" smtClean="0">
                <a:cs typeface="PT Bold Broken" pitchFamily="2" charset="-78"/>
              </a:rPr>
              <a:t>انتشار الفقر والجهل ونقص المعرفة بالحقوق الفردية، وسيادة القيم التقليدية والروابط القائمة على النسب والقرابة</a:t>
            </a:r>
            <a:r>
              <a:rPr lang="en-US" smtClean="0">
                <a:cs typeface="PT Bold Broken" pitchFamily="2" charset="-78"/>
              </a:rPr>
              <a:t>. </a:t>
            </a:r>
          </a:p>
          <a:p>
            <a:endParaRPr lang="ar-SA"/>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 presetClass="entr" presetSubtype="16"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4" presetClass="entr" presetSubtype="16"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4" presetClass="entr" presetSubtype="16"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4" presetClass="entr" presetSubtype="16"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4" presetClass="entr" presetSubtype="16"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Autofit/>
          </a:bodyPr>
          <a:lstStyle/>
          <a:p>
            <a:r>
              <a:rPr lang="ar-SA" sz="2800" smtClean="0">
                <a:cs typeface="PT Bold Broken" pitchFamily="2" charset="-78"/>
              </a:rPr>
              <a:t>عدم الالتزام بمبدأ الفصل المتوازن بين السلطات في النظام السياسي وطغيان السلطة التنفيذية على السلطة التشريعية وهو ما يؤدي إلى الإخلال بمبدأ الرقابة المتبادلة، كما أن ضعف الجهاز القضائي وغياب استقلاليته ونزاهته</a:t>
            </a:r>
            <a:r>
              <a:rPr lang="ar-DZ" sz="2800" smtClean="0">
                <a:cs typeface="PT Bold Broken" pitchFamily="2" charset="-78"/>
              </a:rPr>
              <a:t>.</a:t>
            </a:r>
          </a:p>
          <a:p>
            <a:pPr algn="just"/>
            <a:r>
              <a:rPr lang="ar-SA" sz="2800" smtClean="0">
                <a:cs typeface="PT Bold Broken" pitchFamily="2" charset="-78"/>
              </a:rPr>
              <a:t>ضعف أجهزة الرقابة في الدولة وعدم استقلاليتها </a:t>
            </a:r>
            <a:endParaRPr lang="en-US" sz="2800" smtClean="0">
              <a:cs typeface="PT Bold Broken" pitchFamily="2" charset="-78"/>
            </a:endParaRPr>
          </a:p>
          <a:p>
            <a:pPr algn="just"/>
            <a:r>
              <a:rPr lang="ar-SA" sz="2800" smtClean="0">
                <a:cs typeface="PT Bold Broken" pitchFamily="2" charset="-78"/>
              </a:rPr>
              <a:t>المراحل الانتقالية</a:t>
            </a:r>
            <a:r>
              <a:rPr lang="ar-DZ" sz="2800" smtClean="0">
                <a:cs typeface="PT Bold Broken" pitchFamily="2" charset="-78"/>
              </a:rPr>
              <a:t>.</a:t>
            </a:r>
            <a:endParaRPr lang="en-US" sz="2800" smtClean="0">
              <a:cs typeface="PT Bold Broken" pitchFamily="2" charset="-78"/>
            </a:endParaRPr>
          </a:p>
          <a:p>
            <a:pPr algn="just"/>
            <a:r>
              <a:rPr lang="ar-SA" sz="2800" smtClean="0">
                <a:cs typeface="PT Bold Broken" pitchFamily="2" charset="-78"/>
              </a:rPr>
              <a:t>غياب قواعد العمل والإجراءات المكتوبة ومدونات السلوك للموظفين</a:t>
            </a:r>
            <a:r>
              <a:rPr lang="ar-DZ" sz="2800" smtClean="0">
                <a:cs typeface="PT Bold Broken" pitchFamily="2" charset="-78"/>
              </a:rPr>
              <a:t>.</a:t>
            </a:r>
            <a:endParaRPr lang="ar-SA" sz="2800" smtClean="0">
              <a:cs typeface="PT Bold Broken" pitchFamily="2" charset="-78"/>
            </a:endParaRPr>
          </a:p>
          <a:p>
            <a:endParaRPr lang="ar-SA" sz="2800">
              <a:cs typeface="PT Bold Broke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 presetClass="entr" presetSubtype="16"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4" presetClass="entr" presetSubtype="16"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4" presetClass="entr" presetSubtype="16"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4" presetClass="entr" presetSubtype="16"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a:bodyPr>
          <a:lstStyle/>
          <a:p>
            <a:pPr algn="just"/>
            <a:r>
              <a:rPr lang="ar-SA" sz="3000" smtClean="0">
                <a:cs typeface="PT Bold Broken" pitchFamily="2" charset="-78"/>
              </a:rPr>
              <a:t>غياب </a:t>
            </a:r>
            <a:r>
              <a:rPr lang="ar-DZ" sz="3000" smtClean="0">
                <a:cs typeface="PT Bold Broken" pitchFamily="2" charset="-78"/>
              </a:rPr>
              <a:t>الشفافية عن </a:t>
            </a:r>
            <a:r>
              <a:rPr lang="ar-SA" sz="3000" smtClean="0">
                <a:cs typeface="PT Bold Broken" pitchFamily="2" charset="-78"/>
              </a:rPr>
              <a:t>الإعلام </a:t>
            </a:r>
            <a:r>
              <a:rPr lang="ar-DZ" sz="3000" err="1" smtClean="0">
                <a:cs typeface="PT Bold Broken" pitchFamily="2" charset="-78"/>
              </a:rPr>
              <a:t>وا</a:t>
            </a:r>
            <a:r>
              <a:rPr lang="ar-SA" sz="3000" smtClean="0">
                <a:cs typeface="PT Bold Broken" pitchFamily="2" charset="-78"/>
              </a:rPr>
              <a:t>لمواطنين مما يحول دون ممارستهم لدورهم الرقابي على أعمال الوزارات والمؤسسات العامة </a:t>
            </a:r>
            <a:endParaRPr lang="en-US" sz="3000" smtClean="0">
              <a:cs typeface="PT Bold Broken" pitchFamily="2" charset="-78"/>
            </a:endParaRPr>
          </a:p>
          <a:p>
            <a:pPr algn="just"/>
            <a:r>
              <a:rPr lang="ar-SA" sz="3000" smtClean="0">
                <a:cs typeface="PT Bold Broken" pitchFamily="2" charset="-78"/>
              </a:rPr>
              <a:t>ضعف دور مؤسسات المجتمع المدني في الرقابة على الأداء الحكومي أو عدم تمتعها بالحيادية في عملها</a:t>
            </a:r>
            <a:r>
              <a:rPr lang="ar-DZ" sz="3000" smtClean="0">
                <a:cs typeface="PT Bold Broken" pitchFamily="2" charset="-78"/>
              </a:rPr>
              <a:t>.</a:t>
            </a:r>
            <a:r>
              <a:rPr lang="ar-SA" sz="3000" smtClean="0">
                <a:cs typeface="PT Bold Broken" pitchFamily="2" charset="-78"/>
              </a:rPr>
              <a:t> </a:t>
            </a:r>
            <a:endParaRPr lang="en-US" sz="3000" smtClean="0">
              <a:cs typeface="PT Bold Broken" pitchFamily="2" charset="-78"/>
            </a:endParaRPr>
          </a:p>
          <a:p>
            <a:pPr algn="just"/>
            <a:r>
              <a:rPr lang="ar-SA" sz="3000" smtClean="0">
                <a:cs typeface="PT Bold Broken" pitchFamily="2" charset="-78"/>
              </a:rPr>
              <a:t>وجود مصالح وعلاقات تجارية مع شركاء</a:t>
            </a:r>
            <a:r>
              <a:rPr lang="ar-DZ" sz="3000" smtClean="0">
                <a:cs typeface="PT Bold Broken" pitchFamily="2" charset="-78"/>
              </a:rPr>
              <a:t> </a:t>
            </a:r>
            <a:r>
              <a:rPr lang="ar-SA" sz="3000" smtClean="0">
                <a:cs typeface="PT Bold Broken" pitchFamily="2" charset="-78"/>
              </a:rPr>
              <a:t>خارجيين واستخدام وسائل غير قانونية من قبل شركات خارجية للحصول على امتيازات واحتكارات داخل الدولة</a:t>
            </a:r>
            <a:r>
              <a:rPr lang="en-US" sz="3000" smtClean="0">
                <a:cs typeface="PT Bold Broken" pitchFamily="2" charset="-78"/>
              </a:rPr>
              <a:t>.</a:t>
            </a:r>
          </a:p>
          <a:p>
            <a:endParaRPr lang="ar-SA"/>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 presetClass="entr" presetSubtype="16"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4" presetClass="entr" presetSubtype="16"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4" presetClass="entr" presetSubtype="16"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fontScale="90000"/>
          </a:bodyPr>
          <a:lstStyle/>
          <a:p>
            <a:r>
              <a:rPr lang="ar-SA" b="1" smtClean="0">
                <a:solidFill>
                  <a:srgbClr val="92D050"/>
                </a:solidFill>
                <a:cs typeface="PT Bold Broken" pitchFamily="2" charset="-78"/>
              </a:rPr>
              <a:t>آثار الفساد</a:t>
            </a:r>
            <a:r>
              <a:rPr lang="en-US" b="1" smtClean="0">
                <a:solidFill>
                  <a:srgbClr val="92D050"/>
                </a:solidFill>
                <a:cs typeface="PT Bold Broken" pitchFamily="2" charset="-78"/>
              </a:rPr>
              <a:t/>
            </a:r>
            <a:br>
              <a:rPr lang="en-US" b="1" smtClean="0">
                <a:solidFill>
                  <a:srgbClr val="92D050"/>
                </a:solidFill>
                <a:cs typeface="PT Bold Broken" pitchFamily="2" charset="-78"/>
              </a:rPr>
            </a:br>
            <a:endParaRPr lang="ar-SA" b="1">
              <a:solidFill>
                <a:srgbClr val="92D050"/>
              </a:solidFill>
              <a:cs typeface="PT Bold Broken" pitchFamily="2" charset="-78"/>
            </a:endParaRPr>
          </a:p>
        </p:txBody>
      </p:sp>
      <p:sp>
        <p:nvSpPr>
          <p:cNvPr id="3" name="عنصر نائب للمحتوى 2"/>
          <p:cNvSpPr>
            <a:spLocks noGrp="1"/>
          </p:cNvSpPr>
          <p:nvPr>
            <p:ph idx="1"/>
          </p:nvPr>
        </p:nvSpPr>
        <p:spPr/>
        <p:txBody>
          <a:bodyPr>
            <a:normAutofit fontScale="85000" lnSpcReduction="10000"/>
          </a:bodyPr>
          <a:lstStyle/>
          <a:p>
            <a:pPr algn="just"/>
            <a:r>
              <a:rPr lang="ar-SA" smtClean="0">
                <a:cs typeface="PT Bold Broken" pitchFamily="2" charset="-78"/>
              </a:rPr>
              <a:t>خلخلة القيم الأخلاقية والإحباط وانتشار اللامبالاة والسلبية بين أفراد المجتمع، وبروز التعصب والتطرف في الآراء وانتشار الجريمة كرد فعل لانهيار القيم وعدم تكافؤ الفرص</a:t>
            </a:r>
            <a:r>
              <a:rPr lang="en-US" smtClean="0">
                <a:cs typeface="PT Bold Broken" pitchFamily="2" charset="-78"/>
              </a:rPr>
              <a:t> . </a:t>
            </a:r>
          </a:p>
          <a:p>
            <a:pPr algn="just"/>
            <a:r>
              <a:rPr lang="ar-SA" smtClean="0">
                <a:cs typeface="PT Bold Broken" pitchFamily="2" charset="-78"/>
              </a:rPr>
              <a:t>عدم المهنية وفقدان قيمة العمل </a:t>
            </a:r>
            <a:endParaRPr lang="en-US" smtClean="0">
              <a:cs typeface="PT Bold Broken" pitchFamily="2" charset="-78"/>
            </a:endParaRPr>
          </a:p>
          <a:p>
            <a:pPr algn="just"/>
            <a:r>
              <a:rPr lang="ar-SA" smtClean="0">
                <a:cs typeface="PT Bold Broken" pitchFamily="2" charset="-78"/>
              </a:rPr>
              <a:t>التقبل النفسي لفكرة التفريط في معايير أداء الواجب الوظيفي والرقابي وتراجع الاهتمام بالحق العام . </a:t>
            </a:r>
            <a:endParaRPr lang="en-US" smtClean="0">
              <a:cs typeface="PT Bold Broken" pitchFamily="2" charset="-78"/>
            </a:endParaRPr>
          </a:p>
          <a:p>
            <a:pPr algn="just"/>
            <a:r>
              <a:rPr lang="ar-SA" smtClean="0">
                <a:cs typeface="PT Bold Broken" pitchFamily="2" charset="-78"/>
              </a:rPr>
              <a:t>الشعور بالظلم لدى الغالبية مما يؤدي إلى الاحتقان الاجتماعي وانتشار الحقد بين شرائح المجتمع وانتشار الفقر وزيادة حجم المجموعات المهمشة والمتضررة وبشكل خاص النساء والأطفال والشباب</a:t>
            </a:r>
            <a:r>
              <a:rPr lang="en-US" smtClean="0">
                <a:cs typeface="PT Bold Broken" pitchFamily="2" charset="-78"/>
              </a:rPr>
              <a:t> </a:t>
            </a:r>
            <a:r>
              <a:rPr lang="en-US" smtClean="0"/>
              <a:t>.</a:t>
            </a:r>
            <a:br>
              <a:rPr lang="en-US" smtClean="0"/>
            </a:br>
            <a:endParaRPr lang="ar-SA"/>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 presetClass="entr" presetSubtype="16"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4" presetClass="entr" presetSubtype="16"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4" presetClass="entr" presetSubtype="16"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4" presetClass="entr" presetSubtype="16"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endParaRPr lang="ar-SA"/>
          </a:p>
        </p:txBody>
      </p:sp>
      <p:sp>
        <p:nvSpPr>
          <p:cNvPr id="3" name="عنصر نائب للمحتوى 2"/>
          <p:cNvSpPr>
            <a:spLocks noGrp="1"/>
          </p:cNvSpPr>
          <p:nvPr>
            <p:ph idx="1"/>
          </p:nvPr>
        </p:nvSpPr>
        <p:spPr/>
        <p:txBody>
          <a:bodyPr>
            <a:normAutofit fontScale="92500" lnSpcReduction="20000"/>
          </a:bodyPr>
          <a:lstStyle/>
          <a:p>
            <a:pPr algn="just"/>
            <a:r>
              <a:rPr lang="ar-SA" smtClean="0">
                <a:cs typeface="PT Bold Broken" pitchFamily="2" charset="-78"/>
              </a:rPr>
              <a:t>الفشل في جذب الاستثمارات الخارجية ، وهروب رؤوس الأموال المحلية</a:t>
            </a:r>
            <a:r>
              <a:rPr lang="en-US" smtClean="0">
                <a:cs typeface="PT Bold Broken" pitchFamily="2" charset="-78"/>
              </a:rPr>
              <a:t> .</a:t>
            </a:r>
          </a:p>
          <a:p>
            <a:pPr algn="just"/>
            <a:r>
              <a:rPr lang="ar-SA" smtClean="0">
                <a:cs typeface="PT Bold Broken" pitchFamily="2" charset="-78"/>
              </a:rPr>
              <a:t>الكلفة المادية الكبيرة للفساد على الخزينة العامة كنتيجة لهدر الإيرادات العامة</a:t>
            </a:r>
            <a:r>
              <a:rPr lang="en-US" smtClean="0">
                <a:cs typeface="PT Bold Broken" pitchFamily="2" charset="-78"/>
              </a:rPr>
              <a:t> .</a:t>
            </a:r>
          </a:p>
          <a:p>
            <a:pPr algn="just"/>
            <a:r>
              <a:rPr lang="en-US" smtClean="0">
                <a:cs typeface="PT Bold Broken" pitchFamily="2" charset="-78"/>
              </a:rPr>
              <a:t> </a:t>
            </a:r>
            <a:r>
              <a:rPr lang="ar-SA" smtClean="0">
                <a:cs typeface="PT Bold Broken" pitchFamily="2" charset="-78"/>
              </a:rPr>
              <a:t>الفشل في الحصول على المساعدات الأجنبية، كنتيجة لسوء سمعة النظام السياسي</a:t>
            </a:r>
            <a:r>
              <a:rPr lang="en-US" smtClean="0">
                <a:cs typeface="PT Bold Broken" pitchFamily="2" charset="-78"/>
              </a:rPr>
              <a:t> .</a:t>
            </a:r>
          </a:p>
          <a:p>
            <a:pPr algn="just"/>
            <a:r>
              <a:rPr lang="ar-SA" smtClean="0">
                <a:cs typeface="PT Bold Broken" pitchFamily="2" charset="-78"/>
              </a:rPr>
              <a:t>هجرة الكفاءات الاقتصادية نظرا لغياب التقدير وبروز المحسوبية والمحاباة في إشغال المناصب</a:t>
            </a:r>
            <a:r>
              <a:rPr lang="en-US" smtClean="0">
                <a:cs typeface="PT Bold Broken" pitchFamily="2" charset="-78"/>
              </a:rPr>
              <a:t>.</a:t>
            </a:r>
          </a:p>
          <a:p>
            <a:pPr algn="just">
              <a:buNone/>
            </a:pPr>
            <a:r>
              <a:rPr lang="en-US" smtClean="0"/>
              <a:t/>
            </a:r>
            <a:br>
              <a:rPr lang="en-US" smtClean="0"/>
            </a:br>
            <a:endParaRPr lang="ar-SA"/>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 presetClass="entr" presetSubtype="16"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4" presetClass="entr" presetSubtype="16"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4" presetClass="entr" presetSubtype="16"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4" presetClass="entr" presetSubtype="16"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4" presetClass="entr" presetSubtype="16"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b="1" smtClean="0">
                <a:solidFill>
                  <a:srgbClr val="7030A0"/>
                </a:solidFill>
                <a:cs typeface="PT Bold Broken" pitchFamily="2" charset="-78"/>
              </a:rPr>
              <a:t>مقترحات لمكافحة الفساد</a:t>
            </a:r>
            <a:endParaRPr lang="ar-SA" b="1">
              <a:solidFill>
                <a:srgbClr val="7030A0"/>
              </a:solidFill>
              <a:cs typeface="PT Bold Broken" pitchFamily="2" charset="-78"/>
            </a:endParaRPr>
          </a:p>
        </p:txBody>
      </p:sp>
      <p:sp>
        <p:nvSpPr>
          <p:cNvPr id="3" name="عنصر نائب للمحتوى 2"/>
          <p:cNvSpPr>
            <a:spLocks noGrp="1"/>
          </p:cNvSpPr>
          <p:nvPr>
            <p:ph idx="1"/>
          </p:nvPr>
        </p:nvSpPr>
        <p:spPr/>
        <p:txBody>
          <a:bodyPr>
            <a:normAutofit fontScale="85000" lnSpcReduction="10000"/>
          </a:bodyPr>
          <a:lstStyle/>
          <a:p>
            <a:pPr algn="just"/>
            <a:r>
              <a:rPr lang="ar-DZ" smtClean="0">
                <a:cs typeface="PT Bold Broken" pitchFamily="2" charset="-78"/>
              </a:rPr>
              <a:t>استقلالية الجهاز والقضائي.</a:t>
            </a:r>
            <a:endParaRPr lang="en-US" smtClean="0">
              <a:cs typeface="PT Bold Broken" pitchFamily="2" charset="-78"/>
            </a:endParaRPr>
          </a:p>
          <a:p>
            <a:pPr algn="just"/>
            <a:r>
              <a:rPr lang="ar-DZ" smtClean="0">
                <a:cs typeface="PT Bold Broken" pitchFamily="2" charset="-78"/>
              </a:rPr>
              <a:t>تفعيل قوانين مكافحة الفساد.</a:t>
            </a:r>
          </a:p>
          <a:p>
            <a:pPr algn="just"/>
            <a:r>
              <a:rPr lang="ar-DZ" smtClean="0">
                <a:cs typeface="PT Bold Broken" pitchFamily="2" charset="-78"/>
              </a:rPr>
              <a:t>تنصيب هيئات لمكافحة الفساد بالمتابعة والمساءلة والمحاسبة. </a:t>
            </a:r>
          </a:p>
          <a:p>
            <a:pPr algn="just"/>
            <a:r>
              <a:rPr lang="ar-DZ" smtClean="0">
                <a:cs typeface="PT Bold Broken" pitchFamily="2" charset="-78"/>
              </a:rPr>
              <a:t>وضع قاعدة بيانات إلكترونية لمتابعة كل الأنشطة الإدارية والمالية للدولة.</a:t>
            </a:r>
          </a:p>
          <a:p>
            <a:pPr algn="just"/>
            <a:r>
              <a:rPr lang="ar-DZ" smtClean="0">
                <a:cs typeface="PT Bold Broken" pitchFamily="2" charset="-78"/>
              </a:rPr>
              <a:t>إتاحة فرص التبليغ عن المخالفات الوظيفية مع وجود قوانين حماية للمبلغين.</a:t>
            </a:r>
          </a:p>
          <a:p>
            <a:pPr algn="just"/>
            <a:r>
              <a:rPr lang="ar-DZ" smtClean="0">
                <a:cs typeface="PT Bold Broken" pitchFamily="2" charset="-78"/>
              </a:rPr>
              <a:t>غرس قيم أخلاقيات المهنة كالأمانة والنزاهة والعدل...</a:t>
            </a:r>
            <a:endParaRPr lang="en-US" smtClean="0">
              <a:cs typeface="PT Bold Broken" pitchFamily="2" charset="-78"/>
            </a:endParaRPr>
          </a:p>
          <a:p>
            <a:pPr algn="just"/>
            <a:r>
              <a:rPr lang="ar-DZ" smtClean="0">
                <a:cs typeface="PT Bold Broken" pitchFamily="2" charset="-78"/>
              </a:rPr>
              <a:t>ـ تفعيل دور المواطن وجمعيات المجتمع المدني وإشراكهم في مكافحة الفساد ونشر ثقافة المواطنة الفعالة.</a:t>
            </a:r>
            <a:endParaRPr lang="en-US">
              <a:cs typeface="PT Bold Broken" pitchFamily="2" charset="-78"/>
            </a:endParaRPr>
          </a:p>
        </p:txBody>
      </p:sp>
    </p:spTree>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4" presetClass="entr" presetSubtype="16"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4" presetClass="entr" presetSubtype="16"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4" presetClass="entr" presetSubtype="16"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4" presetClass="entr" presetSubtype="16"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ox(i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4" presetClass="entr" presetSubtype="16"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ox(in)">
                                      <p:cBhvr>
                                        <p:cTn id="27" dur="500"/>
                                        <p:tgtEl>
                                          <p:spTgt spid="3">
                                            <p:txEl>
                                              <p:pRg st="4" end="4"/>
                                            </p:txEl>
                                          </p:spTgt>
                                        </p:tgtEl>
                                      </p:cBhvr>
                                    </p:animEffect>
                                  </p:childTnLst>
                                </p:cTn>
                              </p:par>
                            </p:childTnLst>
                          </p:cTn>
                        </p:par>
                      </p:childTnLst>
                    </p:cTn>
                  </p:par>
                  <p:par>
                    <p:cTn id="28" fill="hold" nodeType="clickPar">
                      <p:stCondLst>
                        <p:cond delay="indefinite"/>
                      </p:stCondLst>
                      <p:childTnLst>
                        <p:par>
                          <p:cTn id="29" fill="hold">
                            <p:stCondLst>
                              <p:cond delay="0"/>
                            </p:stCondLst>
                            <p:childTnLst>
                              <p:par>
                                <p:cTn id="30" presetID="4" presetClass="entr" presetSubtype="16" dur="50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ox(in)">
                                      <p:cBhvr>
                                        <p:cTn id="32" dur="500"/>
                                        <p:tgtEl>
                                          <p:spTgt spid="3">
                                            <p:txEl>
                                              <p:pRg st="5" end="5"/>
                                            </p:txEl>
                                          </p:spTgt>
                                        </p:tgtEl>
                                      </p:cBhvr>
                                    </p:animEffect>
                                  </p:childTnLst>
                                </p:cTn>
                              </p:par>
                            </p:childTnLst>
                          </p:cTn>
                        </p:par>
                      </p:childTnLst>
                    </p:cTn>
                  </p:par>
                  <p:par>
                    <p:cTn id="33" fill="hold" nodeType="clickPar">
                      <p:stCondLst>
                        <p:cond delay="indefinite"/>
                      </p:stCondLst>
                      <p:childTnLst>
                        <p:par>
                          <p:cTn id="34" fill="hold">
                            <p:stCondLst>
                              <p:cond delay="0"/>
                            </p:stCondLst>
                            <p:childTnLst>
                              <p:par>
                                <p:cTn id="35" presetID="4" presetClass="entr" presetSubtype="16" dur="500"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Effect transition="in" filter="box(in)">
                                      <p:cBhvr>
                                        <p:cTn id="37"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normAutofit/>
          </a:bodyPr>
          <a:lstStyle/>
          <a:p>
            <a:r>
              <a:rPr lang="ar-DZ" b="1" smtClean="0"/>
              <a:t>ثانيا: مفهوم المهنة:</a:t>
            </a:r>
            <a:endParaRPr lang="ar-SA" b="1"/>
          </a:p>
        </p:txBody>
      </p:sp>
      <p:sp>
        <p:nvSpPr>
          <p:cNvPr id="3" name="عنصر نائب للمحتوى 2"/>
          <p:cNvSpPr>
            <a:spLocks noGrp="1"/>
          </p:cNvSpPr>
          <p:nvPr>
            <p:ph idx="1"/>
          </p:nvPr>
        </p:nvSpPr>
        <p:spPr/>
        <p:txBody>
          <a:bodyPr/>
          <a:lstStyle/>
          <a:p>
            <a:r>
              <a:rPr lang="ar-DZ" b="1" smtClean="0"/>
              <a:t>لغة: </a:t>
            </a:r>
            <a:r>
              <a:rPr lang="ar-DZ" smtClean="0"/>
              <a:t>الحذق بالخدمة والعمل ونحوه، وجمعها: مِهنٌ.</a:t>
            </a:r>
          </a:p>
          <a:p>
            <a:r>
              <a:rPr lang="ar-DZ" b="1" smtClean="0"/>
              <a:t>اصطلاحا: </a:t>
            </a:r>
            <a:r>
              <a:rPr lang="ar-DZ" smtClean="0"/>
              <a:t>”مجموعة من الأعمال تتطلب مهارات معينة يؤديها الفرد من خلال ممارسات تدريبية“.</a:t>
            </a:r>
          </a:p>
          <a:p>
            <a:r>
              <a:rPr lang="ar-DZ" smtClean="0"/>
              <a:t>”نشاط عقلاني مدرك قصدي يقوم به الفرد لإنتاج شبه مادي أو فكري“</a:t>
            </a:r>
          </a:p>
          <a:p>
            <a:r>
              <a:rPr lang="ar-DZ" smtClean="0"/>
              <a:t>”كل نشاط جسمي أو عقلي يقوم به الإنسان بهدف الإنتاج في مؤسسة حكومية أو خاصة“</a:t>
            </a:r>
            <a:endParaRPr lang="ar-SA"/>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b="1" smtClean="0"/>
              <a:t>أهمية المهنة:</a:t>
            </a:r>
            <a:endParaRPr lang="ar-SA" b="1"/>
          </a:p>
        </p:txBody>
      </p:sp>
      <p:sp>
        <p:nvSpPr>
          <p:cNvPr id="3" name="عنصر نائب للمحتوى 2"/>
          <p:cNvSpPr>
            <a:spLocks noGrp="1"/>
          </p:cNvSpPr>
          <p:nvPr>
            <p:ph idx="1"/>
          </p:nvPr>
        </p:nvSpPr>
        <p:spPr/>
        <p:txBody>
          <a:bodyPr/>
          <a:lstStyle/>
          <a:p>
            <a:r>
              <a:rPr lang="ar-DZ" smtClean="0"/>
              <a:t>تحقيق النمو الاقتصادي والاجتماعي.</a:t>
            </a:r>
          </a:p>
          <a:p>
            <a:r>
              <a:rPr lang="ar-DZ" smtClean="0"/>
              <a:t>كسب الرزق والإعالة.</a:t>
            </a:r>
          </a:p>
          <a:p>
            <a:r>
              <a:rPr lang="ar-DZ" smtClean="0"/>
              <a:t>دفع المفاسد الناجمة عن البطالة.</a:t>
            </a:r>
          </a:p>
          <a:p>
            <a:r>
              <a:rPr lang="ar-DZ" smtClean="0"/>
              <a:t>تعزيز الذات والحرية المالية.</a:t>
            </a:r>
            <a:endParaRPr lang="ar-SA"/>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b="1" smtClean="0"/>
              <a:t>مفهوم أخلاقيات المهنة:</a:t>
            </a:r>
            <a:endParaRPr lang="ar-SA" b="1"/>
          </a:p>
        </p:txBody>
      </p:sp>
      <p:sp>
        <p:nvSpPr>
          <p:cNvPr id="3" name="عنصر نائب للمحتوى 2"/>
          <p:cNvSpPr>
            <a:spLocks noGrp="1"/>
          </p:cNvSpPr>
          <p:nvPr>
            <p:ph idx="1"/>
          </p:nvPr>
        </p:nvSpPr>
        <p:spPr/>
        <p:txBody>
          <a:bodyPr>
            <a:normAutofit/>
          </a:bodyPr>
          <a:lstStyle/>
          <a:p>
            <a:pPr algn="just"/>
            <a:r>
              <a:rPr lang="ar-DZ" smtClean="0"/>
              <a:t>الأحكام القيمية التي تتعلق بضبط الأفعال الإنسانية من ناحية أنها خير أو شرّ، وهدفها السمو به لتكون سلوكا أخلاقيا يقرّه الضمير والدين والمجتمع، وتتكون هذه الضوابط من مجموعة من القواعد التي تبين للأفراد كيف يتصرفون في الحالات والمواقف التي تعرض لهم أثناء أدائهم لمهنتهم دون أن يخالفوا في ذلك العرف السائد في مجتمعهم أو العقائد الدينية المتبعة لديهم.</a:t>
            </a:r>
          </a:p>
          <a:p>
            <a:pPr algn="just"/>
            <a:r>
              <a:rPr lang="ar-DZ" smtClean="0"/>
              <a:t>مجموعة القيم والنظم المحققة للمعايير الإيجابية العليا المطلوبة في أداء الأعمال الوظيفية والتخصصية، وفي أساليب التعامل داخل بيئة العمل، ومع المستفيدين، وفي المحافظة على صحة الإنسان.</a:t>
            </a:r>
            <a:endParaRPr lang="ar-SA"/>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عنوان 1"/>
          <p:cNvSpPr>
            <a:spLocks noGrp="1"/>
          </p:cNvSpPr>
          <p:nvPr>
            <p:ph type="title"/>
          </p:nvPr>
        </p:nvSpPr>
        <p:spPr/>
        <p:txBody>
          <a:bodyPr/>
          <a:lstStyle/>
          <a:p>
            <a:r>
              <a:rPr lang="ar-DZ" b="1" smtClean="0"/>
              <a:t>أهمية أخلاقيات المهنة:</a:t>
            </a:r>
            <a:endParaRPr lang="ar-SA" b="1"/>
          </a:p>
        </p:txBody>
      </p:sp>
      <p:sp>
        <p:nvSpPr>
          <p:cNvPr id="3" name="عنصر نائب للمحتوى 2"/>
          <p:cNvSpPr>
            <a:spLocks noGrp="1"/>
          </p:cNvSpPr>
          <p:nvPr>
            <p:ph idx="1"/>
          </p:nvPr>
        </p:nvSpPr>
        <p:spPr/>
        <p:txBody>
          <a:bodyPr/>
          <a:lstStyle/>
          <a:p>
            <a:r>
              <a:rPr lang="ar-DZ" smtClean="0"/>
              <a:t>ضبط السلوك المهني الشخصي الذي يجب أن يتحلى به المؤتمنون على المصالح العامة.</a:t>
            </a:r>
          </a:p>
          <a:p>
            <a:r>
              <a:rPr lang="ar-DZ" smtClean="0"/>
              <a:t>تعزيز القدرة على تجاوز المشكلات الطارئة.</a:t>
            </a:r>
          </a:p>
          <a:p>
            <a:r>
              <a:rPr lang="ar-DZ" smtClean="0"/>
              <a:t>ارتباط نسق القيم الأخلاقية بالقدرات الإبداعية.</a:t>
            </a:r>
          </a:p>
          <a:p>
            <a:r>
              <a:rPr lang="ar-DZ" smtClean="0"/>
              <a:t>خلق سمعة إنتاجية حسنة لدى المؤسسات.</a:t>
            </a:r>
          </a:p>
          <a:p>
            <a:r>
              <a:rPr lang="ar-DZ" smtClean="0"/>
              <a:t>إزالة الطابع التسلطي الذي يمكن أن تتصف به إدارة ما.</a:t>
            </a:r>
            <a:endParaRPr lang="ar-SA"/>
          </a:p>
        </p:txBody>
      </p:sp>
    </p:spTree>
  </p:cSld>
  <p:clrMapOvr>
    <a:masterClrMapping/>
  </p:clrMapOvr>
  <p:transition>
    <p:pull dir="d"/>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p:stCondLst>
                              <p:cond delay="0"/>
                            </p:stCondLst>
                            <p:childTnLst>
                              <p:par>
                                <p:cTn id="5" presetID="22" presetClass="entr" presetSubtype="4" dur="50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wipe(down)">
                                      <p:cBhvr>
                                        <p:cTn id="7" dur="500"/>
                                        <p:tgtEl>
                                          <p:spTgt spid="3">
                                            <p:txEl>
                                              <p:pRg st="0" end="0"/>
                                            </p:txEl>
                                          </p:spTgt>
                                        </p:tgtEl>
                                      </p:cBhvr>
                                    </p:animEffect>
                                  </p:childTnLst>
                                </p:cTn>
                              </p:par>
                            </p:childTnLst>
                          </p:cTn>
                        </p:par>
                      </p:childTnLst>
                    </p:cTn>
                  </p:par>
                  <p:par>
                    <p:cTn id="8" fill="hold" nodeType="clickPar">
                      <p:stCondLst>
                        <p:cond delay="indefinite"/>
                      </p:stCondLst>
                      <p:childTnLst>
                        <p:par>
                          <p:cTn id="9" fill="hold">
                            <p:stCondLst>
                              <p:cond delay="0"/>
                            </p:stCondLst>
                            <p:childTnLst>
                              <p:par>
                                <p:cTn id="10" presetID="22" presetClass="entr" presetSubtype="4" dur="50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wipe(down)">
                                      <p:cBhvr>
                                        <p:cTn id="12" dur="500"/>
                                        <p:tgtEl>
                                          <p:spTgt spid="3">
                                            <p:txEl>
                                              <p:pRg st="1" end="1"/>
                                            </p:txEl>
                                          </p:spTgt>
                                        </p:tgtEl>
                                      </p:cBhvr>
                                    </p:animEffect>
                                  </p:childTnLst>
                                </p:cTn>
                              </p:par>
                            </p:childTnLst>
                          </p:cTn>
                        </p:par>
                      </p:childTnLst>
                    </p:cTn>
                  </p:par>
                  <p:par>
                    <p:cTn id="13" fill="hold" nodeType="clickPar">
                      <p:stCondLst>
                        <p:cond delay="indefinite"/>
                      </p:stCondLst>
                      <p:childTnLst>
                        <p:par>
                          <p:cTn id="14" fill="hold">
                            <p:stCondLst>
                              <p:cond delay="0"/>
                            </p:stCondLst>
                            <p:childTnLst>
                              <p:par>
                                <p:cTn id="15" presetID="22" presetClass="entr" presetSubtype="4" dur="50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wipe(down)">
                                      <p:cBhvr>
                                        <p:cTn id="17" dur="500"/>
                                        <p:tgtEl>
                                          <p:spTgt spid="3">
                                            <p:txEl>
                                              <p:pRg st="2" end="2"/>
                                            </p:txEl>
                                          </p:spTgt>
                                        </p:tgtEl>
                                      </p:cBhvr>
                                    </p:animEffect>
                                  </p:childTnLst>
                                </p:cTn>
                              </p:par>
                            </p:childTnLst>
                          </p:cTn>
                        </p:par>
                      </p:childTnLst>
                    </p:cTn>
                  </p:par>
                  <p:par>
                    <p:cTn id="18" fill="hold" nodeType="clickPar">
                      <p:stCondLst>
                        <p:cond delay="indefinite"/>
                      </p:stCondLst>
                      <p:childTnLst>
                        <p:par>
                          <p:cTn id="19" fill="hold">
                            <p:stCondLst>
                              <p:cond delay="0"/>
                            </p:stCondLst>
                            <p:childTnLst>
                              <p:par>
                                <p:cTn id="20" presetID="22" presetClass="entr" presetSubtype="4" dur="50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wipe(down)">
                                      <p:cBhvr>
                                        <p:cTn id="22" dur="500"/>
                                        <p:tgtEl>
                                          <p:spTgt spid="3">
                                            <p:txEl>
                                              <p:pRg st="3" end="3"/>
                                            </p:txEl>
                                          </p:spTgt>
                                        </p:tgtEl>
                                      </p:cBhvr>
                                    </p:animEffect>
                                  </p:childTnLst>
                                </p:cTn>
                              </p:par>
                            </p:childTnLst>
                          </p:cTn>
                        </p:par>
                      </p:childTnLst>
                    </p:cTn>
                  </p:par>
                  <p:par>
                    <p:cTn id="23" fill="hold" nodeType="clickPar">
                      <p:stCondLst>
                        <p:cond delay="indefinite"/>
                      </p:stCondLst>
                      <p:childTnLst>
                        <p:par>
                          <p:cTn id="24" fill="hold">
                            <p:stCondLst>
                              <p:cond delay="0"/>
                            </p:stCondLst>
                            <p:childTnLst>
                              <p:par>
                                <p:cTn id="25" presetID="22" presetClass="entr" presetSubtype="4" dur="50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wipe(down)">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tags/tag1.xml><?xml version="1.0" encoding="utf-8"?>
<p:tagLst xmlns:a="http://schemas.openxmlformats.org/drawingml/2006/main" xmlns:r="http://schemas.openxmlformats.org/officeDocument/2006/relationships" xmlns:p="http://schemas.openxmlformats.org/presentationml/2006/main">
  <p:tag name="AS_NET" val="6.0.6"/>
  <p:tag name="AS_OS" val="Microsoft Windows NT 10.0.17763.0"/>
  <p:tag name="AS_RELEASE_DATE" val="2022.08.14"/>
  <p:tag name="AS_TITLE" val="Aspose.Slides for .NET5"/>
  <p:tag name="AS_VERSION" val="22.8"/>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image" Target="../media/image2.jpeg"/></Relationships>
</file>

<file path=ppt/theme/_rels/theme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image" Target="../media/image4.jpeg"/></Relationships>
</file>

<file path=ppt/theme/theme1.xml><?xml version="1.0" encoding="utf-8"?>
<a:theme xmlns:a="http://schemas.openxmlformats.org/drawingml/2006/main" name="تدفق">
  <a:themeElements>
    <a:clrScheme name="تدفق">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تدفق">
      <a:majorFont>
        <a:latin typeface="Calibri"/>
        <a:ea typeface="Calibri"/>
        <a:cs typeface="Arial"/>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Constantia"/>
        <a:cs typeface="Arial"/>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انقلاب">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رحلة">
  <a:themeElements>
    <a:clrScheme name="رحلة">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رحلة">
      <a:majorFont>
        <a:latin typeface="Franklin Gothic Medium"/>
        <a:ea typeface="Franklin Gothic Medium"/>
        <a:cs typeface="Arial"/>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Franklin Gothic Book"/>
        <a:cs typeface="Arial"/>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رحلة">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3.xml><?xml version="1.0" encoding="utf-8"?>
<a:theme xmlns:a="http://schemas.openxmlformats.org/drawingml/2006/main" name="مدني">
  <a:themeElements>
    <a:clrScheme name="مدني">
      <a:dk1>
        <a:sysClr val="windowText" lastClr="000000"/>
      </a:dk1>
      <a:lt1>
        <a:sysClr val="window" lastClr="FFFFFF"/>
      </a:lt1>
      <a:dk2>
        <a:srgbClr val="646B86"/>
      </a:dk2>
      <a:lt2>
        <a:srgbClr val="C5D1D7"/>
      </a:lt2>
      <a:accent1>
        <a:srgbClr val="D16349"/>
      </a:accent1>
      <a:accent2>
        <a:srgbClr val="CCB400"/>
      </a:accent2>
      <a:accent3>
        <a:srgbClr val="8CADAE"/>
      </a:accent3>
      <a:accent4>
        <a:srgbClr val="8C7B70"/>
      </a:accent4>
      <a:accent5>
        <a:srgbClr val="8FB08C"/>
      </a:accent5>
      <a:accent6>
        <a:srgbClr val="D19049"/>
      </a:accent6>
      <a:hlink>
        <a:srgbClr val="00A3D6"/>
      </a:hlink>
      <a:folHlink>
        <a:srgbClr val="694F07"/>
      </a:folHlink>
    </a:clrScheme>
    <a:fontScheme name="مدني">
      <a:majorFont>
        <a:latin typeface="Georgia"/>
        <a:ea typeface="Georgia"/>
        <a:cs typeface="Arial"/>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Georgia"/>
        <a:cs typeface="Arial"/>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مدني">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8.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9.xml><?xml version="1.0" encoding="utf-8"?>
<a:theme xmlns:a="http://schemas.openxmlformats.org/drawingml/2006/main" name="سمة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2259</TotalTime>
  <Words>1867</Words>
  <Application>Aspose.Slides for .NET</Application>
  <PresentationFormat>عرض على الشاشة (3:4)‏</PresentationFormat>
  <Paragraphs>258</Paragraphs>
  <Slides>57</Slides>
  <Notes>2</Notes>
  <HiddenSlides>0</HiddenSlides>
  <MMClips>0</MMClips>
  <ScaleCrop>false</ScaleCrop>
  <HeadingPairs>
    <vt:vector size="4" baseType="variant">
      <vt:variant>
        <vt:lpstr>سمة</vt:lpstr>
      </vt:variant>
      <vt:variant>
        <vt:i4>8</vt:i4>
      </vt:variant>
      <vt:variant>
        <vt:lpstr>عناوين الشرائح</vt:lpstr>
      </vt:variant>
      <vt:variant>
        <vt:i4>57</vt:i4>
      </vt:variant>
    </vt:vector>
  </HeadingPairs>
  <TitlesOfParts>
    <vt:vector size="65" baseType="lpstr">
      <vt:lpstr>تدفق</vt:lpstr>
      <vt:lpstr>رحلة</vt:lpstr>
      <vt:lpstr>مدني</vt:lpstr>
      <vt:lpstr>سمة Office</vt:lpstr>
      <vt:lpstr>سمة Office</vt:lpstr>
      <vt:lpstr>سمة Office</vt:lpstr>
      <vt:lpstr>سمة Office</vt:lpstr>
      <vt:lpstr>سمة Office</vt:lpstr>
      <vt:lpstr>   دروس في أخلاقيات المهنة </vt:lpstr>
      <vt:lpstr> المحاضرة الأولى:  مدخل إلى أخلاقيات المهنة </vt:lpstr>
      <vt:lpstr>لماذا الاهتمام بأخلاقيات المهنة؟</vt:lpstr>
      <vt:lpstr>مفهوم أخلاقيات المهنة:</vt:lpstr>
      <vt:lpstr>أهمية الأخلاق الحسنة ومكانتها في الإسلام:</vt:lpstr>
      <vt:lpstr>ثانيا: مفهوم المهنة:</vt:lpstr>
      <vt:lpstr>أهمية المهنة:</vt:lpstr>
      <vt:lpstr>مفهوم أخلاقيات المهنة:</vt:lpstr>
      <vt:lpstr>أهمية أخلاقيات المهنة:</vt:lpstr>
      <vt:lpstr>الشريحة 10</vt:lpstr>
      <vt:lpstr>المحاضرة 2 : الإخلاص في المهنة</vt:lpstr>
      <vt:lpstr>مفهوم الإخلاص:</vt:lpstr>
      <vt:lpstr>أهمية الإخلاص دينيا:</vt:lpstr>
      <vt:lpstr>مؤشرات الإخلاص في المهنة:</vt:lpstr>
      <vt:lpstr>ثمرات الإخلاص:</vt:lpstr>
      <vt:lpstr>الشريحة 16</vt:lpstr>
      <vt:lpstr>الشريحة 17</vt:lpstr>
      <vt:lpstr>تعريف الأمانة:</vt:lpstr>
      <vt:lpstr>دلالة الأمانة في القرآن الكريم:</vt:lpstr>
      <vt:lpstr>أهمية الأمانة: </vt:lpstr>
      <vt:lpstr>تمظهرات الأمانة في المهنة:</vt:lpstr>
      <vt:lpstr>الشريحة 22</vt:lpstr>
      <vt:lpstr>الشريحة 23</vt:lpstr>
      <vt:lpstr>المحاضرة 04: أخلاقيات التميّز في مهنة التدريس</vt:lpstr>
      <vt:lpstr>بعض قواعد التميّز:</vt:lpstr>
      <vt:lpstr>الشريحة 26</vt:lpstr>
      <vt:lpstr>الشريحة 27</vt:lpstr>
      <vt:lpstr>أيها المتألقات والمتألقون...</vt:lpstr>
      <vt:lpstr>الشريحة 29</vt:lpstr>
      <vt:lpstr>الشريحة 30</vt:lpstr>
      <vt:lpstr>الشريحة 31</vt:lpstr>
      <vt:lpstr>الشريحة 32</vt:lpstr>
      <vt:lpstr>الشريحة 33</vt:lpstr>
      <vt:lpstr>الشريحة 34</vt:lpstr>
      <vt:lpstr>الشريحة 35</vt:lpstr>
      <vt:lpstr>الشريحة 36</vt:lpstr>
      <vt:lpstr>مفهوم الثقة في النفس:</vt:lpstr>
      <vt:lpstr>مؤشرات وجود الثقة في النفس:</vt:lpstr>
      <vt:lpstr>الشريحة 39</vt:lpstr>
      <vt:lpstr>مؤشرات انخفاض الثقة في النفس:</vt:lpstr>
      <vt:lpstr>ابن الثقة في نفوس المتعلمين:</vt:lpstr>
      <vt:lpstr>الشريحة 42</vt:lpstr>
      <vt:lpstr>الشريحة 43</vt:lpstr>
      <vt:lpstr>الشريحة 44</vt:lpstr>
      <vt:lpstr>الشريحة 45</vt:lpstr>
      <vt:lpstr>تذكر</vt:lpstr>
      <vt:lpstr>الشريحة 47</vt:lpstr>
      <vt:lpstr>الشريحة 48</vt:lpstr>
      <vt:lpstr>مفهوم الفساد: </vt:lpstr>
      <vt:lpstr>الشريحة 50</vt:lpstr>
      <vt:lpstr> بعض مظاهر الفساد الإداري: </vt:lpstr>
      <vt:lpstr> أسباب الفساد: </vt:lpstr>
      <vt:lpstr>الشريحة 53</vt:lpstr>
      <vt:lpstr>الشريحة 54</vt:lpstr>
      <vt:lpstr>آثار الفساد </vt:lpstr>
      <vt:lpstr>الشريحة 56</vt:lpstr>
      <vt:lpstr>مقترحات لمكافحة الفساد</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الأولى: مدخل إلى أخلاقيات المهنة </dc:title>
  <dc:creator>PC</dc:creator>
  <cp:lastModifiedBy>PC</cp:lastModifiedBy>
  <cp:revision>28</cp:revision>
  <dcterms:created xsi:type="dcterms:W3CDTF">2019-10-04T16:28:57Z</dcterms:created>
  <dcterms:modified xsi:type="dcterms:W3CDTF">2022-11-02T06:53:54Z</dcterms:modified>
</cp:coreProperties>
</file>