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8"/>
  </p:notesMasterIdLst>
  <p:sldIdLst>
    <p:sldId id="257" r:id="rId2"/>
    <p:sldId id="256" r:id="rId3"/>
    <p:sldId id="343" r:id="rId4"/>
    <p:sldId id="344" r:id="rId5"/>
    <p:sldId id="346" r:id="rId6"/>
    <p:sldId id="345" r:id="rId7"/>
    <p:sldId id="347" r:id="rId8"/>
    <p:sldId id="350" r:id="rId9"/>
    <p:sldId id="365" r:id="rId10"/>
    <p:sldId id="366" r:id="rId11"/>
    <p:sldId id="367" r:id="rId12"/>
    <p:sldId id="359" r:id="rId13"/>
    <p:sldId id="368" r:id="rId14"/>
    <p:sldId id="351" r:id="rId15"/>
    <p:sldId id="369" r:id="rId16"/>
    <p:sldId id="376" r:id="rId17"/>
    <p:sldId id="370" r:id="rId18"/>
    <p:sldId id="371" r:id="rId19"/>
    <p:sldId id="372" r:id="rId20"/>
    <p:sldId id="374" r:id="rId21"/>
    <p:sldId id="375" r:id="rId22"/>
    <p:sldId id="373" r:id="rId23"/>
    <p:sldId id="377" r:id="rId24"/>
    <p:sldId id="378" r:id="rId25"/>
    <p:sldId id="379" r:id="rId26"/>
    <p:sldId id="380" r:id="rId27"/>
    <p:sldId id="381" r:id="rId28"/>
    <p:sldId id="390" r:id="rId29"/>
    <p:sldId id="382" r:id="rId30"/>
    <p:sldId id="391" r:id="rId31"/>
    <p:sldId id="385" r:id="rId32"/>
    <p:sldId id="392" r:id="rId33"/>
    <p:sldId id="393" r:id="rId34"/>
    <p:sldId id="388" r:id="rId35"/>
    <p:sldId id="387" r:id="rId36"/>
    <p:sldId id="386" r:id="rId37"/>
  </p:sldIdLst>
  <p:sldSz cx="9144000" cy="6858000" type="screen4x3"/>
  <p:notesSz cx="6858000" cy="9144000"/>
  <p:defaultTextStyle>
    <a:defPPr>
      <a:defRPr lang="ar-SA"/>
    </a:defPPr>
    <a:lvl1pPr marL="0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r" defTabSz="914309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1843E-A707-46DE-93A6-50A9B75C03D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3F1A63D-808B-4FF4-B2F8-4FA2F9B5E05E}">
      <dgm:prSet phldrT="[نص]" custT="1"/>
      <dgm:spPr/>
      <dgm:t>
        <a:bodyPr/>
        <a:lstStyle/>
        <a:p>
          <a:r>
            <a:rPr lang="ar-DZ" sz="2000" b="1" dirty="0" smtClean="0">
              <a:solidFill>
                <a:srgbClr val="FFFF00"/>
              </a:solidFill>
              <a:cs typeface="+mn-cs"/>
            </a:rPr>
            <a:t>شكل </a:t>
          </a:r>
          <a:r>
            <a:rPr lang="ar-DZ" sz="2000" b="1" dirty="0" err="1" smtClean="0">
              <a:solidFill>
                <a:srgbClr val="FFFF00"/>
              </a:solidFill>
              <a:cs typeface="+mn-cs"/>
            </a:rPr>
            <a:t>الثالوس</a:t>
          </a:r>
          <a:r>
            <a:rPr lang="ar-DZ" sz="2000" b="1" dirty="0" smtClean="0">
              <a:solidFill>
                <a:srgbClr val="FFFF00"/>
              </a:solidFill>
              <a:cs typeface="+mn-cs"/>
            </a:rPr>
            <a:t> </a:t>
          </a:r>
          <a:endParaRPr lang="fr-FR" sz="2000" b="1" dirty="0">
            <a:solidFill>
              <a:srgbClr val="FFFF00"/>
            </a:solidFill>
            <a:cs typeface="+mn-cs"/>
          </a:endParaRPr>
        </a:p>
      </dgm:t>
    </dgm:pt>
    <dgm:pt modelId="{0D7BA2DB-75F8-44BD-9B91-F68915C3CF78}" type="parTrans" cxnId="{B4FC37C7-06D3-4E81-89F6-36DB2D44BFEB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4C785FE4-1130-4FC5-8B0B-D4AF5C78BEB2}" type="sibTrans" cxnId="{B4FC37C7-06D3-4E81-89F6-36DB2D44BFEB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3BA9A97D-B77A-42BA-944C-5BD9F0A4D8CF}">
      <dgm:prSet phldrT="[نص]" custT="1"/>
      <dgm:spPr/>
      <dgm:t>
        <a:bodyPr/>
        <a:lstStyle/>
        <a:p>
          <a:r>
            <a:rPr lang="ar-DZ" sz="2000" b="1" dirty="0" smtClean="0">
              <a:solidFill>
                <a:srgbClr val="FFFF00"/>
              </a:solidFill>
              <a:cs typeface="+mn-cs"/>
            </a:rPr>
            <a:t>شكل خيوط </a:t>
          </a:r>
        </a:p>
        <a:p>
          <a:r>
            <a:rPr lang="fr-FR" sz="2000" b="1" dirty="0" smtClean="0">
              <a:solidFill>
                <a:srgbClr val="FFFF00"/>
              </a:solidFill>
              <a:cs typeface="+mn-cs"/>
            </a:rPr>
            <a:t>Forme </a:t>
          </a:r>
          <a:r>
            <a:rPr lang="fr-FR" sz="2000" b="1" dirty="0" err="1" smtClean="0">
              <a:solidFill>
                <a:srgbClr val="FFFF00"/>
              </a:solidFill>
              <a:cs typeface="+mn-cs"/>
            </a:rPr>
            <a:t>Filement</a:t>
          </a:r>
          <a:endParaRPr lang="fr-FR" sz="2000" b="1" dirty="0">
            <a:solidFill>
              <a:srgbClr val="FFFF00"/>
            </a:solidFill>
            <a:cs typeface="+mn-cs"/>
          </a:endParaRPr>
        </a:p>
      </dgm:t>
    </dgm:pt>
    <dgm:pt modelId="{ECE79469-500A-4FDE-BC61-2C6772C53F8A}" type="parTrans" cxnId="{F388B443-BF8C-45CE-BFE1-042F491BDDB1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6B2199FA-20C4-4704-8EFA-A2B59E536677}" type="sibTrans" cxnId="{F388B443-BF8C-45CE-BFE1-042F491BDDB1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935E4DC6-9B7F-4395-BC0B-4C2210763602}">
      <dgm:prSet phldrT="[نص]" custT="1"/>
      <dgm:spPr/>
      <dgm:t>
        <a:bodyPr/>
        <a:lstStyle/>
        <a:p>
          <a:r>
            <a:rPr lang="ar-DZ" sz="2000" b="1" dirty="0" smtClean="0">
              <a:solidFill>
                <a:srgbClr val="FFFF00"/>
              </a:solidFill>
              <a:cs typeface="+mn-cs"/>
            </a:rPr>
            <a:t>شكل مستعمرات </a:t>
          </a:r>
        </a:p>
        <a:p>
          <a:r>
            <a:rPr lang="fr-FR" sz="2000" b="1" dirty="0" smtClean="0">
              <a:solidFill>
                <a:srgbClr val="FFFF00"/>
              </a:solidFill>
              <a:cs typeface="+mn-cs"/>
            </a:rPr>
            <a:t>Forme Colonie</a:t>
          </a:r>
          <a:endParaRPr lang="fr-FR" sz="2000" b="1" dirty="0">
            <a:solidFill>
              <a:srgbClr val="FFFF00"/>
            </a:solidFill>
            <a:cs typeface="+mn-cs"/>
          </a:endParaRPr>
        </a:p>
      </dgm:t>
    </dgm:pt>
    <dgm:pt modelId="{5F86DE13-85E9-4C86-AAB2-6C1254360C04}" type="parTrans" cxnId="{B628725A-0456-4DB2-831A-FEB7603A7DFA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514EF02A-0C39-4F2D-80D8-3D80826E473D}" type="sibTrans" cxnId="{B628725A-0456-4DB2-831A-FEB7603A7DFA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A4C340F6-9219-4916-BD21-97CFC1DBD29A}">
      <dgm:prSet phldrT="[نص]" custT="1"/>
      <dgm:spPr/>
      <dgm:t>
        <a:bodyPr/>
        <a:lstStyle/>
        <a:p>
          <a:r>
            <a:rPr lang="ar-DZ" sz="2000" b="1" dirty="0" smtClean="0">
              <a:solidFill>
                <a:srgbClr val="FFFF00"/>
              </a:solidFill>
              <a:cs typeface="+mn-cs"/>
            </a:rPr>
            <a:t>أحادي الخلية </a:t>
          </a:r>
        </a:p>
        <a:p>
          <a:r>
            <a:rPr lang="fr-FR" sz="2000" b="1" dirty="0" smtClean="0">
              <a:solidFill>
                <a:srgbClr val="FFFF00"/>
              </a:solidFill>
              <a:cs typeface="+mn-cs"/>
            </a:rPr>
            <a:t>Unicellulaire</a:t>
          </a:r>
          <a:endParaRPr lang="fr-FR" sz="2000" b="1" dirty="0">
            <a:solidFill>
              <a:srgbClr val="FFFF00"/>
            </a:solidFill>
            <a:cs typeface="+mn-cs"/>
          </a:endParaRPr>
        </a:p>
      </dgm:t>
    </dgm:pt>
    <dgm:pt modelId="{85324DC0-AF42-490A-A28E-BFE60061B5E2}" type="parTrans" cxnId="{BD2E205B-D974-4A38-8858-A4CDD267E96E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D861774B-0A5B-4D7C-B1D3-39E9DF3F84F0}" type="sibTrans" cxnId="{BD2E205B-D974-4A38-8858-A4CDD267E96E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6A8472E2-66E5-4CBC-B653-2E36B0AA99F5}">
      <dgm:prSet custT="1"/>
      <dgm:spPr/>
      <dgm:t>
        <a:bodyPr/>
        <a:lstStyle/>
        <a:p>
          <a:r>
            <a:rPr lang="ar-DZ" sz="2000" b="1" dirty="0" smtClean="0">
              <a:solidFill>
                <a:srgbClr val="FFFF00"/>
              </a:solidFill>
              <a:cs typeface="+mn-cs"/>
            </a:rPr>
            <a:t>الشكل </a:t>
          </a:r>
          <a:r>
            <a:rPr lang="ar-DZ" sz="2000" b="1" dirty="0" err="1" smtClean="0">
              <a:solidFill>
                <a:srgbClr val="FFFF00"/>
              </a:solidFill>
              <a:cs typeface="+mn-cs"/>
            </a:rPr>
            <a:t>البرنشيمي</a:t>
          </a:r>
          <a:r>
            <a:rPr lang="ar-DZ" sz="2000" b="1" dirty="0" smtClean="0">
              <a:solidFill>
                <a:srgbClr val="FFFF00"/>
              </a:solidFill>
              <a:cs typeface="+mn-cs"/>
            </a:rPr>
            <a:t> </a:t>
          </a:r>
        </a:p>
        <a:p>
          <a:r>
            <a:rPr lang="fr-FR" sz="2000" b="1" dirty="0" smtClean="0">
              <a:solidFill>
                <a:srgbClr val="FFFF00"/>
              </a:solidFill>
              <a:cs typeface="+mn-cs"/>
            </a:rPr>
            <a:t>Forme </a:t>
          </a:r>
          <a:r>
            <a:rPr lang="fr-FR" sz="2000" b="1" dirty="0" err="1" smtClean="0">
              <a:solidFill>
                <a:srgbClr val="FFFF00"/>
              </a:solidFill>
              <a:cs typeface="+mn-cs"/>
            </a:rPr>
            <a:t>Parenchymatous</a:t>
          </a:r>
          <a:endParaRPr lang="fr-FR" sz="2000" b="1" dirty="0">
            <a:solidFill>
              <a:srgbClr val="FFFF00"/>
            </a:solidFill>
            <a:cs typeface="+mn-cs"/>
          </a:endParaRPr>
        </a:p>
      </dgm:t>
    </dgm:pt>
    <dgm:pt modelId="{7DF06A9E-8BB3-4553-A315-4EB8E96C4309}" type="parTrans" cxnId="{29DAE9A5-89E3-4336-96B9-246CAA08CEAE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125B55FE-5787-4B4F-BA9C-1A67D5EF5C39}" type="sibTrans" cxnId="{29DAE9A5-89E3-4336-96B9-246CAA08CEAE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4645D3E3-6F2C-46A0-9158-1A49F21D93AF}">
      <dgm:prSet custT="1"/>
      <dgm:spPr/>
      <dgm:t>
        <a:bodyPr/>
        <a:lstStyle/>
        <a:p>
          <a:r>
            <a:rPr lang="ar-DZ" sz="2000" b="1" dirty="0" smtClean="0">
              <a:solidFill>
                <a:srgbClr val="FFFF00"/>
              </a:solidFill>
              <a:cs typeface="+mn-cs"/>
            </a:rPr>
            <a:t>الشكل الانبوبي</a:t>
          </a:r>
          <a:endParaRPr lang="fr-FR" sz="2000" b="1" dirty="0" smtClean="0">
            <a:solidFill>
              <a:srgbClr val="FFFF00"/>
            </a:solidFill>
            <a:cs typeface="+mn-cs"/>
          </a:endParaRPr>
        </a:p>
        <a:p>
          <a:r>
            <a:rPr lang="fr-FR" sz="2000" b="1" dirty="0" smtClean="0">
              <a:solidFill>
                <a:srgbClr val="FFFF00"/>
              </a:solidFill>
              <a:cs typeface="+mn-cs"/>
            </a:rPr>
            <a:t>Forme </a:t>
          </a:r>
          <a:r>
            <a:rPr lang="fr-FR" sz="2000" b="1" dirty="0" err="1" smtClean="0">
              <a:solidFill>
                <a:srgbClr val="FFFF00"/>
              </a:solidFill>
              <a:cs typeface="+mn-cs"/>
            </a:rPr>
            <a:t>Siphonie</a:t>
          </a:r>
          <a:r>
            <a:rPr lang="ar-DZ" sz="2000" b="1" dirty="0" smtClean="0">
              <a:solidFill>
                <a:srgbClr val="FFFF00"/>
              </a:solidFill>
              <a:cs typeface="+mn-cs"/>
            </a:rPr>
            <a:t> </a:t>
          </a:r>
        </a:p>
      </dgm:t>
    </dgm:pt>
    <dgm:pt modelId="{E52B90BD-D79C-4BC2-A1AA-DAD16153AC10}" type="parTrans" cxnId="{12B6A9EF-3308-413B-B6A2-5D5B1ADE5F9C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F3E3089E-EE00-4F4C-BF26-44A00449C7B3}" type="sibTrans" cxnId="{12B6A9EF-3308-413B-B6A2-5D5B1ADE5F9C}">
      <dgm:prSet/>
      <dgm:spPr/>
      <dgm:t>
        <a:bodyPr/>
        <a:lstStyle/>
        <a:p>
          <a:endParaRPr lang="fr-FR" sz="2000" b="1">
            <a:solidFill>
              <a:srgbClr val="FFFF00"/>
            </a:solidFill>
            <a:cs typeface="+mn-cs"/>
          </a:endParaRPr>
        </a:p>
      </dgm:t>
    </dgm:pt>
    <dgm:pt modelId="{442BCE81-4FC1-4E65-85BA-D4E8533DE8EF}">
      <dgm:prSet/>
      <dgm:spPr/>
      <dgm:t>
        <a:bodyPr/>
        <a:lstStyle/>
        <a:p>
          <a:r>
            <a:rPr lang="ar-DZ" b="1" dirty="0" smtClean="0">
              <a:solidFill>
                <a:srgbClr val="FFFF00"/>
              </a:solidFill>
            </a:rPr>
            <a:t>الشكل المظلي </a:t>
          </a:r>
        </a:p>
        <a:p>
          <a:r>
            <a:rPr lang="fr-FR" b="1" dirty="0" smtClean="0">
              <a:solidFill>
                <a:srgbClr val="FFFF00"/>
              </a:solidFill>
            </a:rPr>
            <a:t>Forme </a:t>
          </a:r>
          <a:r>
            <a:rPr lang="fr-FR" b="1" dirty="0" err="1" smtClean="0">
              <a:solidFill>
                <a:srgbClr val="FFFF00"/>
              </a:solidFill>
            </a:rPr>
            <a:t>Cladomien</a:t>
          </a:r>
          <a:endParaRPr lang="fr-FR" b="1" dirty="0">
            <a:solidFill>
              <a:srgbClr val="FFFF00"/>
            </a:solidFill>
          </a:endParaRPr>
        </a:p>
      </dgm:t>
    </dgm:pt>
    <dgm:pt modelId="{33749766-9E19-4011-BA39-11177AF705FA}" type="parTrans" cxnId="{3B92C867-1D25-452A-875C-09B7E3442F65}">
      <dgm:prSet/>
      <dgm:spPr/>
      <dgm:t>
        <a:bodyPr/>
        <a:lstStyle/>
        <a:p>
          <a:endParaRPr lang="fr-FR"/>
        </a:p>
      </dgm:t>
    </dgm:pt>
    <dgm:pt modelId="{968927F4-468E-4D76-80DD-9DA007F517FE}" type="sibTrans" cxnId="{3B92C867-1D25-452A-875C-09B7E3442F65}">
      <dgm:prSet/>
      <dgm:spPr/>
      <dgm:t>
        <a:bodyPr/>
        <a:lstStyle/>
        <a:p>
          <a:endParaRPr lang="fr-FR"/>
        </a:p>
      </dgm:t>
    </dgm:pt>
    <dgm:pt modelId="{791A4AC1-0763-42C8-A9E7-CD5F67F3A3B8}" type="pres">
      <dgm:prSet presAssocID="{F321843E-A707-46DE-93A6-50A9B75C03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A5244A5-F524-4C42-8EF3-F81A597CD075}" type="pres">
      <dgm:prSet presAssocID="{83F1A63D-808B-4FF4-B2F8-4FA2F9B5E05E}" presName="hierRoot1" presStyleCnt="0">
        <dgm:presLayoutVars>
          <dgm:hierBranch val="init"/>
        </dgm:presLayoutVars>
      </dgm:prSet>
      <dgm:spPr/>
    </dgm:pt>
    <dgm:pt modelId="{0B404213-4D71-43DA-903E-388CA04CCCBC}" type="pres">
      <dgm:prSet presAssocID="{83F1A63D-808B-4FF4-B2F8-4FA2F9B5E05E}" presName="rootComposite1" presStyleCnt="0"/>
      <dgm:spPr/>
    </dgm:pt>
    <dgm:pt modelId="{D77D4DD9-8626-4A80-82C6-A925D9799E82}" type="pres">
      <dgm:prSet presAssocID="{83F1A63D-808B-4FF4-B2F8-4FA2F9B5E05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0C91145-1227-4C02-85B2-5F926ACAA5E4}" type="pres">
      <dgm:prSet presAssocID="{83F1A63D-808B-4FF4-B2F8-4FA2F9B5E05E}" presName="rootConnector1" presStyleLbl="node1" presStyleIdx="0" presStyleCnt="0"/>
      <dgm:spPr/>
      <dgm:t>
        <a:bodyPr/>
        <a:lstStyle/>
        <a:p>
          <a:endParaRPr lang="fr-FR"/>
        </a:p>
      </dgm:t>
    </dgm:pt>
    <dgm:pt modelId="{2226375F-BAE6-4A41-BFCD-015F1B3ABE1B}" type="pres">
      <dgm:prSet presAssocID="{83F1A63D-808B-4FF4-B2F8-4FA2F9B5E05E}" presName="hierChild2" presStyleCnt="0"/>
      <dgm:spPr/>
    </dgm:pt>
    <dgm:pt modelId="{76DE8BFB-7ADC-4993-B666-91566981D4D3}" type="pres">
      <dgm:prSet presAssocID="{ECE79469-500A-4FDE-BC61-2C6772C53F8A}" presName="Name37" presStyleLbl="parChTrans1D2" presStyleIdx="0" presStyleCnt="4"/>
      <dgm:spPr/>
      <dgm:t>
        <a:bodyPr/>
        <a:lstStyle/>
        <a:p>
          <a:endParaRPr lang="fr-FR"/>
        </a:p>
      </dgm:t>
    </dgm:pt>
    <dgm:pt modelId="{C7867787-58EC-4BAD-927C-B41B7E7F4762}" type="pres">
      <dgm:prSet presAssocID="{3BA9A97D-B77A-42BA-944C-5BD9F0A4D8CF}" presName="hierRoot2" presStyleCnt="0">
        <dgm:presLayoutVars>
          <dgm:hierBranch val="init"/>
        </dgm:presLayoutVars>
      </dgm:prSet>
      <dgm:spPr/>
    </dgm:pt>
    <dgm:pt modelId="{E24EF851-56EB-4AA1-AB0A-6FEE804FC848}" type="pres">
      <dgm:prSet presAssocID="{3BA9A97D-B77A-42BA-944C-5BD9F0A4D8CF}" presName="rootComposite" presStyleCnt="0"/>
      <dgm:spPr/>
    </dgm:pt>
    <dgm:pt modelId="{7208BDE9-D32C-423E-9AD6-E3611AF51847}" type="pres">
      <dgm:prSet presAssocID="{3BA9A97D-B77A-42BA-944C-5BD9F0A4D8CF}" presName="rootText" presStyleLbl="node2" presStyleIdx="0" presStyleCnt="4" custScaleX="11443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A7D4015-2952-46D2-8BA4-F07C65EB32D4}" type="pres">
      <dgm:prSet presAssocID="{3BA9A97D-B77A-42BA-944C-5BD9F0A4D8CF}" presName="rootConnector" presStyleLbl="node2" presStyleIdx="0" presStyleCnt="4"/>
      <dgm:spPr/>
      <dgm:t>
        <a:bodyPr/>
        <a:lstStyle/>
        <a:p>
          <a:endParaRPr lang="fr-FR"/>
        </a:p>
      </dgm:t>
    </dgm:pt>
    <dgm:pt modelId="{EDEC51D1-CDE6-46CA-A94F-6DC87BAD7AA2}" type="pres">
      <dgm:prSet presAssocID="{3BA9A97D-B77A-42BA-944C-5BD9F0A4D8CF}" presName="hierChild4" presStyleCnt="0"/>
      <dgm:spPr/>
    </dgm:pt>
    <dgm:pt modelId="{E95D0204-CF1B-46B1-BFAF-4A9043EF7C34}" type="pres">
      <dgm:prSet presAssocID="{7DF06A9E-8BB3-4553-A315-4EB8E96C4309}" presName="Name37" presStyleLbl="parChTrans1D3" presStyleIdx="0" presStyleCnt="2"/>
      <dgm:spPr/>
      <dgm:t>
        <a:bodyPr/>
        <a:lstStyle/>
        <a:p>
          <a:endParaRPr lang="fr-FR"/>
        </a:p>
      </dgm:t>
    </dgm:pt>
    <dgm:pt modelId="{83D4A858-FE3E-4738-9536-BF80B5A72551}" type="pres">
      <dgm:prSet presAssocID="{6A8472E2-66E5-4CBC-B653-2E36B0AA99F5}" presName="hierRoot2" presStyleCnt="0">
        <dgm:presLayoutVars>
          <dgm:hierBranch val="init"/>
        </dgm:presLayoutVars>
      </dgm:prSet>
      <dgm:spPr/>
    </dgm:pt>
    <dgm:pt modelId="{4393F9AD-4D17-4980-B15B-F623C97B4767}" type="pres">
      <dgm:prSet presAssocID="{6A8472E2-66E5-4CBC-B653-2E36B0AA99F5}" presName="rootComposite" presStyleCnt="0"/>
      <dgm:spPr/>
    </dgm:pt>
    <dgm:pt modelId="{5EC010D7-D825-4F3F-A5FD-44B9EF5F1CB6}" type="pres">
      <dgm:prSet presAssocID="{6A8472E2-66E5-4CBC-B653-2E36B0AA99F5}" presName="rootText" presStyleLbl="node3" presStyleIdx="0" presStyleCnt="2" custScaleX="16248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2ADD73F-BD8A-4C3A-BDE4-C0CFFE53E74B}" type="pres">
      <dgm:prSet presAssocID="{6A8472E2-66E5-4CBC-B653-2E36B0AA99F5}" presName="rootConnector" presStyleLbl="node3" presStyleIdx="0" presStyleCnt="2"/>
      <dgm:spPr/>
      <dgm:t>
        <a:bodyPr/>
        <a:lstStyle/>
        <a:p>
          <a:endParaRPr lang="fr-FR"/>
        </a:p>
      </dgm:t>
    </dgm:pt>
    <dgm:pt modelId="{2CA28F6B-3383-4072-85A5-DD6E9EFEB8FD}" type="pres">
      <dgm:prSet presAssocID="{6A8472E2-66E5-4CBC-B653-2E36B0AA99F5}" presName="hierChild4" presStyleCnt="0"/>
      <dgm:spPr/>
    </dgm:pt>
    <dgm:pt modelId="{BE88CBEB-04C1-4A13-8D9D-EF3A485D6D1E}" type="pres">
      <dgm:prSet presAssocID="{6A8472E2-66E5-4CBC-B653-2E36B0AA99F5}" presName="hierChild5" presStyleCnt="0"/>
      <dgm:spPr/>
    </dgm:pt>
    <dgm:pt modelId="{D3809DA7-0208-4B1E-B545-C3F72AC3FD80}" type="pres">
      <dgm:prSet presAssocID="{33749766-9E19-4011-BA39-11177AF705FA}" presName="Name37" presStyleLbl="parChTrans1D3" presStyleIdx="1" presStyleCnt="2"/>
      <dgm:spPr/>
      <dgm:t>
        <a:bodyPr/>
        <a:lstStyle/>
        <a:p>
          <a:endParaRPr lang="fr-FR"/>
        </a:p>
      </dgm:t>
    </dgm:pt>
    <dgm:pt modelId="{E1D3BAA6-7A46-4D98-BB21-9354DD11B2F2}" type="pres">
      <dgm:prSet presAssocID="{442BCE81-4FC1-4E65-85BA-D4E8533DE8EF}" presName="hierRoot2" presStyleCnt="0">
        <dgm:presLayoutVars>
          <dgm:hierBranch val="init"/>
        </dgm:presLayoutVars>
      </dgm:prSet>
      <dgm:spPr/>
    </dgm:pt>
    <dgm:pt modelId="{B338C134-5F2F-40E5-A1E8-473B0F79B43E}" type="pres">
      <dgm:prSet presAssocID="{442BCE81-4FC1-4E65-85BA-D4E8533DE8EF}" presName="rootComposite" presStyleCnt="0"/>
      <dgm:spPr/>
    </dgm:pt>
    <dgm:pt modelId="{D7E50271-8209-4989-B9E0-47A036CDF0B2}" type="pres">
      <dgm:prSet presAssocID="{442BCE81-4FC1-4E65-85BA-D4E8533DE8EF}" presName="rootText" presStyleLbl="node3" presStyleIdx="1" presStyleCnt="2" custScaleX="16799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7D1ADD-F9CA-4EEC-8A65-5BE92072B0C5}" type="pres">
      <dgm:prSet presAssocID="{442BCE81-4FC1-4E65-85BA-D4E8533DE8EF}" presName="rootConnector" presStyleLbl="node3" presStyleIdx="1" presStyleCnt="2"/>
      <dgm:spPr/>
      <dgm:t>
        <a:bodyPr/>
        <a:lstStyle/>
        <a:p>
          <a:endParaRPr lang="fr-FR"/>
        </a:p>
      </dgm:t>
    </dgm:pt>
    <dgm:pt modelId="{B9294051-3301-4CCD-8E58-78DA84FD964A}" type="pres">
      <dgm:prSet presAssocID="{442BCE81-4FC1-4E65-85BA-D4E8533DE8EF}" presName="hierChild4" presStyleCnt="0"/>
      <dgm:spPr/>
    </dgm:pt>
    <dgm:pt modelId="{A47B6245-C6EC-40EF-BA10-73F981B9E3E2}" type="pres">
      <dgm:prSet presAssocID="{442BCE81-4FC1-4E65-85BA-D4E8533DE8EF}" presName="hierChild5" presStyleCnt="0"/>
      <dgm:spPr/>
    </dgm:pt>
    <dgm:pt modelId="{5F0A697C-FFA7-4717-8DCB-DAA35E534994}" type="pres">
      <dgm:prSet presAssocID="{3BA9A97D-B77A-42BA-944C-5BD9F0A4D8CF}" presName="hierChild5" presStyleCnt="0"/>
      <dgm:spPr/>
    </dgm:pt>
    <dgm:pt modelId="{8E6F171C-655F-4E52-9711-24651DCAF598}" type="pres">
      <dgm:prSet presAssocID="{E52B90BD-D79C-4BC2-A1AA-DAD16153AC10}" presName="Name37" presStyleLbl="parChTrans1D2" presStyleIdx="1" presStyleCnt="4"/>
      <dgm:spPr/>
      <dgm:t>
        <a:bodyPr/>
        <a:lstStyle/>
        <a:p>
          <a:endParaRPr lang="fr-FR"/>
        </a:p>
      </dgm:t>
    </dgm:pt>
    <dgm:pt modelId="{25D4077A-72E8-4BCD-A133-B227BACE5292}" type="pres">
      <dgm:prSet presAssocID="{4645D3E3-6F2C-46A0-9158-1A49F21D93AF}" presName="hierRoot2" presStyleCnt="0">
        <dgm:presLayoutVars>
          <dgm:hierBranch val="init"/>
        </dgm:presLayoutVars>
      </dgm:prSet>
      <dgm:spPr/>
    </dgm:pt>
    <dgm:pt modelId="{31030ECD-CF79-4436-83CD-B61FFF776BEA}" type="pres">
      <dgm:prSet presAssocID="{4645D3E3-6F2C-46A0-9158-1A49F21D93AF}" presName="rootComposite" presStyleCnt="0"/>
      <dgm:spPr/>
    </dgm:pt>
    <dgm:pt modelId="{C8D3A88B-C95D-40F2-9EE4-B0C77C9655F7}" type="pres">
      <dgm:prSet presAssocID="{4645D3E3-6F2C-46A0-9158-1A49F21D93AF}" presName="rootText" presStyleLbl="node2" presStyleIdx="1" presStyleCnt="4" custScaleX="12287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84DC727-2AC6-42E8-AB3F-B1F89D799D73}" type="pres">
      <dgm:prSet presAssocID="{4645D3E3-6F2C-46A0-9158-1A49F21D93AF}" presName="rootConnector" presStyleLbl="node2" presStyleIdx="1" presStyleCnt="4"/>
      <dgm:spPr/>
      <dgm:t>
        <a:bodyPr/>
        <a:lstStyle/>
        <a:p>
          <a:endParaRPr lang="fr-FR"/>
        </a:p>
      </dgm:t>
    </dgm:pt>
    <dgm:pt modelId="{6BD86B95-8869-4E3F-B1E0-C408745CCC79}" type="pres">
      <dgm:prSet presAssocID="{4645D3E3-6F2C-46A0-9158-1A49F21D93AF}" presName="hierChild4" presStyleCnt="0"/>
      <dgm:spPr/>
    </dgm:pt>
    <dgm:pt modelId="{69F58748-A848-4AA6-AAB5-9BFCA099CBD0}" type="pres">
      <dgm:prSet presAssocID="{4645D3E3-6F2C-46A0-9158-1A49F21D93AF}" presName="hierChild5" presStyleCnt="0"/>
      <dgm:spPr/>
    </dgm:pt>
    <dgm:pt modelId="{4AB48E37-60DB-4F1D-84BB-7D4937AF93D2}" type="pres">
      <dgm:prSet presAssocID="{5F86DE13-85E9-4C86-AAB2-6C1254360C04}" presName="Name37" presStyleLbl="parChTrans1D2" presStyleIdx="2" presStyleCnt="4"/>
      <dgm:spPr/>
      <dgm:t>
        <a:bodyPr/>
        <a:lstStyle/>
        <a:p>
          <a:endParaRPr lang="fr-FR"/>
        </a:p>
      </dgm:t>
    </dgm:pt>
    <dgm:pt modelId="{0192DB5C-DE28-4181-B51A-A56400FB91A0}" type="pres">
      <dgm:prSet presAssocID="{935E4DC6-9B7F-4395-BC0B-4C2210763602}" presName="hierRoot2" presStyleCnt="0">
        <dgm:presLayoutVars>
          <dgm:hierBranch val="init"/>
        </dgm:presLayoutVars>
      </dgm:prSet>
      <dgm:spPr/>
    </dgm:pt>
    <dgm:pt modelId="{BF40FA41-7DEF-4331-8537-3396AB6293FD}" type="pres">
      <dgm:prSet presAssocID="{935E4DC6-9B7F-4395-BC0B-4C2210763602}" presName="rootComposite" presStyleCnt="0"/>
      <dgm:spPr/>
    </dgm:pt>
    <dgm:pt modelId="{E4FAD56D-B0B7-4420-B11F-6EBF97826CBE}" type="pres">
      <dgm:prSet presAssocID="{935E4DC6-9B7F-4395-BC0B-4C221076360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8F18CFC-B5BF-4552-90E7-658D1F45403A}" type="pres">
      <dgm:prSet presAssocID="{935E4DC6-9B7F-4395-BC0B-4C2210763602}" presName="rootConnector" presStyleLbl="node2" presStyleIdx="2" presStyleCnt="4"/>
      <dgm:spPr/>
      <dgm:t>
        <a:bodyPr/>
        <a:lstStyle/>
        <a:p>
          <a:endParaRPr lang="fr-FR"/>
        </a:p>
      </dgm:t>
    </dgm:pt>
    <dgm:pt modelId="{ED6142CC-D43A-4C5B-87B6-2CAD7570EE1E}" type="pres">
      <dgm:prSet presAssocID="{935E4DC6-9B7F-4395-BC0B-4C2210763602}" presName="hierChild4" presStyleCnt="0"/>
      <dgm:spPr/>
    </dgm:pt>
    <dgm:pt modelId="{9A54C643-E972-4C70-BFF5-B3DA4F59F930}" type="pres">
      <dgm:prSet presAssocID="{935E4DC6-9B7F-4395-BC0B-4C2210763602}" presName="hierChild5" presStyleCnt="0"/>
      <dgm:spPr/>
    </dgm:pt>
    <dgm:pt modelId="{19123528-1F90-4E7A-9D12-5BEDCBAB72A1}" type="pres">
      <dgm:prSet presAssocID="{85324DC0-AF42-490A-A28E-BFE60061B5E2}" presName="Name37" presStyleLbl="parChTrans1D2" presStyleIdx="3" presStyleCnt="4"/>
      <dgm:spPr/>
      <dgm:t>
        <a:bodyPr/>
        <a:lstStyle/>
        <a:p>
          <a:endParaRPr lang="fr-FR"/>
        </a:p>
      </dgm:t>
    </dgm:pt>
    <dgm:pt modelId="{3AB226BB-AF58-4260-94EE-DC332ABFC13D}" type="pres">
      <dgm:prSet presAssocID="{A4C340F6-9219-4916-BD21-97CFC1DBD29A}" presName="hierRoot2" presStyleCnt="0">
        <dgm:presLayoutVars>
          <dgm:hierBranch val="init"/>
        </dgm:presLayoutVars>
      </dgm:prSet>
      <dgm:spPr/>
    </dgm:pt>
    <dgm:pt modelId="{CB81B1E0-DCC1-4D27-BD27-18BA336421BA}" type="pres">
      <dgm:prSet presAssocID="{A4C340F6-9219-4916-BD21-97CFC1DBD29A}" presName="rootComposite" presStyleCnt="0"/>
      <dgm:spPr/>
    </dgm:pt>
    <dgm:pt modelId="{EEFCB2DC-6CCE-4A37-9232-647DFA9D240D}" type="pres">
      <dgm:prSet presAssocID="{A4C340F6-9219-4916-BD21-97CFC1DBD29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456D32B-2ECC-40BC-9D81-566DEC23036A}" type="pres">
      <dgm:prSet presAssocID="{A4C340F6-9219-4916-BD21-97CFC1DBD29A}" presName="rootConnector" presStyleLbl="node2" presStyleIdx="3" presStyleCnt="4"/>
      <dgm:spPr/>
      <dgm:t>
        <a:bodyPr/>
        <a:lstStyle/>
        <a:p>
          <a:endParaRPr lang="fr-FR"/>
        </a:p>
      </dgm:t>
    </dgm:pt>
    <dgm:pt modelId="{E42CA95A-255A-4295-A64C-89ADBE52AEFB}" type="pres">
      <dgm:prSet presAssocID="{A4C340F6-9219-4916-BD21-97CFC1DBD29A}" presName="hierChild4" presStyleCnt="0"/>
      <dgm:spPr/>
    </dgm:pt>
    <dgm:pt modelId="{7DE56E47-8D58-4523-9969-BFDA40E332F7}" type="pres">
      <dgm:prSet presAssocID="{A4C340F6-9219-4916-BD21-97CFC1DBD29A}" presName="hierChild5" presStyleCnt="0"/>
      <dgm:spPr/>
    </dgm:pt>
    <dgm:pt modelId="{41C96192-D17C-4C6B-B6D8-87B00A7DEADF}" type="pres">
      <dgm:prSet presAssocID="{83F1A63D-808B-4FF4-B2F8-4FA2F9B5E05E}" presName="hierChild3" presStyleCnt="0"/>
      <dgm:spPr/>
    </dgm:pt>
  </dgm:ptLst>
  <dgm:cxnLst>
    <dgm:cxn modelId="{0CAD1617-77D5-4492-AEC9-B328DAF518EA}" type="presOf" srcId="{ECE79469-500A-4FDE-BC61-2C6772C53F8A}" destId="{76DE8BFB-7ADC-4993-B666-91566981D4D3}" srcOrd="0" destOrd="0" presId="urn:microsoft.com/office/officeart/2005/8/layout/orgChart1"/>
    <dgm:cxn modelId="{8ABC1D6E-B367-455D-ACBF-AE498F93B113}" type="presOf" srcId="{6A8472E2-66E5-4CBC-B653-2E36B0AA99F5}" destId="{D2ADD73F-BD8A-4C3A-BDE4-C0CFFE53E74B}" srcOrd="1" destOrd="0" presId="urn:microsoft.com/office/officeart/2005/8/layout/orgChart1"/>
    <dgm:cxn modelId="{29DAE9A5-89E3-4336-96B9-246CAA08CEAE}" srcId="{3BA9A97D-B77A-42BA-944C-5BD9F0A4D8CF}" destId="{6A8472E2-66E5-4CBC-B653-2E36B0AA99F5}" srcOrd="0" destOrd="0" parTransId="{7DF06A9E-8BB3-4553-A315-4EB8E96C4309}" sibTransId="{125B55FE-5787-4B4F-BA9C-1A67D5EF5C39}"/>
    <dgm:cxn modelId="{27146EF5-97A0-41E0-A924-B53A22E74708}" type="presOf" srcId="{4645D3E3-6F2C-46A0-9158-1A49F21D93AF}" destId="{C8D3A88B-C95D-40F2-9EE4-B0C77C9655F7}" srcOrd="0" destOrd="0" presId="urn:microsoft.com/office/officeart/2005/8/layout/orgChart1"/>
    <dgm:cxn modelId="{237B9794-CD4C-4A9C-B00C-050DE8EABEDF}" type="presOf" srcId="{442BCE81-4FC1-4E65-85BA-D4E8533DE8EF}" destId="{D7E50271-8209-4989-B9E0-47A036CDF0B2}" srcOrd="0" destOrd="0" presId="urn:microsoft.com/office/officeart/2005/8/layout/orgChart1"/>
    <dgm:cxn modelId="{B628725A-0456-4DB2-831A-FEB7603A7DFA}" srcId="{83F1A63D-808B-4FF4-B2F8-4FA2F9B5E05E}" destId="{935E4DC6-9B7F-4395-BC0B-4C2210763602}" srcOrd="2" destOrd="0" parTransId="{5F86DE13-85E9-4C86-AAB2-6C1254360C04}" sibTransId="{514EF02A-0C39-4F2D-80D8-3D80826E473D}"/>
    <dgm:cxn modelId="{3B92C867-1D25-452A-875C-09B7E3442F65}" srcId="{3BA9A97D-B77A-42BA-944C-5BD9F0A4D8CF}" destId="{442BCE81-4FC1-4E65-85BA-D4E8533DE8EF}" srcOrd="1" destOrd="0" parTransId="{33749766-9E19-4011-BA39-11177AF705FA}" sibTransId="{968927F4-468E-4D76-80DD-9DA007F517FE}"/>
    <dgm:cxn modelId="{02CD6BEC-CDD3-4CBE-8E0D-86898CBAA33B}" type="presOf" srcId="{3BA9A97D-B77A-42BA-944C-5BD9F0A4D8CF}" destId="{7208BDE9-D32C-423E-9AD6-E3611AF51847}" srcOrd="0" destOrd="0" presId="urn:microsoft.com/office/officeart/2005/8/layout/orgChart1"/>
    <dgm:cxn modelId="{402088C9-1FE6-4783-84C9-7ED4777C27D2}" type="presOf" srcId="{83F1A63D-808B-4FF4-B2F8-4FA2F9B5E05E}" destId="{F0C91145-1227-4C02-85B2-5F926ACAA5E4}" srcOrd="1" destOrd="0" presId="urn:microsoft.com/office/officeart/2005/8/layout/orgChart1"/>
    <dgm:cxn modelId="{12B6A9EF-3308-413B-B6A2-5D5B1ADE5F9C}" srcId="{83F1A63D-808B-4FF4-B2F8-4FA2F9B5E05E}" destId="{4645D3E3-6F2C-46A0-9158-1A49F21D93AF}" srcOrd="1" destOrd="0" parTransId="{E52B90BD-D79C-4BC2-A1AA-DAD16153AC10}" sibTransId="{F3E3089E-EE00-4F4C-BF26-44A00449C7B3}"/>
    <dgm:cxn modelId="{2255B833-C46B-4954-84AD-147E6BD09953}" type="presOf" srcId="{4645D3E3-6F2C-46A0-9158-1A49F21D93AF}" destId="{084DC727-2AC6-42E8-AB3F-B1F89D799D73}" srcOrd="1" destOrd="0" presId="urn:microsoft.com/office/officeart/2005/8/layout/orgChart1"/>
    <dgm:cxn modelId="{B4FC37C7-06D3-4E81-89F6-36DB2D44BFEB}" srcId="{F321843E-A707-46DE-93A6-50A9B75C03D3}" destId="{83F1A63D-808B-4FF4-B2F8-4FA2F9B5E05E}" srcOrd="0" destOrd="0" parTransId="{0D7BA2DB-75F8-44BD-9B91-F68915C3CF78}" sibTransId="{4C785FE4-1130-4FC5-8B0B-D4AF5C78BEB2}"/>
    <dgm:cxn modelId="{016BE707-B4F6-4AD3-B46F-CF1EB1620E1D}" type="presOf" srcId="{33749766-9E19-4011-BA39-11177AF705FA}" destId="{D3809DA7-0208-4B1E-B545-C3F72AC3FD80}" srcOrd="0" destOrd="0" presId="urn:microsoft.com/office/officeart/2005/8/layout/orgChart1"/>
    <dgm:cxn modelId="{899B37AF-736B-4788-A082-9024B05B0318}" type="presOf" srcId="{5F86DE13-85E9-4C86-AAB2-6C1254360C04}" destId="{4AB48E37-60DB-4F1D-84BB-7D4937AF93D2}" srcOrd="0" destOrd="0" presId="urn:microsoft.com/office/officeart/2005/8/layout/orgChart1"/>
    <dgm:cxn modelId="{855A6BA2-124A-471B-8A92-F85E9C76A83E}" type="presOf" srcId="{3BA9A97D-B77A-42BA-944C-5BD9F0A4D8CF}" destId="{2A7D4015-2952-46D2-8BA4-F07C65EB32D4}" srcOrd="1" destOrd="0" presId="urn:microsoft.com/office/officeart/2005/8/layout/orgChart1"/>
    <dgm:cxn modelId="{F388B443-BF8C-45CE-BFE1-042F491BDDB1}" srcId="{83F1A63D-808B-4FF4-B2F8-4FA2F9B5E05E}" destId="{3BA9A97D-B77A-42BA-944C-5BD9F0A4D8CF}" srcOrd="0" destOrd="0" parTransId="{ECE79469-500A-4FDE-BC61-2C6772C53F8A}" sibTransId="{6B2199FA-20C4-4704-8EFA-A2B59E536677}"/>
    <dgm:cxn modelId="{BD2E205B-D974-4A38-8858-A4CDD267E96E}" srcId="{83F1A63D-808B-4FF4-B2F8-4FA2F9B5E05E}" destId="{A4C340F6-9219-4916-BD21-97CFC1DBD29A}" srcOrd="3" destOrd="0" parTransId="{85324DC0-AF42-490A-A28E-BFE60061B5E2}" sibTransId="{D861774B-0A5B-4D7C-B1D3-39E9DF3F84F0}"/>
    <dgm:cxn modelId="{18E8976D-1594-4AE5-8F60-112C74B26B4B}" type="presOf" srcId="{935E4DC6-9B7F-4395-BC0B-4C2210763602}" destId="{A8F18CFC-B5BF-4552-90E7-658D1F45403A}" srcOrd="1" destOrd="0" presId="urn:microsoft.com/office/officeart/2005/8/layout/orgChart1"/>
    <dgm:cxn modelId="{5E0F6839-426C-4D0D-A1B7-3D510B434C54}" type="presOf" srcId="{A4C340F6-9219-4916-BD21-97CFC1DBD29A}" destId="{4456D32B-2ECC-40BC-9D81-566DEC23036A}" srcOrd="1" destOrd="0" presId="urn:microsoft.com/office/officeart/2005/8/layout/orgChart1"/>
    <dgm:cxn modelId="{8709F846-BE1D-4AF7-9741-3F13D7959124}" type="presOf" srcId="{442BCE81-4FC1-4E65-85BA-D4E8533DE8EF}" destId="{FF7D1ADD-F9CA-4EEC-8A65-5BE92072B0C5}" srcOrd="1" destOrd="0" presId="urn:microsoft.com/office/officeart/2005/8/layout/orgChart1"/>
    <dgm:cxn modelId="{93AAE3BA-C4F1-49D5-A2C3-7E6359307C13}" type="presOf" srcId="{935E4DC6-9B7F-4395-BC0B-4C2210763602}" destId="{E4FAD56D-B0B7-4420-B11F-6EBF97826CBE}" srcOrd="0" destOrd="0" presId="urn:microsoft.com/office/officeart/2005/8/layout/orgChart1"/>
    <dgm:cxn modelId="{F74762C6-0B82-443E-A7BF-752067F4EF06}" type="presOf" srcId="{6A8472E2-66E5-4CBC-B653-2E36B0AA99F5}" destId="{5EC010D7-D825-4F3F-A5FD-44B9EF5F1CB6}" srcOrd="0" destOrd="0" presId="urn:microsoft.com/office/officeart/2005/8/layout/orgChart1"/>
    <dgm:cxn modelId="{F7A9833D-0F92-43C1-8B85-63CB61F4775B}" type="presOf" srcId="{F321843E-A707-46DE-93A6-50A9B75C03D3}" destId="{791A4AC1-0763-42C8-A9E7-CD5F67F3A3B8}" srcOrd="0" destOrd="0" presId="urn:microsoft.com/office/officeart/2005/8/layout/orgChart1"/>
    <dgm:cxn modelId="{4F98A7A6-2598-4608-B218-F217F4E4BF5E}" type="presOf" srcId="{83F1A63D-808B-4FF4-B2F8-4FA2F9B5E05E}" destId="{D77D4DD9-8626-4A80-82C6-A925D9799E82}" srcOrd="0" destOrd="0" presId="urn:microsoft.com/office/officeart/2005/8/layout/orgChart1"/>
    <dgm:cxn modelId="{CF5E6CA0-85AE-496B-8F82-B6E8334A0F03}" type="presOf" srcId="{85324DC0-AF42-490A-A28E-BFE60061B5E2}" destId="{19123528-1F90-4E7A-9D12-5BEDCBAB72A1}" srcOrd="0" destOrd="0" presId="urn:microsoft.com/office/officeart/2005/8/layout/orgChart1"/>
    <dgm:cxn modelId="{0A4C4402-BFAD-469C-8B97-9A9BF38B2DBC}" type="presOf" srcId="{E52B90BD-D79C-4BC2-A1AA-DAD16153AC10}" destId="{8E6F171C-655F-4E52-9711-24651DCAF598}" srcOrd="0" destOrd="0" presId="urn:microsoft.com/office/officeart/2005/8/layout/orgChart1"/>
    <dgm:cxn modelId="{6E9E4DE3-5F05-4954-9176-D9CFC910B481}" type="presOf" srcId="{7DF06A9E-8BB3-4553-A315-4EB8E96C4309}" destId="{E95D0204-CF1B-46B1-BFAF-4A9043EF7C34}" srcOrd="0" destOrd="0" presId="urn:microsoft.com/office/officeart/2005/8/layout/orgChart1"/>
    <dgm:cxn modelId="{730A94F1-B640-4B97-B5C9-2727E6BC3823}" type="presOf" srcId="{A4C340F6-9219-4916-BD21-97CFC1DBD29A}" destId="{EEFCB2DC-6CCE-4A37-9232-647DFA9D240D}" srcOrd="0" destOrd="0" presId="urn:microsoft.com/office/officeart/2005/8/layout/orgChart1"/>
    <dgm:cxn modelId="{BC073608-7B37-46EE-9433-9E90D1E5F2E2}" type="presParOf" srcId="{791A4AC1-0763-42C8-A9E7-CD5F67F3A3B8}" destId="{8A5244A5-F524-4C42-8EF3-F81A597CD075}" srcOrd="0" destOrd="0" presId="urn:microsoft.com/office/officeart/2005/8/layout/orgChart1"/>
    <dgm:cxn modelId="{39B633D9-E66B-42A5-A059-3889D7188651}" type="presParOf" srcId="{8A5244A5-F524-4C42-8EF3-F81A597CD075}" destId="{0B404213-4D71-43DA-903E-388CA04CCCBC}" srcOrd="0" destOrd="0" presId="urn:microsoft.com/office/officeart/2005/8/layout/orgChart1"/>
    <dgm:cxn modelId="{16FD09AA-6A1A-4297-82B3-640B972AA9C8}" type="presParOf" srcId="{0B404213-4D71-43DA-903E-388CA04CCCBC}" destId="{D77D4DD9-8626-4A80-82C6-A925D9799E82}" srcOrd="0" destOrd="0" presId="urn:microsoft.com/office/officeart/2005/8/layout/orgChart1"/>
    <dgm:cxn modelId="{FFA841D4-59CC-4D71-B36B-3855A393B1DE}" type="presParOf" srcId="{0B404213-4D71-43DA-903E-388CA04CCCBC}" destId="{F0C91145-1227-4C02-85B2-5F926ACAA5E4}" srcOrd="1" destOrd="0" presId="urn:microsoft.com/office/officeart/2005/8/layout/orgChart1"/>
    <dgm:cxn modelId="{C824D4A7-7452-40F1-80A3-FAC79E014F4F}" type="presParOf" srcId="{8A5244A5-F524-4C42-8EF3-F81A597CD075}" destId="{2226375F-BAE6-4A41-BFCD-015F1B3ABE1B}" srcOrd="1" destOrd="0" presId="urn:microsoft.com/office/officeart/2005/8/layout/orgChart1"/>
    <dgm:cxn modelId="{21749BD6-828B-4478-B56C-BD1E9407D1A7}" type="presParOf" srcId="{2226375F-BAE6-4A41-BFCD-015F1B3ABE1B}" destId="{76DE8BFB-7ADC-4993-B666-91566981D4D3}" srcOrd="0" destOrd="0" presId="urn:microsoft.com/office/officeart/2005/8/layout/orgChart1"/>
    <dgm:cxn modelId="{F9AE96A7-7205-4E69-8743-B39F3C9F7B39}" type="presParOf" srcId="{2226375F-BAE6-4A41-BFCD-015F1B3ABE1B}" destId="{C7867787-58EC-4BAD-927C-B41B7E7F4762}" srcOrd="1" destOrd="0" presId="urn:microsoft.com/office/officeart/2005/8/layout/orgChart1"/>
    <dgm:cxn modelId="{DBE11599-01F1-4AF1-AC8A-0C0616D4AFC1}" type="presParOf" srcId="{C7867787-58EC-4BAD-927C-B41B7E7F4762}" destId="{E24EF851-56EB-4AA1-AB0A-6FEE804FC848}" srcOrd="0" destOrd="0" presId="urn:microsoft.com/office/officeart/2005/8/layout/orgChart1"/>
    <dgm:cxn modelId="{1EA92705-AE4F-4E06-9C42-343533920982}" type="presParOf" srcId="{E24EF851-56EB-4AA1-AB0A-6FEE804FC848}" destId="{7208BDE9-D32C-423E-9AD6-E3611AF51847}" srcOrd="0" destOrd="0" presId="urn:microsoft.com/office/officeart/2005/8/layout/orgChart1"/>
    <dgm:cxn modelId="{18740769-65DF-4BD2-90E8-17348FC3E735}" type="presParOf" srcId="{E24EF851-56EB-4AA1-AB0A-6FEE804FC848}" destId="{2A7D4015-2952-46D2-8BA4-F07C65EB32D4}" srcOrd="1" destOrd="0" presId="urn:microsoft.com/office/officeart/2005/8/layout/orgChart1"/>
    <dgm:cxn modelId="{8413572A-9670-4704-962C-4951D12C35C7}" type="presParOf" srcId="{C7867787-58EC-4BAD-927C-B41B7E7F4762}" destId="{EDEC51D1-CDE6-46CA-A94F-6DC87BAD7AA2}" srcOrd="1" destOrd="0" presId="urn:microsoft.com/office/officeart/2005/8/layout/orgChart1"/>
    <dgm:cxn modelId="{C5844CFF-E8DD-4988-9FFF-236B132B9FFF}" type="presParOf" srcId="{EDEC51D1-CDE6-46CA-A94F-6DC87BAD7AA2}" destId="{E95D0204-CF1B-46B1-BFAF-4A9043EF7C34}" srcOrd="0" destOrd="0" presId="urn:microsoft.com/office/officeart/2005/8/layout/orgChart1"/>
    <dgm:cxn modelId="{F86E283B-2D57-4DE5-A0AB-D90AA3B6EE5C}" type="presParOf" srcId="{EDEC51D1-CDE6-46CA-A94F-6DC87BAD7AA2}" destId="{83D4A858-FE3E-4738-9536-BF80B5A72551}" srcOrd="1" destOrd="0" presId="urn:microsoft.com/office/officeart/2005/8/layout/orgChart1"/>
    <dgm:cxn modelId="{73C8E1C1-3B1F-4BF9-B788-40042FF4C7DC}" type="presParOf" srcId="{83D4A858-FE3E-4738-9536-BF80B5A72551}" destId="{4393F9AD-4D17-4980-B15B-F623C97B4767}" srcOrd="0" destOrd="0" presId="urn:microsoft.com/office/officeart/2005/8/layout/orgChart1"/>
    <dgm:cxn modelId="{2ADE1964-D9B2-403E-BA9D-593A8E84BCD7}" type="presParOf" srcId="{4393F9AD-4D17-4980-B15B-F623C97B4767}" destId="{5EC010D7-D825-4F3F-A5FD-44B9EF5F1CB6}" srcOrd="0" destOrd="0" presId="urn:microsoft.com/office/officeart/2005/8/layout/orgChart1"/>
    <dgm:cxn modelId="{480239CD-624A-43B1-838C-051E3697B250}" type="presParOf" srcId="{4393F9AD-4D17-4980-B15B-F623C97B4767}" destId="{D2ADD73F-BD8A-4C3A-BDE4-C0CFFE53E74B}" srcOrd="1" destOrd="0" presId="urn:microsoft.com/office/officeart/2005/8/layout/orgChart1"/>
    <dgm:cxn modelId="{6F5FDA36-BC3B-4A25-9E61-2916E217B356}" type="presParOf" srcId="{83D4A858-FE3E-4738-9536-BF80B5A72551}" destId="{2CA28F6B-3383-4072-85A5-DD6E9EFEB8FD}" srcOrd="1" destOrd="0" presId="urn:microsoft.com/office/officeart/2005/8/layout/orgChart1"/>
    <dgm:cxn modelId="{8C2B659B-B6F0-4A8B-8D31-043165B95831}" type="presParOf" srcId="{83D4A858-FE3E-4738-9536-BF80B5A72551}" destId="{BE88CBEB-04C1-4A13-8D9D-EF3A485D6D1E}" srcOrd="2" destOrd="0" presId="urn:microsoft.com/office/officeart/2005/8/layout/orgChart1"/>
    <dgm:cxn modelId="{68F6D62B-5BE2-4886-A6B3-BEE3874929E3}" type="presParOf" srcId="{EDEC51D1-CDE6-46CA-A94F-6DC87BAD7AA2}" destId="{D3809DA7-0208-4B1E-B545-C3F72AC3FD80}" srcOrd="2" destOrd="0" presId="urn:microsoft.com/office/officeart/2005/8/layout/orgChart1"/>
    <dgm:cxn modelId="{C65AEEC1-C37B-498B-902E-A7959E66151E}" type="presParOf" srcId="{EDEC51D1-CDE6-46CA-A94F-6DC87BAD7AA2}" destId="{E1D3BAA6-7A46-4D98-BB21-9354DD11B2F2}" srcOrd="3" destOrd="0" presId="urn:microsoft.com/office/officeart/2005/8/layout/orgChart1"/>
    <dgm:cxn modelId="{48F3AD6C-F9C6-446D-9215-309795603AF2}" type="presParOf" srcId="{E1D3BAA6-7A46-4D98-BB21-9354DD11B2F2}" destId="{B338C134-5F2F-40E5-A1E8-473B0F79B43E}" srcOrd="0" destOrd="0" presId="urn:microsoft.com/office/officeart/2005/8/layout/orgChart1"/>
    <dgm:cxn modelId="{94B1F481-8216-4058-8ACC-90045313F09A}" type="presParOf" srcId="{B338C134-5F2F-40E5-A1E8-473B0F79B43E}" destId="{D7E50271-8209-4989-B9E0-47A036CDF0B2}" srcOrd="0" destOrd="0" presId="urn:microsoft.com/office/officeart/2005/8/layout/orgChart1"/>
    <dgm:cxn modelId="{166D5703-446A-4873-B2C8-5F366C2BCA23}" type="presParOf" srcId="{B338C134-5F2F-40E5-A1E8-473B0F79B43E}" destId="{FF7D1ADD-F9CA-4EEC-8A65-5BE92072B0C5}" srcOrd="1" destOrd="0" presId="urn:microsoft.com/office/officeart/2005/8/layout/orgChart1"/>
    <dgm:cxn modelId="{DD4CBF91-6CEF-4C01-AAF2-B22E015D2900}" type="presParOf" srcId="{E1D3BAA6-7A46-4D98-BB21-9354DD11B2F2}" destId="{B9294051-3301-4CCD-8E58-78DA84FD964A}" srcOrd="1" destOrd="0" presId="urn:microsoft.com/office/officeart/2005/8/layout/orgChart1"/>
    <dgm:cxn modelId="{380EE87C-6C90-4CF4-9D7B-D28849EAC4F8}" type="presParOf" srcId="{E1D3BAA6-7A46-4D98-BB21-9354DD11B2F2}" destId="{A47B6245-C6EC-40EF-BA10-73F981B9E3E2}" srcOrd="2" destOrd="0" presId="urn:microsoft.com/office/officeart/2005/8/layout/orgChart1"/>
    <dgm:cxn modelId="{F2C6C882-065E-4EC6-B5A9-A9D883AB851D}" type="presParOf" srcId="{C7867787-58EC-4BAD-927C-B41B7E7F4762}" destId="{5F0A697C-FFA7-4717-8DCB-DAA35E534994}" srcOrd="2" destOrd="0" presId="urn:microsoft.com/office/officeart/2005/8/layout/orgChart1"/>
    <dgm:cxn modelId="{7C8DB5F7-7186-4A25-A000-AD17DCC56B90}" type="presParOf" srcId="{2226375F-BAE6-4A41-BFCD-015F1B3ABE1B}" destId="{8E6F171C-655F-4E52-9711-24651DCAF598}" srcOrd="2" destOrd="0" presId="urn:microsoft.com/office/officeart/2005/8/layout/orgChart1"/>
    <dgm:cxn modelId="{F9664D24-B1E9-415E-9549-99B3885A5DF4}" type="presParOf" srcId="{2226375F-BAE6-4A41-BFCD-015F1B3ABE1B}" destId="{25D4077A-72E8-4BCD-A133-B227BACE5292}" srcOrd="3" destOrd="0" presId="urn:microsoft.com/office/officeart/2005/8/layout/orgChart1"/>
    <dgm:cxn modelId="{73830CB3-C759-488C-9000-1A4920E3E721}" type="presParOf" srcId="{25D4077A-72E8-4BCD-A133-B227BACE5292}" destId="{31030ECD-CF79-4436-83CD-B61FFF776BEA}" srcOrd="0" destOrd="0" presId="urn:microsoft.com/office/officeart/2005/8/layout/orgChart1"/>
    <dgm:cxn modelId="{F67B24AA-083F-4CAF-8A3E-198C435349B7}" type="presParOf" srcId="{31030ECD-CF79-4436-83CD-B61FFF776BEA}" destId="{C8D3A88B-C95D-40F2-9EE4-B0C77C9655F7}" srcOrd="0" destOrd="0" presId="urn:microsoft.com/office/officeart/2005/8/layout/orgChart1"/>
    <dgm:cxn modelId="{D34D4E43-79DE-4937-9553-5B6B274BA995}" type="presParOf" srcId="{31030ECD-CF79-4436-83CD-B61FFF776BEA}" destId="{084DC727-2AC6-42E8-AB3F-B1F89D799D73}" srcOrd="1" destOrd="0" presId="urn:microsoft.com/office/officeart/2005/8/layout/orgChart1"/>
    <dgm:cxn modelId="{B3ACB1AC-8BDD-4EEF-A88F-A22D7847B4BD}" type="presParOf" srcId="{25D4077A-72E8-4BCD-A133-B227BACE5292}" destId="{6BD86B95-8869-4E3F-B1E0-C408745CCC79}" srcOrd="1" destOrd="0" presId="urn:microsoft.com/office/officeart/2005/8/layout/orgChart1"/>
    <dgm:cxn modelId="{991228BD-B8CF-4B3C-9653-04A00FCD31CD}" type="presParOf" srcId="{25D4077A-72E8-4BCD-A133-B227BACE5292}" destId="{69F58748-A848-4AA6-AAB5-9BFCA099CBD0}" srcOrd="2" destOrd="0" presId="urn:microsoft.com/office/officeart/2005/8/layout/orgChart1"/>
    <dgm:cxn modelId="{4B9F3E06-AF1E-4049-80B9-EEB3A5537810}" type="presParOf" srcId="{2226375F-BAE6-4A41-BFCD-015F1B3ABE1B}" destId="{4AB48E37-60DB-4F1D-84BB-7D4937AF93D2}" srcOrd="4" destOrd="0" presId="urn:microsoft.com/office/officeart/2005/8/layout/orgChart1"/>
    <dgm:cxn modelId="{5CC9868B-63D2-4AC5-9E60-4F0864A767A2}" type="presParOf" srcId="{2226375F-BAE6-4A41-BFCD-015F1B3ABE1B}" destId="{0192DB5C-DE28-4181-B51A-A56400FB91A0}" srcOrd="5" destOrd="0" presId="urn:microsoft.com/office/officeart/2005/8/layout/orgChart1"/>
    <dgm:cxn modelId="{E5A581DF-678D-4047-A252-7757C932E482}" type="presParOf" srcId="{0192DB5C-DE28-4181-B51A-A56400FB91A0}" destId="{BF40FA41-7DEF-4331-8537-3396AB6293FD}" srcOrd="0" destOrd="0" presId="urn:microsoft.com/office/officeart/2005/8/layout/orgChart1"/>
    <dgm:cxn modelId="{FD61A65C-1C3B-46B6-A6AD-8EAED4A5CAC3}" type="presParOf" srcId="{BF40FA41-7DEF-4331-8537-3396AB6293FD}" destId="{E4FAD56D-B0B7-4420-B11F-6EBF97826CBE}" srcOrd="0" destOrd="0" presId="urn:microsoft.com/office/officeart/2005/8/layout/orgChart1"/>
    <dgm:cxn modelId="{7F6AAC36-93FF-4D4B-A848-52C824BC0164}" type="presParOf" srcId="{BF40FA41-7DEF-4331-8537-3396AB6293FD}" destId="{A8F18CFC-B5BF-4552-90E7-658D1F45403A}" srcOrd="1" destOrd="0" presId="urn:microsoft.com/office/officeart/2005/8/layout/orgChart1"/>
    <dgm:cxn modelId="{5A3F1029-907B-4D04-AA2B-C084AF24F6D1}" type="presParOf" srcId="{0192DB5C-DE28-4181-B51A-A56400FB91A0}" destId="{ED6142CC-D43A-4C5B-87B6-2CAD7570EE1E}" srcOrd="1" destOrd="0" presId="urn:microsoft.com/office/officeart/2005/8/layout/orgChart1"/>
    <dgm:cxn modelId="{8DF2994C-8B49-447E-8D0E-90AEFD8AA38A}" type="presParOf" srcId="{0192DB5C-DE28-4181-B51A-A56400FB91A0}" destId="{9A54C643-E972-4C70-BFF5-B3DA4F59F930}" srcOrd="2" destOrd="0" presId="urn:microsoft.com/office/officeart/2005/8/layout/orgChart1"/>
    <dgm:cxn modelId="{67112685-7A81-41A0-AEAC-080D94AA6BA7}" type="presParOf" srcId="{2226375F-BAE6-4A41-BFCD-015F1B3ABE1B}" destId="{19123528-1F90-4E7A-9D12-5BEDCBAB72A1}" srcOrd="6" destOrd="0" presId="urn:microsoft.com/office/officeart/2005/8/layout/orgChart1"/>
    <dgm:cxn modelId="{7DDFEB66-F8EE-4FE4-8415-2D1284D6F8C4}" type="presParOf" srcId="{2226375F-BAE6-4A41-BFCD-015F1B3ABE1B}" destId="{3AB226BB-AF58-4260-94EE-DC332ABFC13D}" srcOrd="7" destOrd="0" presId="urn:microsoft.com/office/officeart/2005/8/layout/orgChart1"/>
    <dgm:cxn modelId="{9555FCE6-F9DB-4901-89D2-CC70750CA6EE}" type="presParOf" srcId="{3AB226BB-AF58-4260-94EE-DC332ABFC13D}" destId="{CB81B1E0-DCC1-4D27-BD27-18BA336421BA}" srcOrd="0" destOrd="0" presId="urn:microsoft.com/office/officeart/2005/8/layout/orgChart1"/>
    <dgm:cxn modelId="{6B3CC703-05C2-4676-B3AD-E340A5804781}" type="presParOf" srcId="{CB81B1E0-DCC1-4D27-BD27-18BA336421BA}" destId="{EEFCB2DC-6CCE-4A37-9232-647DFA9D240D}" srcOrd="0" destOrd="0" presId="urn:microsoft.com/office/officeart/2005/8/layout/orgChart1"/>
    <dgm:cxn modelId="{0B4302F2-81DE-4A6B-82B2-2DC94FDC9533}" type="presParOf" srcId="{CB81B1E0-DCC1-4D27-BD27-18BA336421BA}" destId="{4456D32B-2ECC-40BC-9D81-566DEC23036A}" srcOrd="1" destOrd="0" presId="urn:microsoft.com/office/officeart/2005/8/layout/orgChart1"/>
    <dgm:cxn modelId="{E21B8EF5-0F25-415C-93D3-CF7C26B72297}" type="presParOf" srcId="{3AB226BB-AF58-4260-94EE-DC332ABFC13D}" destId="{E42CA95A-255A-4295-A64C-89ADBE52AEFB}" srcOrd="1" destOrd="0" presId="urn:microsoft.com/office/officeart/2005/8/layout/orgChart1"/>
    <dgm:cxn modelId="{90E4FD4B-CEBB-499A-A963-6017E02BB50A}" type="presParOf" srcId="{3AB226BB-AF58-4260-94EE-DC332ABFC13D}" destId="{7DE56E47-8D58-4523-9969-BFDA40E332F7}" srcOrd="2" destOrd="0" presId="urn:microsoft.com/office/officeart/2005/8/layout/orgChart1"/>
    <dgm:cxn modelId="{642871D6-D298-4DC8-AB13-DE513AD3F816}" type="presParOf" srcId="{8A5244A5-F524-4C42-8EF3-F81A597CD075}" destId="{41C96192-D17C-4C6B-B6D8-87B00A7DEAD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8D3E6D-EEEE-42CB-87CE-82C6B43E74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DC8E13-78CE-4251-A25F-CE970C512997}">
      <dgm:prSet phldrT="[نص]"/>
      <dgm:spPr/>
      <dgm:t>
        <a:bodyPr/>
        <a:lstStyle/>
        <a:p>
          <a:r>
            <a:rPr lang="ar-DZ" dirty="0" smtClean="0"/>
            <a:t>التكاثر </a:t>
          </a:r>
          <a:r>
            <a:rPr lang="ar-DZ" dirty="0" err="1" smtClean="0"/>
            <a:t>لاجنسي</a:t>
          </a:r>
          <a:r>
            <a:rPr lang="ar-DZ" dirty="0" smtClean="0"/>
            <a:t> </a:t>
          </a:r>
          <a:endParaRPr lang="fr-FR" dirty="0"/>
        </a:p>
      </dgm:t>
    </dgm:pt>
    <dgm:pt modelId="{EFE9070B-F5FC-4920-9A52-C457EE8EE10B}" type="parTrans" cxnId="{90C1FD7A-CBBB-461D-9E34-2F66848AA98C}">
      <dgm:prSet/>
      <dgm:spPr/>
      <dgm:t>
        <a:bodyPr/>
        <a:lstStyle/>
        <a:p>
          <a:endParaRPr lang="fr-FR"/>
        </a:p>
      </dgm:t>
    </dgm:pt>
    <dgm:pt modelId="{4DDC0BE0-3A5A-4F8D-A51B-646A03873FA2}" type="sibTrans" cxnId="{90C1FD7A-CBBB-461D-9E34-2F66848AA98C}">
      <dgm:prSet/>
      <dgm:spPr/>
      <dgm:t>
        <a:bodyPr/>
        <a:lstStyle/>
        <a:p>
          <a:endParaRPr lang="fr-FR"/>
        </a:p>
      </dgm:t>
    </dgm:pt>
    <dgm:pt modelId="{FB0C6DBB-9EA5-429C-A726-E9081FD5E2BB}">
      <dgm:prSet phldrT="[نص]"/>
      <dgm:spPr/>
      <dgm:t>
        <a:bodyPr/>
        <a:lstStyle/>
        <a:p>
          <a:r>
            <a:rPr lang="ar-DZ" dirty="0" smtClean="0"/>
            <a:t>الانشطار الثنائي </a:t>
          </a:r>
          <a:endParaRPr lang="fr-FR" dirty="0"/>
        </a:p>
      </dgm:t>
    </dgm:pt>
    <dgm:pt modelId="{F8232CCB-D468-4B0C-AF36-BD26C26FE37B}" type="parTrans" cxnId="{8CB0C7E1-57A9-40A7-9E88-5D5EB015CEB5}">
      <dgm:prSet/>
      <dgm:spPr/>
      <dgm:t>
        <a:bodyPr/>
        <a:lstStyle/>
        <a:p>
          <a:endParaRPr lang="fr-FR"/>
        </a:p>
      </dgm:t>
    </dgm:pt>
    <dgm:pt modelId="{7925A2BB-5AB8-4C2D-855D-665E06F7D1EE}" type="sibTrans" cxnId="{8CB0C7E1-57A9-40A7-9E88-5D5EB015CEB5}">
      <dgm:prSet/>
      <dgm:spPr/>
      <dgm:t>
        <a:bodyPr/>
        <a:lstStyle/>
        <a:p>
          <a:endParaRPr lang="fr-FR"/>
        </a:p>
      </dgm:t>
    </dgm:pt>
    <dgm:pt modelId="{3387C8AC-DC56-4E3E-9DDD-94AE45AA6608}">
      <dgm:prSet phldrT="[نص]"/>
      <dgm:spPr/>
      <dgm:t>
        <a:bodyPr/>
        <a:lstStyle/>
        <a:p>
          <a:r>
            <a:rPr lang="ar-DZ" dirty="0" smtClean="0"/>
            <a:t>التجزئة </a:t>
          </a:r>
          <a:endParaRPr lang="fr-FR" dirty="0"/>
        </a:p>
      </dgm:t>
    </dgm:pt>
    <dgm:pt modelId="{FB252829-D9D5-49D0-8DBF-00E5E6037B0A}" type="parTrans" cxnId="{4ADFACB4-5790-40E8-ABA7-349FEC6E4DE0}">
      <dgm:prSet/>
      <dgm:spPr/>
      <dgm:t>
        <a:bodyPr/>
        <a:lstStyle/>
        <a:p>
          <a:endParaRPr lang="fr-FR"/>
        </a:p>
      </dgm:t>
    </dgm:pt>
    <dgm:pt modelId="{DBF2DC34-6B10-4741-998C-CA7F4845ADD4}" type="sibTrans" cxnId="{4ADFACB4-5790-40E8-ABA7-349FEC6E4DE0}">
      <dgm:prSet/>
      <dgm:spPr/>
      <dgm:t>
        <a:bodyPr/>
        <a:lstStyle/>
        <a:p>
          <a:endParaRPr lang="fr-FR"/>
        </a:p>
      </dgm:t>
    </dgm:pt>
    <dgm:pt modelId="{D81EE0C8-A0D1-4143-B290-76B52A4EDA84}">
      <dgm:prSet/>
      <dgm:spPr/>
      <dgm:t>
        <a:bodyPr/>
        <a:lstStyle/>
        <a:p>
          <a:r>
            <a:rPr lang="ar-DZ" dirty="0" smtClean="0"/>
            <a:t>تشكيل الابواغ </a:t>
          </a:r>
          <a:endParaRPr lang="fr-FR" dirty="0"/>
        </a:p>
      </dgm:t>
    </dgm:pt>
    <dgm:pt modelId="{25A20827-FD12-4877-8125-D21BF6670B33}" type="parTrans" cxnId="{EB2084CE-70F9-4230-9833-A911FDADF0A8}">
      <dgm:prSet/>
      <dgm:spPr/>
      <dgm:t>
        <a:bodyPr/>
        <a:lstStyle/>
        <a:p>
          <a:endParaRPr lang="fr-FR"/>
        </a:p>
      </dgm:t>
    </dgm:pt>
    <dgm:pt modelId="{BAC0EDF4-469A-442A-B136-FBD06AD1B7BA}" type="sibTrans" cxnId="{EB2084CE-70F9-4230-9833-A911FDADF0A8}">
      <dgm:prSet/>
      <dgm:spPr/>
      <dgm:t>
        <a:bodyPr/>
        <a:lstStyle/>
        <a:p>
          <a:endParaRPr lang="fr-FR"/>
        </a:p>
      </dgm:t>
    </dgm:pt>
    <dgm:pt modelId="{DF87C7D4-F5BE-4393-9801-5476FC90F00B}" type="pres">
      <dgm:prSet presAssocID="{8B8D3E6D-EEEE-42CB-87CE-82C6B43E74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1E8B5E5-7A09-4942-906E-0E562ED4A972}" type="pres">
      <dgm:prSet presAssocID="{6CDC8E13-78CE-4251-A25F-CE970C512997}" presName="hierRoot1" presStyleCnt="0"/>
      <dgm:spPr/>
    </dgm:pt>
    <dgm:pt modelId="{9A2E3E25-45C6-467E-994A-DF95F4D37845}" type="pres">
      <dgm:prSet presAssocID="{6CDC8E13-78CE-4251-A25F-CE970C512997}" presName="composite" presStyleCnt="0"/>
      <dgm:spPr/>
    </dgm:pt>
    <dgm:pt modelId="{AEC1AF3F-8316-438D-BFDA-8094E4E04201}" type="pres">
      <dgm:prSet presAssocID="{6CDC8E13-78CE-4251-A25F-CE970C512997}" presName="background" presStyleLbl="node0" presStyleIdx="0" presStyleCnt="1"/>
      <dgm:spPr/>
    </dgm:pt>
    <dgm:pt modelId="{83521530-A446-434C-8B27-A1BA10B228AF}" type="pres">
      <dgm:prSet presAssocID="{6CDC8E13-78CE-4251-A25F-CE970C51299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F47EBC4-FC96-4190-8736-90220171747A}" type="pres">
      <dgm:prSet presAssocID="{6CDC8E13-78CE-4251-A25F-CE970C512997}" presName="hierChild2" presStyleCnt="0"/>
      <dgm:spPr/>
    </dgm:pt>
    <dgm:pt modelId="{CE736C2F-F298-4384-A65A-59E7D2FD3205}" type="pres">
      <dgm:prSet presAssocID="{F8232CCB-D468-4B0C-AF36-BD26C26FE37B}" presName="Name10" presStyleLbl="parChTrans1D2" presStyleIdx="0" presStyleCnt="3"/>
      <dgm:spPr/>
      <dgm:t>
        <a:bodyPr/>
        <a:lstStyle/>
        <a:p>
          <a:endParaRPr lang="fr-FR"/>
        </a:p>
      </dgm:t>
    </dgm:pt>
    <dgm:pt modelId="{C2757011-FD14-4FBC-8746-602BD51A659D}" type="pres">
      <dgm:prSet presAssocID="{FB0C6DBB-9EA5-429C-A726-E9081FD5E2BB}" presName="hierRoot2" presStyleCnt="0"/>
      <dgm:spPr/>
    </dgm:pt>
    <dgm:pt modelId="{7CA73B4E-5D4D-4645-BFF6-7E6197825560}" type="pres">
      <dgm:prSet presAssocID="{FB0C6DBB-9EA5-429C-A726-E9081FD5E2BB}" presName="composite2" presStyleCnt="0"/>
      <dgm:spPr/>
    </dgm:pt>
    <dgm:pt modelId="{A8585AD8-09E5-478D-9403-E5A2A2CDA6A3}" type="pres">
      <dgm:prSet presAssocID="{FB0C6DBB-9EA5-429C-A726-E9081FD5E2BB}" presName="background2" presStyleLbl="node2" presStyleIdx="0" presStyleCnt="3"/>
      <dgm:spPr/>
    </dgm:pt>
    <dgm:pt modelId="{4B072725-6A96-4286-B307-52508385D76D}" type="pres">
      <dgm:prSet presAssocID="{FB0C6DBB-9EA5-429C-A726-E9081FD5E2B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052B1A2-B466-4400-B34D-52CFCA35F6CF}" type="pres">
      <dgm:prSet presAssocID="{FB0C6DBB-9EA5-429C-A726-E9081FD5E2BB}" presName="hierChild3" presStyleCnt="0"/>
      <dgm:spPr/>
    </dgm:pt>
    <dgm:pt modelId="{37E52408-F7DA-48D9-9220-0509F0282B14}" type="pres">
      <dgm:prSet presAssocID="{25A20827-FD12-4877-8125-D21BF6670B33}" presName="Name10" presStyleLbl="parChTrans1D2" presStyleIdx="1" presStyleCnt="3"/>
      <dgm:spPr/>
      <dgm:t>
        <a:bodyPr/>
        <a:lstStyle/>
        <a:p>
          <a:endParaRPr lang="fr-FR"/>
        </a:p>
      </dgm:t>
    </dgm:pt>
    <dgm:pt modelId="{CCF598AD-520F-42CD-B01E-1DE039E8B1FF}" type="pres">
      <dgm:prSet presAssocID="{D81EE0C8-A0D1-4143-B290-76B52A4EDA84}" presName="hierRoot2" presStyleCnt="0"/>
      <dgm:spPr/>
    </dgm:pt>
    <dgm:pt modelId="{463536A2-69D9-4B62-BE86-07288A8FCB8F}" type="pres">
      <dgm:prSet presAssocID="{D81EE0C8-A0D1-4143-B290-76B52A4EDA84}" presName="composite2" presStyleCnt="0"/>
      <dgm:spPr/>
    </dgm:pt>
    <dgm:pt modelId="{A712B7D3-3EE2-409E-8D11-F1D1F9575977}" type="pres">
      <dgm:prSet presAssocID="{D81EE0C8-A0D1-4143-B290-76B52A4EDA84}" presName="background2" presStyleLbl="node2" presStyleIdx="1" presStyleCnt="3"/>
      <dgm:spPr/>
    </dgm:pt>
    <dgm:pt modelId="{DA7ADE56-E3D0-4288-8352-EB4DED2BA0D1}" type="pres">
      <dgm:prSet presAssocID="{D81EE0C8-A0D1-4143-B290-76B52A4EDA8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D4F873-E017-4224-BC53-435F3CE9291C}" type="pres">
      <dgm:prSet presAssocID="{D81EE0C8-A0D1-4143-B290-76B52A4EDA84}" presName="hierChild3" presStyleCnt="0"/>
      <dgm:spPr/>
    </dgm:pt>
    <dgm:pt modelId="{862A8165-78E9-4D4B-AEC7-0E7D700BD186}" type="pres">
      <dgm:prSet presAssocID="{FB252829-D9D5-49D0-8DBF-00E5E6037B0A}" presName="Name10" presStyleLbl="parChTrans1D2" presStyleIdx="2" presStyleCnt="3"/>
      <dgm:spPr/>
      <dgm:t>
        <a:bodyPr/>
        <a:lstStyle/>
        <a:p>
          <a:endParaRPr lang="fr-FR"/>
        </a:p>
      </dgm:t>
    </dgm:pt>
    <dgm:pt modelId="{693FC7B0-17DF-4C4B-8BF0-DCE07CBC9311}" type="pres">
      <dgm:prSet presAssocID="{3387C8AC-DC56-4E3E-9DDD-94AE45AA6608}" presName="hierRoot2" presStyleCnt="0"/>
      <dgm:spPr/>
    </dgm:pt>
    <dgm:pt modelId="{009E5B0D-5DFD-425E-B4CD-C8F3664B5F64}" type="pres">
      <dgm:prSet presAssocID="{3387C8AC-DC56-4E3E-9DDD-94AE45AA6608}" presName="composite2" presStyleCnt="0"/>
      <dgm:spPr/>
    </dgm:pt>
    <dgm:pt modelId="{7EBF96EF-EAAA-484F-85A9-90D137F7F7FE}" type="pres">
      <dgm:prSet presAssocID="{3387C8AC-DC56-4E3E-9DDD-94AE45AA6608}" presName="background2" presStyleLbl="node2" presStyleIdx="2" presStyleCnt="3"/>
      <dgm:spPr/>
    </dgm:pt>
    <dgm:pt modelId="{ED31DAE2-2769-4996-9F51-8858420986B5}" type="pres">
      <dgm:prSet presAssocID="{3387C8AC-DC56-4E3E-9DDD-94AE45AA6608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3818AA-48FB-47BC-B360-F926B8DFE199}" type="pres">
      <dgm:prSet presAssocID="{3387C8AC-DC56-4E3E-9DDD-94AE45AA6608}" presName="hierChild3" presStyleCnt="0"/>
      <dgm:spPr/>
    </dgm:pt>
  </dgm:ptLst>
  <dgm:cxnLst>
    <dgm:cxn modelId="{92A4CD03-2B50-4FBA-AAEB-E8DC087F024C}" type="presOf" srcId="{FB252829-D9D5-49D0-8DBF-00E5E6037B0A}" destId="{862A8165-78E9-4D4B-AEC7-0E7D700BD186}" srcOrd="0" destOrd="0" presId="urn:microsoft.com/office/officeart/2005/8/layout/hierarchy1"/>
    <dgm:cxn modelId="{6C7AEB53-C9A1-4260-8AFA-F07E922378B6}" type="presOf" srcId="{D81EE0C8-A0D1-4143-B290-76B52A4EDA84}" destId="{DA7ADE56-E3D0-4288-8352-EB4DED2BA0D1}" srcOrd="0" destOrd="0" presId="urn:microsoft.com/office/officeart/2005/8/layout/hierarchy1"/>
    <dgm:cxn modelId="{ADD7B954-D2F5-40B0-BDFA-DB2510BA347C}" type="presOf" srcId="{25A20827-FD12-4877-8125-D21BF6670B33}" destId="{37E52408-F7DA-48D9-9220-0509F0282B14}" srcOrd="0" destOrd="0" presId="urn:microsoft.com/office/officeart/2005/8/layout/hierarchy1"/>
    <dgm:cxn modelId="{4ADFACB4-5790-40E8-ABA7-349FEC6E4DE0}" srcId="{6CDC8E13-78CE-4251-A25F-CE970C512997}" destId="{3387C8AC-DC56-4E3E-9DDD-94AE45AA6608}" srcOrd="2" destOrd="0" parTransId="{FB252829-D9D5-49D0-8DBF-00E5E6037B0A}" sibTransId="{DBF2DC34-6B10-4741-998C-CA7F4845ADD4}"/>
    <dgm:cxn modelId="{7956B903-44A0-4EB6-B3FA-9ECA2FA9358D}" type="presOf" srcId="{3387C8AC-DC56-4E3E-9DDD-94AE45AA6608}" destId="{ED31DAE2-2769-4996-9F51-8858420986B5}" srcOrd="0" destOrd="0" presId="urn:microsoft.com/office/officeart/2005/8/layout/hierarchy1"/>
    <dgm:cxn modelId="{C5CE0EC8-200E-4866-AE50-1BEA96A5E670}" type="presOf" srcId="{6CDC8E13-78CE-4251-A25F-CE970C512997}" destId="{83521530-A446-434C-8B27-A1BA10B228AF}" srcOrd="0" destOrd="0" presId="urn:microsoft.com/office/officeart/2005/8/layout/hierarchy1"/>
    <dgm:cxn modelId="{90C1FD7A-CBBB-461D-9E34-2F66848AA98C}" srcId="{8B8D3E6D-EEEE-42CB-87CE-82C6B43E74A9}" destId="{6CDC8E13-78CE-4251-A25F-CE970C512997}" srcOrd="0" destOrd="0" parTransId="{EFE9070B-F5FC-4920-9A52-C457EE8EE10B}" sibTransId="{4DDC0BE0-3A5A-4F8D-A51B-646A03873FA2}"/>
    <dgm:cxn modelId="{81EDCCE4-328B-4E90-8EDE-EFC02B433016}" type="presOf" srcId="{8B8D3E6D-EEEE-42CB-87CE-82C6B43E74A9}" destId="{DF87C7D4-F5BE-4393-9801-5476FC90F00B}" srcOrd="0" destOrd="0" presId="urn:microsoft.com/office/officeart/2005/8/layout/hierarchy1"/>
    <dgm:cxn modelId="{BE867AD3-F21B-4DA6-A785-F85366C2C378}" type="presOf" srcId="{F8232CCB-D468-4B0C-AF36-BD26C26FE37B}" destId="{CE736C2F-F298-4384-A65A-59E7D2FD3205}" srcOrd="0" destOrd="0" presId="urn:microsoft.com/office/officeart/2005/8/layout/hierarchy1"/>
    <dgm:cxn modelId="{CD68AD01-ED54-44CF-A00C-2F5CCD0DCE8A}" type="presOf" srcId="{FB0C6DBB-9EA5-429C-A726-E9081FD5E2BB}" destId="{4B072725-6A96-4286-B307-52508385D76D}" srcOrd="0" destOrd="0" presId="urn:microsoft.com/office/officeart/2005/8/layout/hierarchy1"/>
    <dgm:cxn modelId="{8CB0C7E1-57A9-40A7-9E88-5D5EB015CEB5}" srcId="{6CDC8E13-78CE-4251-A25F-CE970C512997}" destId="{FB0C6DBB-9EA5-429C-A726-E9081FD5E2BB}" srcOrd="0" destOrd="0" parTransId="{F8232CCB-D468-4B0C-AF36-BD26C26FE37B}" sibTransId="{7925A2BB-5AB8-4C2D-855D-665E06F7D1EE}"/>
    <dgm:cxn modelId="{EB2084CE-70F9-4230-9833-A911FDADF0A8}" srcId="{6CDC8E13-78CE-4251-A25F-CE970C512997}" destId="{D81EE0C8-A0D1-4143-B290-76B52A4EDA84}" srcOrd="1" destOrd="0" parTransId="{25A20827-FD12-4877-8125-D21BF6670B33}" sibTransId="{BAC0EDF4-469A-442A-B136-FBD06AD1B7BA}"/>
    <dgm:cxn modelId="{6512280B-148C-4F3A-98C7-1BDE252FD7E6}" type="presParOf" srcId="{DF87C7D4-F5BE-4393-9801-5476FC90F00B}" destId="{E1E8B5E5-7A09-4942-906E-0E562ED4A972}" srcOrd="0" destOrd="0" presId="urn:microsoft.com/office/officeart/2005/8/layout/hierarchy1"/>
    <dgm:cxn modelId="{46FD23C6-B12D-40E1-87ED-2D6F7D3D235D}" type="presParOf" srcId="{E1E8B5E5-7A09-4942-906E-0E562ED4A972}" destId="{9A2E3E25-45C6-467E-994A-DF95F4D37845}" srcOrd="0" destOrd="0" presId="urn:microsoft.com/office/officeart/2005/8/layout/hierarchy1"/>
    <dgm:cxn modelId="{3081EC3A-7F13-4EE7-ABB5-4756D6D0F3B1}" type="presParOf" srcId="{9A2E3E25-45C6-467E-994A-DF95F4D37845}" destId="{AEC1AF3F-8316-438D-BFDA-8094E4E04201}" srcOrd="0" destOrd="0" presId="urn:microsoft.com/office/officeart/2005/8/layout/hierarchy1"/>
    <dgm:cxn modelId="{7B7972BF-36CA-4AFC-88FC-B934B9B805D2}" type="presParOf" srcId="{9A2E3E25-45C6-467E-994A-DF95F4D37845}" destId="{83521530-A446-434C-8B27-A1BA10B228AF}" srcOrd="1" destOrd="0" presId="urn:microsoft.com/office/officeart/2005/8/layout/hierarchy1"/>
    <dgm:cxn modelId="{82D5D61F-E298-438C-B863-1BACACD0A231}" type="presParOf" srcId="{E1E8B5E5-7A09-4942-906E-0E562ED4A972}" destId="{BF47EBC4-FC96-4190-8736-90220171747A}" srcOrd="1" destOrd="0" presId="urn:microsoft.com/office/officeart/2005/8/layout/hierarchy1"/>
    <dgm:cxn modelId="{0952657B-C5A2-4CDC-948F-FC253CFB3926}" type="presParOf" srcId="{BF47EBC4-FC96-4190-8736-90220171747A}" destId="{CE736C2F-F298-4384-A65A-59E7D2FD3205}" srcOrd="0" destOrd="0" presId="urn:microsoft.com/office/officeart/2005/8/layout/hierarchy1"/>
    <dgm:cxn modelId="{D1A2154A-83AC-4BEA-8396-C5CE202DB949}" type="presParOf" srcId="{BF47EBC4-FC96-4190-8736-90220171747A}" destId="{C2757011-FD14-4FBC-8746-602BD51A659D}" srcOrd="1" destOrd="0" presId="urn:microsoft.com/office/officeart/2005/8/layout/hierarchy1"/>
    <dgm:cxn modelId="{9F960FC4-19A7-42E0-8AE3-2C1D9412A77D}" type="presParOf" srcId="{C2757011-FD14-4FBC-8746-602BD51A659D}" destId="{7CA73B4E-5D4D-4645-BFF6-7E6197825560}" srcOrd="0" destOrd="0" presId="urn:microsoft.com/office/officeart/2005/8/layout/hierarchy1"/>
    <dgm:cxn modelId="{2E1F51AF-2BE3-4E11-AAA8-DEE8DCFCA5EB}" type="presParOf" srcId="{7CA73B4E-5D4D-4645-BFF6-7E6197825560}" destId="{A8585AD8-09E5-478D-9403-E5A2A2CDA6A3}" srcOrd="0" destOrd="0" presId="urn:microsoft.com/office/officeart/2005/8/layout/hierarchy1"/>
    <dgm:cxn modelId="{AF266768-9A7A-4BEB-8620-C1EA76F8F43D}" type="presParOf" srcId="{7CA73B4E-5D4D-4645-BFF6-7E6197825560}" destId="{4B072725-6A96-4286-B307-52508385D76D}" srcOrd="1" destOrd="0" presId="urn:microsoft.com/office/officeart/2005/8/layout/hierarchy1"/>
    <dgm:cxn modelId="{2166EFD5-C922-418C-88A7-8E40E86DAA4C}" type="presParOf" srcId="{C2757011-FD14-4FBC-8746-602BD51A659D}" destId="{2052B1A2-B466-4400-B34D-52CFCA35F6CF}" srcOrd="1" destOrd="0" presId="urn:microsoft.com/office/officeart/2005/8/layout/hierarchy1"/>
    <dgm:cxn modelId="{CE0826A3-F291-449D-8719-78FA3D7F69D1}" type="presParOf" srcId="{BF47EBC4-FC96-4190-8736-90220171747A}" destId="{37E52408-F7DA-48D9-9220-0509F0282B14}" srcOrd="2" destOrd="0" presId="urn:microsoft.com/office/officeart/2005/8/layout/hierarchy1"/>
    <dgm:cxn modelId="{B6341650-4EA4-4F66-B003-2BBC2933AB79}" type="presParOf" srcId="{BF47EBC4-FC96-4190-8736-90220171747A}" destId="{CCF598AD-520F-42CD-B01E-1DE039E8B1FF}" srcOrd="3" destOrd="0" presId="urn:microsoft.com/office/officeart/2005/8/layout/hierarchy1"/>
    <dgm:cxn modelId="{36CA6342-800B-46C1-B28B-969FD1A7CD5E}" type="presParOf" srcId="{CCF598AD-520F-42CD-B01E-1DE039E8B1FF}" destId="{463536A2-69D9-4B62-BE86-07288A8FCB8F}" srcOrd="0" destOrd="0" presId="urn:microsoft.com/office/officeart/2005/8/layout/hierarchy1"/>
    <dgm:cxn modelId="{8AAF61DF-6A9E-4732-8A3C-4E70047CF209}" type="presParOf" srcId="{463536A2-69D9-4B62-BE86-07288A8FCB8F}" destId="{A712B7D3-3EE2-409E-8D11-F1D1F9575977}" srcOrd="0" destOrd="0" presId="urn:microsoft.com/office/officeart/2005/8/layout/hierarchy1"/>
    <dgm:cxn modelId="{ECDF873D-DDCE-439F-ADFD-97C580E595FE}" type="presParOf" srcId="{463536A2-69D9-4B62-BE86-07288A8FCB8F}" destId="{DA7ADE56-E3D0-4288-8352-EB4DED2BA0D1}" srcOrd="1" destOrd="0" presId="urn:microsoft.com/office/officeart/2005/8/layout/hierarchy1"/>
    <dgm:cxn modelId="{BB9235C7-7EA2-4BD4-8C95-10C633825A2C}" type="presParOf" srcId="{CCF598AD-520F-42CD-B01E-1DE039E8B1FF}" destId="{62D4F873-E017-4224-BC53-435F3CE9291C}" srcOrd="1" destOrd="0" presId="urn:microsoft.com/office/officeart/2005/8/layout/hierarchy1"/>
    <dgm:cxn modelId="{0406AD27-CF12-4A75-BF77-F32C62752F30}" type="presParOf" srcId="{BF47EBC4-FC96-4190-8736-90220171747A}" destId="{862A8165-78E9-4D4B-AEC7-0E7D700BD186}" srcOrd="4" destOrd="0" presId="urn:microsoft.com/office/officeart/2005/8/layout/hierarchy1"/>
    <dgm:cxn modelId="{519A7025-44AD-4D9C-937F-B04690EA39B2}" type="presParOf" srcId="{BF47EBC4-FC96-4190-8736-90220171747A}" destId="{693FC7B0-17DF-4C4B-8BF0-DCE07CBC9311}" srcOrd="5" destOrd="0" presId="urn:microsoft.com/office/officeart/2005/8/layout/hierarchy1"/>
    <dgm:cxn modelId="{DDD0BBE7-44FD-499D-A10F-11F95D77A8FD}" type="presParOf" srcId="{693FC7B0-17DF-4C4B-8BF0-DCE07CBC9311}" destId="{009E5B0D-5DFD-425E-B4CD-C8F3664B5F64}" srcOrd="0" destOrd="0" presId="urn:microsoft.com/office/officeart/2005/8/layout/hierarchy1"/>
    <dgm:cxn modelId="{2F7652BF-B8AB-4B47-82C2-E1B036655002}" type="presParOf" srcId="{009E5B0D-5DFD-425E-B4CD-C8F3664B5F64}" destId="{7EBF96EF-EAAA-484F-85A9-90D137F7F7FE}" srcOrd="0" destOrd="0" presId="urn:microsoft.com/office/officeart/2005/8/layout/hierarchy1"/>
    <dgm:cxn modelId="{36CE648A-2828-408B-90D2-1ADB5403998F}" type="presParOf" srcId="{009E5B0D-5DFD-425E-B4CD-C8F3664B5F64}" destId="{ED31DAE2-2769-4996-9F51-8858420986B5}" srcOrd="1" destOrd="0" presId="urn:microsoft.com/office/officeart/2005/8/layout/hierarchy1"/>
    <dgm:cxn modelId="{AFD85F29-9DF6-4D38-94EC-96B3EECD69BE}" type="presParOf" srcId="{693FC7B0-17DF-4C4B-8BF0-DCE07CBC9311}" destId="{173818AA-48FB-47BC-B360-F926B8DFE19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8C82B-92EF-469F-AA04-4262B36D9466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04A5AB-AC6D-4BCE-AD87-0FEC2AA777B1}">
      <dgm:prSet phldrT="[نص]" custT="1"/>
      <dgm:spPr/>
      <dgm:t>
        <a:bodyPr/>
        <a:lstStyle/>
        <a:p>
          <a:pPr rtl="1"/>
          <a:r>
            <a:rPr lang="ar-DZ" sz="4000" b="1" dirty="0" smtClean="0"/>
            <a:t>النطاق حقيقية النواة </a:t>
          </a:r>
          <a:r>
            <a:rPr lang="fr-FR" sz="4000" b="1" dirty="0" smtClean="0"/>
            <a:t>: </a:t>
          </a:r>
          <a:r>
            <a:rPr lang="fr-FR" sz="4000" b="1" dirty="0" smtClean="0">
              <a:solidFill>
                <a:schemeClr val="tx1"/>
              </a:solidFill>
            </a:rPr>
            <a:t>Domaine</a:t>
          </a:r>
          <a:r>
            <a:rPr lang="fr-FR" sz="4000" b="1" dirty="0" smtClean="0">
              <a:solidFill>
                <a:srgbClr val="FF0000"/>
              </a:solidFill>
            </a:rPr>
            <a:t>:  Eucaryote </a:t>
          </a:r>
        </a:p>
      </dgm:t>
    </dgm:pt>
    <dgm:pt modelId="{E4C0ACD2-3190-4B19-9B9B-9AD49E3C2F82}" type="parTrans" cxnId="{14C3E2B8-1204-4742-8CF0-21BD593373B0}">
      <dgm:prSet/>
      <dgm:spPr/>
      <dgm:t>
        <a:bodyPr/>
        <a:lstStyle/>
        <a:p>
          <a:pPr rtl="1"/>
          <a:endParaRPr lang="fr-FR" sz="2800" b="1"/>
        </a:p>
      </dgm:t>
    </dgm:pt>
    <dgm:pt modelId="{AF0E6BCC-C792-4068-82F9-13E2BCE685F7}" type="sibTrans" cxnId="{14C3E2B8-1204-4742-8CF0-21BD593373B0}">
      <dgm:prSet/>
      <dgm:spPr/>
      <dgm:t>
        <a:bodyPr/>
        <a:lstStyle/>
        <a:p>
          <a:pPr rtl="1"/>
          <a:endParaRPr lang="fr-FR" sz="2800" b="1"/>
        </a:p>
      </dgm:t>
    </dgm:pt>
    <dgm:pt modelId="{C888D3F3-D773-4367-8B6F-76D55D48267B}">
      <dgm:prSet phldrT="[نص]" custT="1"/>
      <dgm:spPr/>
      <dgm:t>
        <a:bodyPr/>
        <a:lstStyle/>
        <a:p>
          <a:pPr rtl="1"/>
          <a:r>
            <a:rPr lang="ar-DZ" sz="3600" b="1" dirty="0" smtClean="0"/>
            <a:t>المملكة</a:t>
          </a:r>
          <a:r>
            <a:rPr lang="fr-FR" sz="3600" b="1" dirty="0" smtClean="0">
              <a:solidFill>
                <a:srgbClr val="FF0000"/>
              </a:solidFill>
            </a:rPr>
            <a:t>: </a:t>
          </a:r>
          <a:r>
            <a:rPr lang="ar-DZ" sz="3600" b="1" dirty="0" smtClean="0">
              <a:solidFill>
                <a:srgbClr val="FF0000"/>
              </a:solidFill>
            </a:rPr>
            <a:t>الطلائعيات </a:t>
          </a:r>
          <a:r>
            <a:rPr lang="fr-FR" sz="3600" b="1" dirty="0" smtClean="0">
              <a:solidFill>
                <a:srgbClr val="FF0000"/>
              </a:solidFill>
            </a:rPr>
            <a:t> </a:t>
          </a:r>
          <a:r>
            <a:rPr lang="ar-DZ" sz="3600" b="1" dirty="0" smtClean="0">
              <a:solidFill>
                <a:srgbClr val="FF0000"/>
              </a:solidFill>
            </a:rPr>
            <a:t>  </a:t>
          </a:r>
          <a:r>
            <a:rPr lang="fr-FR" sz="3600" b="1" dirty="0" err="1" smtClean="0"/>
            <a:t>Régne</a:t>
          </a:r>
          <a:r>
            <a:rPr lang="fr-FR" sz="3600" b="1" dirty="0" smtClean="0"/>
            <a:t>:   </a:t>
          </a:r>
          <a:r>
            <a:rPr lang="fr-FR" sz="3600" b="1" dirty="0" err="1" smtClean="0">
              <a:solidFill>
                <a:srgbClr val="FF0000"/>
              </a:solidFill>
            </a:rPr>
            <a:t>Protésta</a:t>
          </a:r>
          <a:r>
            <a:rPr lang="fr-FR" sz="3600" b="1" dirty="0" smtClean="0">
              <a:solidFill>
                <a:srgbClr val="FF0000"/>
              </a:solidFill>
            </a:rPr>
            <a:t> </a:t>
          </a:r>
          <a:endParaRPr lang="fr-FR" sz="3600" b="1" dirty="0">
            <a:solidFill>
              <a:srgbClr val="FF0000"/>
            </a:solidFill>
          </a:endParaRPr>
        </a:p>
      </dgm:t>
    </dgm:pt>
    <dgm:pt modelId="{4F05B091-2B13-45E8-93E8-46F0F25C4BA5}" type="parTrans" cxnId="{979FE3F0-859C-498A-92DF-9EB29FFB7566}">
      <dgm:prSet/>
      <dgm:spPr/>
      <dgm:t>
        <a:bodyPr/>
        <a:lstStyle/>
        <a:p>
          <a:pPr rtl="1"/>
          <a:endParaRPr lang="fr-FR" sz="2800" b="1"/>
        </a:p>
      </dgm:t>
    </dgm:pt>
    <dgm:pt modelId="{3605E40F-281A-4CAB-BCEC-A5EF08E9416F}" type="sibTrans" cxnId="{979FE3F0-859C-498A-92DF-9EB29FFB7566}">
      <dgm:prSet/>
      <dgm:spPr/>
      <dgm:t>
        <a:bodyPr/>
        <a:lstStyle/>
        <a:p>
          <a:pPr rtl="1"/>
          <a:endParaRPr lang="fr-FR" sz="2800" b="1"/>
        </a:p>
      </dgm:t>
    </dgm:pt>
    <dgm:pt modelId="{4A39BF09-7C63-4847-B12A-321FA84F21EC}">
      <dgm:prSet phldrT="[نص]" custT="1"/>
      <dgm:spPr/>
      <dgm:t>
        <a:bodyPr/>
        <a:lstStyle/>
        <a:p>
          <a:pPr rtl="1"/>
          <a:r>
            <a:rPr lang="ar-DZ" sz="3200" b="1" dirty="0" smtClean="0"/>
            <a:t>الشعبة</a:t>
          </a:r>
          <a:r>
            <a:rPr lang="fr-FR" sz="3200" b="1" dirty="0" smtClean="0"/>
            <a:t>:</a:t>
          </a:r>
          <a:r>
            <a:rPr lang="ar-DZ" sz="3200" b="1" dirty="0" smtClean="0"/>
            <a:t> </a:t>
          </a:r>
          <a:r>
            <a:rPr lang="ar-DZ" sz="3200" b="1" dirty="0" smtClean="0">
              <a:solidFill>
                <a:srgbClr val="FF0000"/>
              </a:solidFill>
            </a:rPr>
            <a:t>الطحالب الخضراء  </a:t>
          </a:r>
          <a:r>
            <a:rPr lang="fr-FR" sz="3200" b="1" dirty="0" smtClean="0"/>
            <a:t>Embranchement: </a:t>
          </a:r>
          <a:r>
            <a:rPr lang="fr-FR" sz="3200" b="1" dirty="0" err="1" smtClean="0">
              <a:solidFill>
                <a:srgbClr val="FF0000"/>
              </a:solidFill>
            </a:rPr>
            <a:t>Chlorophyta</a:t>
          </a:r>
          <a:r>
            <a:rPr lang="fr-FR" sz="3200" b="1" dirty="0" smtClean="0">
              <a:solidFill>
                <a:srgbClr val="FF0000"/>
              </a:solidFill>
            </a:rPr>
            <a:t>  </a:t>
          </a:r>
          <a:endParaRPr lang="fr-FR" sz="3200" b="1" dirty="0">
            <a:solidFill>
              <a:srgbClr val="FF0000"/>
            </a:solidFill>
          </a:endParaRPr>
        </a:p>
      </dgm:t>
    </dgm:pt>
    <dgm:pt modelId="{19D6A067-5333-4725-88A0-6F86112F3920}" type="parTrans" cxnId="{9236F87C-28B0-4939-A20E-0A03B607FD5B}">
      <dgm:prSet/>
      <dgm:spPr/>
      <dgm:t>
        <a:bodyPr/>
        <a:lstStyle/>
        <a:p>
          <a:pPr rtl="1"/>
          <a:endParaRPr lang="fr-FR" sz="2800" b="1"/>
        </a:p>
      </dgm:t>
    </dgm:pt>
    <dgm:pt modelId="{C5BFC16A-F9CE-46B9-B8FE-EFAC31C91914}" type="sibTrans" cxnId="{9236F87C-28B0-4939-A20E-0A03B607FD5B}">
      <dgm:prSet/>
      <dgm:spPr/>
      <dgm:t>
        <a:bodyPr/>
        <a:lstStyle/>
        <a:p>
          <a:pPr rtl="1"/>
          <a:endParaRPr lang="fr-FR" sz="2800" b="1"/>
        </a:p>
      </dgm:t>
    </dgm:pt>
    <dgm:pt modelId="{5539C7BE-BCC6-4470-B995-1C403E75BC1E}" type="pres">
      <dgm:prSet presAssocID="{CEB8C82B-92EF-469F-AA04-4262B36D946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fr-FR"/>
        </a:p>
      </dgm:t>
    </dgm:pt>
    <dgm:pt modelId="{506F0D1C-0F7C-4270-AAFA-22E3636BF967}" type="pres">
      <dgm:prSet presAssocID="{3904A5AB-AC6D-4BCE-AD87-0FEC2AA777B1}" presName="parenttextcomposite" presStyleCnt="0"/>
      <dgm:spPr/>
    </dgm:pt>
    <dgm:pt modelId="{AD99E7F7-BD86-41BB-90F3-885C3327EB04}" type="pres">
      <dgm:prSet presAssocID="{3904A5AB-AC6D-4BCE-AD87-0FEC2AA777B1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E3EB5F-F10B-45E1-8058-B169249E856F}" type="pres">
      <dgm:prSet presAssocID="{3904A5AB-AC6D-4BCE-AD87-0FEC2AA777B1}" presName="composite" presStyleCnt="0"/>
      <dgm:spPr/>
    </dgm:pt>
    <dgm:pt modelId="{DDBF8536-1EDE-4750-8591-6E33DE948204}" type="pres">
      <dgm:prSet presAssocID="{3904A5AB-AC6D-4BCE-AD87-0FEC2AA777B1}" presName="chevron1" presStyleLbl="alignNode1" presStyleIdx="0" presStyleCnt="14"/>
      <dgm:spPr/>
    </dgm:pt>
    <dgm:pt modelId="{C0851EB7-4D81-4102-B865-2078DF622B87}" type="pres">
      <dgm:prSet presAssocID="{3904A5AB-AC6D-4BCE-AD87-0FEC2AA777B1}" presName="chevron2" presStyleLbl="alignNode1" presStyleIdx="1" presStyleCnt="14"/>
      <dgm:spPr/>
    </dgm:pt>
    <dgm:pt modelId="{AC8B5C48-49AD-4800-BEF9-B953EC152DC7}" type="pres">
      <dgm:prSet presAssocID="{3904A5AB-AC6D-4BCE-AD87-0FEC2AA777B1}" presName="chevron3" presStyleLbl="alignNode1" presStyleIdx="2" presStyleCnt="14"/>
      <dgm:spPr/>
    </dgm:pt>
    <dgm:pt modelId="{313B7238-C1BF-4B57-A5B8-EBFEEFD8AA50}" type="pres">
      <dgm:prSet presAssocID="{3904A5AB-AC6D-4BCE-AD87-0FEC2AA777B1}" presName="chevron4" presStyleLbl="alignNode1" presStyleIdx="3" presStyleCnt="14"/>
      <dgm:spPr/>
    </dgm:pt>
    <dgm:pt modelId="{64369975-781F-4105-B284-033EB7B36C68}" type="pres">
      <dgm:prSet presAssocID="{3904A5AB-AC6D-4BCE-AD87-0FEC2AA777B1}" presName="chevron5" presStyleLbl="alignNode1" presStyleIdx="4" presStyleCnt="14"/>
      <dgm:spPr/>
    </dgm:pt>
    <dgm:pt modelId="{5300E3D0-0F2B-47C7-B706-18F173CC8384}" type="pres">
      <dgm:prSet presAssocID="{3904A5AB-AC6D-4BCE-AD87-0FEC2AA777B1}" presName="chevron6" presStyleLbl="alignNode1" presStyleIdx="5" presStyleCnt="14"/>
      <dgm:spPr/>
    </dgm:pt>
    <dgm:pt modelId="{A2F8D492-69FA-4D44-B241-2C0565252925}" type="pres">
      <dgm:prSet presAssocID="{3904A5AB-AC6D-4BCE-AD87-0FEC2AA777B1}" presName="chevron7" presStyleLbl="alignNode1" presStyleIdx="6" presStyleCnt="14"/>
      <dgm:spPr/>
    </dgm:pt>
    <dgm:pt modelId="{CEA85CA2-16FF-4BB0-B45A-58982DD35FC7}" type="pres">
      <dgm:prSet presAssocID="{3904A5AB-AC6D-4BCE-AD87-0FEC2AA777B1}" presName="childtext" presStyleLbl="solidFgAcc1" presStyleIdx="0" presStyleCnt="1" custLinFactNeighborX="355" custLinFactNeighborY="-1003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C2B4CA-B185-482C-9CC9-1B5C17019B0D}" type="pres">
      <dgm:prSet presAssocID="{AF0E6BCC-C792-4068-82F9-13E2BCE685F7}" presName="sibTrans" presStyleCnt="0"/>
      <dgm:spPr/>
    </dgm:pt>
    <dgm:pt modelId="{C90F8BFB-05B3-4264-8635-F23AE76FF6C8}" type="pres">
      <dgm:prSet presAssocID="{4A39BF09-7C63-4847-B12A-321FA84F21EC}" presName="parenttextcomposite" presStyleCnt="0"/>
      <dgm:spPr/>
    </dgm:pt>
    <dgm:pt modelId="{842C8E3B-E73E-4A76-BCD4-F38F16751DCD}" type="pres">
      <dgm:prSet presAssocID="{4A39BF09-7C63-4847-B12A-321FA84F21EC}" presName="parenttext" presStyleLbl="revTx" presStyleIdx="1" presStyleCnt="2" custLinFactNeighborX="-419" custLinFactNeighborY="1988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1EE72-9822-4E1C-BE37-561806FCF265}" type="pres">
      <dgm:prSet presAssocID="{4A39BF09-7C63-4847-B12A-321FA84F21EC}" presName="parallelogramComposite" presStyleCnt="0"/>
      <dgm:spPr/>
    </dgm:pt>
    <dgm:pt modelId="{D04072A0-C7C7-4618-B5AB-005001319879}" type="pres">
      <dgm:prSet presAssocID="{4A39BF09-7C63-4847-B12A-321FA84F21EC}" presName="parallelogram1" presStyleLbl="alignNode1" presStyleIdx="7" presStyleCnt="14"/>
      <dgm:spPr/>
    </dgm:pt>
    <dgm:pt modelId="{5EDD59CF-5B57-4C6F-A112-DC170B64DD1E}" type="pres">
      <dgm:prSet presAssocID="{4A39BF09-7C63-4847-B12A-321FA84F21EC}" presName="parallelogram2" presStyleLbl="alignNode1" presStyleIdx="8" presStyleCnt="14"/>
      <dgm:spPr/>
    </dgm:pt>
    <dgm:pt modelId="{3E949B53-04E1-48E8-BFE9-CD1362599E57}" type="pres">
      <dgm:prSet presAssocID="{4A39BF09-7C63-4847-B12A-321FA84F21EC}" presName="parallelogram3" presStyleLbl="alignNode1" presStyleIdx="9" presStyleCnt="14"/>
      <dgm:spPr/>
    </dgm:pt>
    <dgm:pt modelId="{2A4AA8D8-4AF0-4209-BF41-A8DB900C8EC4}" type="pres">
      <dgm:prSet presAssocID="{4A39BF09-7C63-4847-B12A-321FA84F21EC}" presName="parallelogram4" presStyleLbl="alignNode1" presStyleIdx="10" presStyleCnt="14"/>
      <dgm:spPr/>
    </dgm:pt>
    <dgm:pt modelId="{701C2397-AB05-4D2A-90B8-F4470DE92897}" type="pres">
      <dgm:prSet presAssocID="{4A39BF09-7C63-4847-B12A-321FA84F21EC}" presName="parallelogram5" presStyleLbl="alignNode1" presStyleIdx="11" presStyleCnt="14"/>
      <dgm:spPr/>
    </dgm:pt>
    <dgm:pt modelId="{8E0CB864-D8C7-4D7C-ACE8-EDBD1E4D17CE}" type="pres">
      <dgm:prSet presAssocID="{4A39BF09-7C63-4847-B12A-321FA84F21EC}" presName="parallelogram6" presStyleLbl="alignNode1" presStyleIdx="12" presStyleCnt="14"/>
      <dgm:spPr/>
    </dgm:pt>
    <dgm:pt modelId="{E3F267CB-CA26-4F91-8FF1-10141E38D1F0}" type="pres">
      <dgm:prSet presAssocID="{4A39BF09-7C63-4847-B12A-321FA84F21EC}" presName="parallelogram7" presStyleLbl="alignNode1" presStyleIdx="13" presStyleCnt="14"/>
      <dgm:spPr/>
    </dgm:pt>
  </dgm:ptLst>
  <dgm:cxnLst>
    <dgm:cxn modelId="{14C3E2B8-1204-4742-8CF0-21BD593373B0}" srcId="{CEB8C82B-92EF-469F-AA04-4262B36D9466}" destId="{3904A5AB-AC6D-4BCE-AD87-0FEC2AA777B1}" srcOrd="0" destOrd="0" parTransId="{E4C0ACD2-3190-4B19-9B9B-9AD49E3C2F82}" sibTransId="{AF0E6BCC-C792-4068-82F9-13E2BCE685F7}"/>
    <dgm:cxn modelId="{2D964EE8-3D4C-4EB8-8F1C-B3C6191ED841}" type="presOf" srcId="{C888D3F3-D773-4367-8B6F-76D55D48267B}" destId="{CEA85CA2-16FF-4BB0-B45A-58982DD35FC7}" srcOrd="0" destOrd="0" presId="urn:microsoft.com/office/officeart/2008/layout/VerticalAccentList"/>
    <dgm:cxn modelId="{74462F95-16F1-43AC-AB2E-40ECEACEB960}" type="presOf" srcId="{4A39BF09-7C63-4847-B12A-321FA84F21EC}" destId="{842C8E3B-E73E-4A76-BCD4-F38F16751DCD}" srcOrd="0" destOrd="0" presId="urn:microsoft.com/office/officeart/2008/layout/VerticalAccentList"/>
    <dgm:cxn modelId="{9236F87C-28B0-4939-A20E-0A03B607FD5B}" srcId="{CEB8C82B-92EF-469F-AA04-4262B36D9466}" destId="{4A39BF09-7C63-4847-B12A-321FA84F21EC}" srcOrd="1" destOrd="0" parTransId="{19D6A067-5333-4725-88A0-6F86112F3920}" sibTransId="{C5BFC16A-F9CE-46B9-B8FE-EFAC31C91914}"/>
    <dgm:cxn modelId="{3B36AC1A-0457-442B-A2BD-BE46780BC6FC}" type="presOf" srcId="{3904A5AB-AC6D-4BCE-AD87-0FEC2AA777B1}" destId="{AD99E7F7-BD86-41BB-90F3-885C3327EB04}" srcOrd="0" destOrd="0" presId="urn:microsoft.com/office/officeart/2008/layout/VerticalAccentList"/>
    <dgm:cxn modelId="{5DFF0181-1E0E-48B1-9BEC-60AF27F1F111}" type="presOf" srcId="{CEB8C82B-92EF-469F-AA04-4262B36D9466}" destId="{5539C7BE-BCC6-4470-B995-1C403E75BC1E}" srcOrd="0" destOrd="0" presId="urn:microsoft.com/office/officeart/2008/layout/VerticalAccentList"/>
    <dgm:cxn modelId="{979FE3F0-859C-498A-92DF-9EB29FFB7566}" srcId="{3904A5AB-AC6D-4BCE-AD87-0FEC2AA777B1}" destId="{C888D3F3-D773-4367-8B6F-76D55D48267B}" srcOrd="0" destOrd="0" parTransId="{4F05B091-2B13-45E8-93E8-46F0F25C4BA5}" sibTransId="{3605E40F-281A-4CAB-BCEC-A5EF08E9416F}"/>
    <dgm:cxn modelId="{B57FB8C9-6734-4561-A9C7-CFDDBF076E06}" type="presParOf" srcId="{5539C7BE-BCC6-4470-B995-1C403E75BC1E}" destId="{506F0D1C-0F7C-4270-AAFA-22E3636BF967}" srcOrd="0" destOrd="0" presId="urn:microsoft.com/office/officeart/2008/layout/VerticalAccentList"/>
    <dgm:cxn modelId="{4B68127A-639E-4D8D-ADFC-CF8C47283DC9}" type="presParOf" srcId="{506F0D1C-0F7C-4270-AAFA-22E3636BF967}" destId="{AD99E7F7-BD86-41BB-90F3-885C3327EB04}" srcOrd="0" destOrd="0" presId="urn:microsoft.com/office/officeart/2008/layout/VerticalAccentList"/>
    <dgm:cxn modelId="{7627BD41-B83F-4E19-AC1C-B097A747D07F}" type="presParOf" srcId="{5539C7BE-BCC6-4470-B995-1C403E75BC1E}" destId="{F7E3EB5F-F10B-45E1-8058-B169249E856F}" srcOrd="1" destOrd="0" presId="urn:microsoft.com/office/officeart/2008/layout/VerticalAccentList"/>
    <dgm:cxn modelId="{E7B7A3F6-A4BD-4202-88C7-968B3B59370E}" type="presParOf" srcId="{F7E3EB5F-F10B-45E1-8058-B169249E856F}" destId="{DDBF8536-1EDE-4750-8591-6E33DE948204}" srcOrd="0" destOrd="0" presId="urn:microsoft.com/office/officeart/2008/layout/VerticalAccentList"/>
    <dgm:cxn modelId="{AECDD30E-9634-4B8D-9375-79F3BB3F1AE3}" type="presParOf" srcId="{F7E3EB5F-F10B-45E1-8058-B169249E856F}" destId="{C0851EB7-4D81-4102-B865-2078DF622B87}" srcOrd="1" destOrd="0" presId="urn:microsoft.com/office/officeart/2008/layout/VerticalAccentList"/>
    <dgm:cxn modelId="{7924A0AC-6D47-4CF5-9973-31429BE1E277}" type="presParOf" srcId="{F7E3EB5F-F10B-45E1-8058-B169249E856F}" destId="{AC8B5C48-49AD-4800-BEF9-B953EC152DC7}" srcOrd="2" destOrd="0" presId="urn:microsoft.com/office/officeart/2008/layout/VerticalAccentList"/>
    <dgm:cxn modelId="{5CE0B04F-74A1-4779-A239-2AD990DBBC6B}" type="presParOf" srcId="{F7E3EB5F-F10B-45E1-8058-B169249E856F}" destId="{313B7238-C1BF-4B57-A5B8-EBFEEFD8AA50}" srcOrd="3" destOrd="0" presId="urn:microsoft.com/office/officeart/2008/layout/VerticalAccentList"/>
    <dgm:cxn modelId="{B8381094-27A9-4C89-B5D0-ADAB09D3D2A7}" type="presParOf" srcId="{F7E3EB5F-F10B-45E1-8058-B169249E856F}" destId="{64369975-781F-4105-B284-033EB7B36C68}" srcOrd="4" destOrd="0" presId="urn:microsoft.com/office/officeart/2008/layout/VerticalAccentList"/>
    <dgm:cxn modelId="{22134B3E-5BB3-479F-A9ED-B8DB6DB60576}" type="presParOf" srcId="{F7E3EB5F-F10B-45E1-8058-B169249E856F}" destId="{5300E3D0-0F2B-47C7-B706-18F173CC8384}" srcOrd="5" destOrd="0" presId="urn:microsoft.com/office/officeart/2008/layout/VerticalAccentList"/>
    <dgm:cxn modelId="{B6DE7AD1-F702-45AD-9225-37C8CE9FD70F}" type="presParOf" srcId="{F7E3EB5F-F10B-45E1-8058-B169249E856F}" destId="{A2F8D492-69FA-4D44-B241-2C0565252925}" srcOrd="6" destOrd="0" presId="urn:microsoft.com/office/officeart/2008/layout/VerticalAccentList"/>
    <dgm:cxn modelId="{0808D8AA-DA70-4D23-977F-8EAD1FA642ED}" type="presParOf" srcId="{F7E3EB5F-F10B-45E1-8058-B169249E856F}" destId="{CEA85CA2-16FF-4BB0-B45A-58982DD35FC7}" srcOrd="7" destOrd="0" presId="urn:microsoft.com/office/officeart/2008/layout/VerticalAccentList"/>
    <dgm:cxn modelId="{1F8CBE90-7E52-412C-80C7-FDFA80D7C84B}" type="presParOf" srcId="{5539C7BE-BCC6-4470-B995-1C403E75BC1E}" destId="{9CC2B4CA-B185-482C-9CC9-1B5C17019B0D}" srcOrd="2" destOrd="0" presId="urn:microsoft.com/office/officeart/2008/layout/VerticalAccentList"/>
    <dgm:cxn modelId="{24B993CA-B59B-4F3E-B81A-1FA3F3DCC5E9}" type="presParOf" srcId="{5539C7BE-BCC6-4470-B995-1C403E75BC1E}" destId="{C90F8BFB-05B3-4264-8635-F23AE76FF6C8}" srcOrd="3" destOrd="0" presId="urn:microsoft.com/office/officeart/2008/layout/VerticalAccentList"/>
    <dgm:cxn modelId="{91745094-66FC-4813-96AB-D435D7D26B10}" type="presParOf" srcId="{C90F8BFB-05B3-4264-8635-F23AE76FF6C8}" destId="{842C8E3B-E73E-4A76-BCD4-F38F16751DCD}" srcOrd="0" destOrd="0" presId="urn:microsoft.com/office/officeart/2008/layout/VerticalAccentList"/>
    <dgm:cxn modelId="{11F97B80-A65D-4EEC-AC83-26F5A99CD718}" type="presParOf" srcId="{5539C7BE-BCC6-4470-B995-1C403E75BC1E}" destId="{7E51EE72-9822-4E1C-BE37-561806FCF265}" srcOrd="4" destOrd="0" presId="urn:microsoft.com/office/officeart/2008/layout/VerticalAccentList"/>
    <dgm:cxn modelId="{1EBF8EE3-F536-4791-8C86-514A38325BBA}" type="presParOf" srcId="{7E51EE72-9822-4E1C-BE37-561806FCF265}" destId="{D04072A0-C7C7-4618-B5AB-005001319879}" srcOrd="0" destOrd="0" presId="urn:microsoft.com/office/officeart/2008/layout/VerticalAccentList"/>
    <dgm:cxn modelId="{7D88FF42-284E-4AEA-9E6E-CE37C51B20F0}" type="presParOf" srcId="{7E51EE72-9822-4E1C-BE37-561806FCF265}" destId="{5EDD59CF-5B57-4C6F-A112-DC170B64DD1E}" srcOrd="1" destOrd="0" presId="urn:microsoft.com/office/officeart/2008/layout/VerticalAccentList"/>
    <dgm:cxn modelId="{76D12267-6DA5-4928-BE68-754A633DE334}" type="presParOf" srcId="{7E51EE72-9822-4E1C-BE37-561806FCF265}" destId="{3E949B53-04E1-48E8-BFE9-CD1362599E57}" srcOrd="2" destOrd="0" presId="urn:microsoft.com/office/officeart/2008/layout/VerticalAccentList"/>
    <dgm:cxn modelId="{DC6CF53A-A685-4485-86AB-243FC4F5FCDB}" type="presParOf" srcId="{7E51EE72-9822-4E1C-BE37-561806FCF265}" destId="{2A4AA8D8-4AF0-4209-BF41-A8DB900C8EC4}" srcOrd="3" destOrd="0" presId="urn:microsoft.com/office/officeart/2008/layout/VerticalAccentList"/>
    <dgm:cxn modelId="{2DADFA07-F8CE-49C1-90B1-EE82B3EBC694}" type="presParOf" srcId="{7E51EE72-9822-4E1C-BE37-561806FCF265}" destId="{701C2397-AB05-4D2A-90B8-F4470DE92897}" srcOrd="4" destOrd="0" presId="urn:microsoft.com/office/officeart/2008/layout/VerticalAccentList"/>
    <dgm:cxn modelId="{3E32E008-51AD-484C-969C-8A97F19C5925}" type="presParOf" srcId="{7E51EE72-9822-4E1C-BE37-561806FCF265}" destId="{8E0CB864-D8C7-4D7C-ACE8-EDBD1E4D17CE}" srcOrd="5" destOrd="0" presId="urn:microsoft.com/office/officeart/2008/layout/VerticalAccentList"/>
    <dgm:cxn modelId="{874CC741-2235-40B5-B106-5A72B032AE4E}" type="presParOf" srcId="{7E51EE72-9822-4E1C-BE37-561806FCF265}" destId="{E3F267CB-CA26-4F91-8FF1-10141E38D1F0}" srcOrd="6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A70C3-A05F-4B72-905C-B2A013E754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7015EA7-30B6-4D2D-A9D5-42CE4B7838DC}">
      <dgm:prSet phldrT="[نص]"/>
      <dgm:spPr/>
      <dgm:t>
        <a:bodyPr/>
        <a:lstStyle/>
        <a:p>
          <a:r>
            <a:rPr lang="fr-FR" b="1" dirty="0" err="1" smtClean="0">
              <a:solidFill>
                <a:schemeClr val="bg1"/>
              </a:solidFill>
            </a:rPr>
            <a:t>Chlorophyta</a:t>
          </a:r>
          <a:endParaRPr lang="fr-FR" b="1" dirty="0">
            <a:solidFill>
              <a:schemeClr val="bg1"/>
            </a:solidFill>
          </a:endParaRPr>
        </a:p>
      </dgm:t>
    </dgm:pt>
    <dgm:pt modelId="{D06592D2-97B8-4B4C-A266-52E6DE4EA3AB}" type="parTrans" cxnId="{A5517626-1489-482B-829C-5950994BC099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FB5D748A-EF86-470D-A833-A6BC5BD02C95}" type="sibTrans" cxnId="{A5517626-1489-482B-829C-5950994BC099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7961E745-81F1-4CC4-BF1E-846BAD48A610}">
      <dgm:prSet phldrT="[نص]"/>
      <dgm:spPr/>
      <dgm:t>
        <a:bodyPr/>
        <a:lstStyle/>
        <a:p>
          <a:r>
            <a:rPr lang="ar-DZ" b="1" dirty="0" smtClean="0">
              <a:solidFill>
                <a:schemeClr val="bg1"/>
              </a:solidFill>
            </a:rPr>
            <a:t>صف الطحالب </a:t>
          </a:r>
          <a:r>
            <a:rPr lang="ar-DZ" b="1" dirty="0" err="1" smtClean="0">
              <a:solidFill>
                <a:schemeClr val="bg1"/>
              </a:solidFill>
            </a:rPr>
            <a:t>الكارية</a:t>
          </a:r>
          <a:r>
            <a:rPr lang="ar-DZ" b="1" dirty="0" smtClean="0">
              <a:solidFill>
                <a:schemeClr val="bg1"/>
              </a:solidFill>
            </a:rPr>
            <a:t> </a:t>
          </a:r>
          <a:endParaRPr lang="fr-FR" b="1" dirty="0">
            <a:solidFill>
              <a:schemeClr val="bg1"/>
            </a:solidFill>
          </a:endParaRPr>
        </a:p>
      </dgm:t>
    </dgm:pt>
    <dgm:pt modelId="{05B15C53-4BC5-4DF6-B258-77C570AACBB9}" type="parTrans" cxnId="{B635108F-E99C-4F34-87A8-86CDF0D8E615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38376F57-1482-4623-B373-D3914F1F10C7}" type="sibTrans" cxnId="{B635108F-E99C-4F34-87A8-86CDF0D8E615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0875E97F-C9AC-4834-940F-FEFA97A138F2}">
      <dgm:prSet phldrT="[نص]"/>
      <dgm:spPr/>
      <dgm:t>
        <a:bodyPr/>
        <a:lstStyle/>
        <a:p>
          <a:r>
            <a:rPr lang="ar-DZ" b="1" dirty="0" smtClean="0">
              <a:solidFill>
                <a:schemeClr val="bg1"/>
              </a:solidFill>
            </a:rPr>
            <a:t>صف الطحالب </a:t>
          </a:r>
          <a:r>
            <a:rPr lang="ar-DZ" b="1" dirty="0" err="1" smtClean="0">
              <a:solidFill>
                <a:schemeClr val="bg1"/>
              </a:solidFill>
            </a:rPr>
            <a:t>التزاوجية</a:t>
          </a:r>
          <a:r>
            <a:rPr lang="ar-DZ" b="1" dirty="0" smtClean="0">
              <a:solidFill>
                <a:schemeClr val="bg1"/>
              </a:solidFill>
            </a:rPr>
            <a:t> </a:t>
          </a:r>
          <a:endParaRPr lang="fr-FR" b="1" dirty="0">
            <a:solidFill>
              <a:schemeClr val="bg1"/>
            </a:solidFill>
          </a:endParaRPr>
        </a:p>
      </dgm:t>
    </dgm:pt>
    <dgm:pt modelId="{C129099A-99A6-41E6-8717-36FF5F7DB6AB}" type="parTrans" cxnId="{8ED9DDF8-7A6E-4CFB-93D8-0A404D091DD2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4085125A-7019-4418-A421-8FABDD90A26B}" type="sibTrans" cxnId="{8ED9DDF8-7A6E-4CFB-93D8-0A404D091DD2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B89C422B-884B-4C67-8D1B-EE50928CA3F5}">
      <dgm:prSet phldrT="[نص]"/>
      <dgm:spPr/>
      <dgm:t>
        <a:bodyPr/>
        <a:lstStyle/>
        <a:p>
          <a:r>
            <a:rPr lang="ar-DZ" b="1" dirty="0" smtClean="0">
              <a:solidFill>
                <a:schemeClr val="bg1"/>
              </a:solidFill>
            </a:rPr>
            <a:t>صف الطحالب الحقيقة </a:t>
          </a:r>
          <a:endParaRPr lang="fr-FR" b="1" dirty="0">
            <a:solidFill>
              <a:schemeClr val="bg1"/>
            </a:solidFill>
          </a:endParaRPr>
        </a:p>
      </dgm:t>
    </dgm:pt>
    <dgm:pt modelId="{BA43EBF3-B366-4568-9534-48A0B7CF6C1A}" type="parTrans" cxnId="{ED495AA8-6D18-4079-AEAB-FCA049F1189E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D1EDB1DB-F5DB-4378-B1F3-445F9A791730}" type="sibTrans" cxnId="{ED495AA8-6D18-4079-AEAB-FCA049F1189E}">
      <dgm:prSet/>
      <dgm:spPr/>
      <dgm:t>
        <a:bodyPr/>
        <a:lstStyle/>
        <a:p>
          <a:endParaRPr lang="fr-FR" b="1">
            <a:solidFill>
              <a:srgbClr val="FFFF00"/>
            </a:solidFill>
          </a:endParaRPr>
        </a:p>
      </dgm:t>
    </dgm:pt>
    <dgm:pt modelId="{DABDCE8B-F842-4924-9F04-7A55C6A70882}" type="pres">
      <dgm:prSet presAssocID="{14DA70C3-A05F-4B72-905C-B2A013E7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311BCC4-E083-44DA-8409-BE5E883A901E}" type="pres">
      <dgm:prSet presAssocID="{17015EA7-30B6-4D2D-A9D5-42CE4B7838DC}" presName="hierRoot1" presStyleCnt="0">
        <dgm:presLayoutVars>
          <dgm:hierBranch val="init"/>
        </dgm:presLayoutVars>
      </dgm:prSet>
      <dgm:spPr/>
    </dgm:pt>
    <dgm:pt modelId="{006E64F0-CED7-454C-9DD1-257903574A84}" type="pres">
      <dgm:prSet presAssocID="{17015EA7-30B6-4D2D-A9D5-42CE4B7838DC}" presName="rootComposite1" presStyleCnt="0"/>
      <dgm:spPr/>
    </dgm:pt>
    <dgm:pt modelId="{75A3F3CE-1ECC-44B9-A2E1-44745D240EF8}" type="pres">
      <dgm:prSet presAssocID="{17015EA7-30B6-4D2D-A9D5-42CE4B7838D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D7407A-613E-4BF1-9381-5F172D36C5A4}" type="pres">
      <dgm:prSet presAssocID="{17015EA7-30B6-4D2D-A9D5-42CE4B7838DC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AB72364-F0C0-472F-9FA1-9BBDA7D73DB2}" type="pres">
      <dgm:prSet presAssocID="{17015EA7-30B6-4D2D-A9D5-42CE4B7838DC}" presName="hierChild2" presStyleCnt="0"/>
      <dgm:spPr/>
    </dgm:pt>
    <dgm:pt modelId="{1EA322A6-238B-461F-BDD1-BC620E20F78F}" type="pres">
      <dgm:prSet presAssocID="{05B15C53-4BC5-4DF6-B258-77C570AACBB9}" presName="Name37" presStyleLbl="parChTrans1D2" presStyleIdx="0" presStyleCnt="3"/>
      <dgm:spPr/>
      <dgm:t>
        <a:bodyPr/>
        <a:lstStyle/>
        <a:p>
          <a:endParaRPr lang="fr-FR"/>
        </a:p>
      </dgm:t>
    </dgm:pt>
    <dgm:pt modelId="{067BC234-BD6D-4C3D-93C6-84D403BA8B57}" type="pres">
      <dgm:prSet presAssocID="{7961E745-81F1-4CC4-BF1E-846BAD48A610}" presName="hierRoot2" presStyleCnt="0">
        <dgm:presLayoutVars>
          <dgm:hierBranch val="init"/>
        </dgm:presLayoutVars>
      </dgm:prSet>
      <dgm:spPr/>
    </dgm:pt>
    <dgm:pt modelId="{7A91D12B-F366-4CAA-8C15-B0923E67E243}" type="pres">
      <dgm:prSet presAssocID="{7961E745-81F1-4CC4-BF1E-846BAD48A610}" presName="rootComposite" presStyleCnt="0"/>
      <dgm:spPr/>
    </dgm:pt>
    <dgm:pt modelId="{4960124A-87D2-4AFF-B1F0-4AC1F4A0C3E8}" type="pres">
      <dgm:prSet presAssocID="{7961E745-81F1-4CC4-BF1E-846BAD48A61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91C1C06-BDCF-455F-9A8A-D8FC2ACD693D}" type="pres">
      <dgm:prSet presAssocID="{7961E745-81F1-4CC4-BF1E-846BAD48A610}" presName="rootConnector" presStyleLbl="node2" presStyleIdx="0" presStyleCnt="3"/>
      <dgm:spPr/>
      <dgm:t>
        <a:bodyPr/>
        <a:lstStyle/>
        <a:p>
          <a:endParaRPr lang="fr-FR"/>
        </a:p>
      </dgm:t>
    </dgm:pt>
    <dgm:pt modelId="{585EE57F-F284-4CE7-9309-B738014EBE9B}" type="pres">
      <dgm:prSet presAssocID="{7961E745-81F1-4CC4-BF1E-846BAD48A610}" presName="hierChild4" presStyleCnt="0"/>
      <dgm:spPr/>
    </dgm:pt>
    <dgm:pt modelId="{3E19D7B0-04CE-4FD2-BEEE-AF7339C0AF37}" type="pres">
      <dgm:prSet presAssocID="{7961E745-81F1-4CC4-BF1E-846BAD48A610}" presName="hierChild5" presStyleCnt="0"/>
      <dgm:spPr/>
    </dgm:pt>
    <dgm:pt modelId="{93220587-6A90-4FA9-984A-F4C4E35B3044}" type="pres">
      <dgm:prSet presAssocID="{C129099A-99A6-41E6-8717-36FF5F7DB6AB}" presName="Name37" presStyleLbl="parChTrans1D2" presStyleIdx="1" presStyleCnt="3"/>
      <dgm:spPr/>
      <dgm:t>
        <a:bodyPr/>
        <a:lstStyle/>
        <a:p>
          <a:endParaRPr lang="fr-FR"/>
        </a:p>
      </dgm:t>
    </dgm:pt>
    <dgm:pt modelId="{C8073ED3-0B4B-494E-860F-C70333818D76}" type="pres">
      <dgm:prSet presAssocID="{0875E97F-C9AC-4834-940F-FEFA97A138F2}" presName="hierRoot2" presStyleCnt="0">
        <dgm:presLayoutVars>
          <dgm:hierBranch val="init"/>
        </dgm:presLayoutVars>
      </dgm:prSet>
      <dgm:spPr/>
    </dgm:pt>
    <dgm:pt modelId="{FC86AE83-CC72-4FC4-B11A-B2DB275BC082}" type="pres">
      <dgm:prSet presAssocID="{0875E97F-C9AC-4834-940F-FEFA97A138F2}" presName="rootComposite" presStyleCnt="0"/>
      <dgm:spPr/>
    </dgm:pt>
    <dgm:pt modelId="{8B5111D9-D929-492A-96D1-35E4BD3CA6A2}" type="pres">
      <dgm:prSet presAssocID="{0875E97F-C9AC-4834-940F-FEFA97A138F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3A673AA-69B0-4A53-8766-20E906D3BF19}" type="pres">
      <dgm:prSet presAssocID="{0875E97F-C9AC-4834-940F-FEFA97A138F2}" presName="rootConnector" presStyleLbl="node2" presStyleIdx="1" presStyleCnt="3"/>
      <dgm:spPr/>
      <dgm:t>
        <a:bodyPr/>
        <a:lstStyle/>
        <a:p>
          <a:endParaRPr lang="fr-FR"/>
        </a:p>
      </dgm:t>
    </dgm:pt>
    <dgm:pt modelId="{633DCC1A-A400-4142-81E0-BDB0C19A6953}" type="pres">
      <dgm:prSet presAssocID="{0875E97F-C9AC-4834-940F-FEFA97A138F2}" presName="hierChild4" presStyleCnt="0"/>
      <dgm:spPr/>
    </dgm:pt>
    <dgm:pt modelId="{71DD170C-D039-4420-B39E-660DC6138128}" type="pres">
      <dgm:prSet presAssocID="{0875E97F-C9AC-4834-940F-FEFA97A138F2}" presName="hierChild5" presStyleCnt="0"/>
      <dgm:spPr/>
    </dgm:pt>
    <dgm:pt modelId="{51B077C8-EF07-4B2C-8B61-6AE99334EDB2}" type="pres">
      <dgm:prSet presAssocID="{BA43EBF3-B366-4568-9534-48A0B7CF6C1A}" presName="Name37" presStyleLbl="parChTrans1D2" presStyleIdx="2" presStyleCnt="3"/>
      <dgm:spPr/>
      <dgm:t>
        <a:bodyPr/>
        <a:lstStyle/>
        <a:p>
          <a:endParaRPr lang="fr-FR"/>
        </a:p>
      </dgm:t>
    </dgm:pt>
    <dgm:pt modelId="{2A4D730B-DB4E-4F3E-BB52-192C074787F7}" type="pres">
      <dgm:prSet presAssocID="{B89C422B-884B-4C67-8D1B-EE50928CA3F5}" presName="hierRoot2" presStyleCnt="0">
        <dgm:presLayoutVars>
          <dgm:hierBranch val="init"/>
        </dgm:presLayoutVars>
      </dgm:prSet>
      <dgm:spPr/>
    </dgm:pt>
    <dgm:pt modelId="{D7711D56-D47E-441D-B29B-685CF1C6A6FF}" type="pres">
      <dgm:prSet presAssocID="{B89C422B-884B-4C67-8D1B-EE50928CA3F5}" presName="rootComposite" presStyleCnt="0"/>
      <dgm:spPr/>
    </dgm:pt>
    <dgm:pt modelId="{760C19FC-9F72-4C10-88DC-066DF62D440A}" type="pres">
      <dgm:prSet presAssocID="{B89C422B-884B-4C67-8D1B-EE50928CA3F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A46882-75C5-43E7-89D4-2EF429511624}" type="pres">
      <dgm:prSet presAssocID="{B89C422B-884B-4C67-8D1B-EE50928CA3F5}" presName="rootConnector" presStyleLbl="node2" presStyleIdx="2" presStyleCnt="3"/>
      <dgm:spPr/>
      <dgm:t>
        <a:bodyPr/>
        <a:lstStyle/>
        <a:p>
          <a:endParaRPr lang="fr-FR"/>
        </a:p>
      </dgm:t>
    </dgm:pt>
    <dgm:pt modelId="{06CD84D5-4C75-4B40-824C-6E73FDD1B96D}" type="pres">
      <dgm:prSet presAssocID="{B89C422B-884B-4C67-8D1B-EE50928CA3F5}" presName="hierChild4" presStyleCnt="0"/>
      <dgm:spPr/>
    </dgm:pt>
    <dgm:pt modelId="{5CBAF02D-60A9-4E4A-9356-BC8C7C78D7AB}" type="pres">
      <dgm:prSet presAssocID="{B89C422B-884B-4C67-8D1B-EE50928CA3F5}" presName="hierChild5" presStyleCnt="0"/>
      <dgm:spPr/>
    </dgm:pt>
    <dgm:pt modelId="{FE78FC06-036F-4E24-86E7-01272D620EE3}" type="pres">
      <dgm:prSet presAssocID="{17015EA7-30B6-4D2D-A9D5-42CE4B7838DC}" presName="hierChild3" presStyleCnt="0"/>
      <dgm:spPr/>
    </dgm:pt>
  </dgm:ptLst>
  <dgm:cxnLst>
    <dgm:cxn modelId="{15105274-B710-42A7-82B3-078E943DF683}" type="presOf" srcId="{B89C422B-884B-4C67-8D1B-EE50928CA3F5}" destId="{760C19FC-9F72-4C10-88DC-066DF62D440A}" srcOrd="0" destOrd="0" presId="urn:microsoft.com/office/officeart/2005/8/layout/orgChart1"/>
    <dgm:cxn modelId="{E83ED1DD-4FEF-416A-9A3E-EE6D8AF5954E}" type="presOf" srcId="{7961E745-81F1-4CC4-BF1E-846BAD48A610}" destId="{B91C1C06-BDCF-455F-9A8A-D8FC2ACD693D}" srcOrd="1" destOrd="0" presId="urn:microsoft.com/office/officeart/2005/8/layout/orgChart1"/>
    <dgm:cxn modelId="{3A8E13E2-51E1-45A3-9672-79FB95DEFB49}" type="presOf" srcId="{7961E745-81F1-4CC4-BF1E-846BAD48A610}" destId="{4960124A-87D2-4AFF-B1F0-4AC1F4A0C3E8}" srcOrd="0" destOrd="0" presId="urn:microsoft.com/office/officeart/2005/8/layout/orgChart1"/>
    <dgm:cxn modelId="{B5F37AF9-11F1-4AD0-964E-8700F36532ED}" type="presOf" srcId="{14DA70C3-A05F-4B72-905C-B2A013E75457}" destId="{DABDCE8B-F842-4924-9F04-7A55C6A70882}" srcOrd="0" destOrd="0" presId="urn:microsoft.com/office/officeart/2005/8/layout/orgChart1"/>
    <dgm:cxn modelId="{C5E3ED01-11CC-4AF9-906D-879956AAFA8A}" type="presOf" srcId="{BA43EBF3-B366-4568-9534-48A0B7CF6C1A}" destId="{51B077C8-EF07-4B2C-8B61-6AE99334EDB2}" srcOrd="0" destOrd="0" presId="urn:microsoft.com/office/officeart/2005/8/layout/orgChart1"/>
    <dgm:cxn modelId="{11DD52ED-116D-48BD-9A55-60312E811902}" type="presOf" srcId="{17015EA7-30B6-4D2D-A9D5-42CE4B7838DC}" destId="{21D7407A-613E-4BF1-9381-5F172D36C5A4}" srcOrd="1" destOrd="0" presId="urn:microsoft.com/office/officeart/2005/8/layout/orgChart1"/>
    <dgm:cxn modelId="{20E522A9-D997-46A4-A515-A0487A8DA085}" type="presOf" srcId="{B89C422B-884B-4C67-8D1B-EE50928CA3F5}" destId="{A1A46882-75C5-43E7-89D4-2EF429511624}" srcOrd="1" destOrd="0" presId="urn:microsoft.com/office/officeart/2005/8/layout/orgChart1"/>
    <dgm:cxn modelId="{ED495AA8-6D18-4079-AEAB-FCA049F1189E}" srcId="{17015EA7-30B6-4D2D-A9D5-42CE4B7838DC}" destId="{B89C422B-884B-4C67-8D1B-EE50928CA3F5}" srcOrd="2" destOrd="0" parTransId="{BA43EBF3-B366-4568-9534-48A0B7CF6C1A}" sibTransId="{D1EDB1DB-F5DB-4378-B1F3-445F9A791730}"/>
    <dgm:cxn modelId="{2B75F7D6-4C26-4F82-8E8A-915641F4E7C6}" type="presOf" srcId="{05B15C53-4BC5-4DF6-B258-77C570AACBB9}" destId="{1EA322A6-238B-461F-BDD1-BC620E20F78F}" srcOrd="0" destOrd="0" presId="urn:microsoft.com/office/officeart/2005/8/layout/orgChart1"/>
    <dgm:cxn modelId="{8ED9DDF8-7A6E-4CFB-93D8-0A404D091DD2}" srcId="{17015EA7-30B6-4D2D-A9D5-42CE4B7838DC}" destId="{0875E97F-C9AC-4834-940F-FEFA97A138F2}" srcOrd="1" destOrd="0" parTransId="{C129099A-99A6-41E6-8717-36FF5F7DB6AB}" sibTransId="{4085125A-7019-4418-A421-8FABDD90A26B}"/>
    <dgm:cxn modelId="{3BB30E94-CAD2-46B6-B6D5-6B45026123EA}" type="presOf" srcId="{17015EA7-30B6-4D2D-A9D5-42CE4B7838DC}" destId="{75A3F3CE-1ECC-44B9-A2E1-44745D240EF8}" srcOrd="0" destOrd="0" presId="urn:microsoft.com/office/officeart/2005/8/layout/orgChart1"/>
    <dgm:cxn modelId="{A5517626-1489-482B-829C-5950994BC099}" srcId="{14DA70C3-A05F-4B72-905C-B2A013E75457}" destId="{17015EA7-30B6-4D2D-A9D5-42CE4B7838DC}" srcOrd="0" destOrd="0" parTransId="{D06592D2-97B8-4B4C-A266-52E6DE4EA3AB}" sibTransId="{FB5D748A-EF86-470D-A833-A6BC5BD02C95}"/>
    <dgm:cxn modelId="{2F07117F-BC97-4173-81D6-A51B6231D4DD}" type="presOf" srcId="{C129099A-99A6-41E6-8717-36FF5F7DB6AB}" destId="{93220587-6A90-4FA9-984A-F4C4E35B3044}" srcOrd="0" destOrd="0" presId="urn:microsoft.com/office/officeart/2005/8/layout/orgChart1"/>
    <dgm:cxn modelId="{B635108F-E99C-4F34-87A8-86CDF0D8E615}" srcId="{17015EA7-30B6-4D2D-A9D5-42CE4B7838DC}" destId="{7961E745-81F1-4CC4-BF1E-846BAD48A610}" srcOrd="0" destOrd="0" parTransId="{05B15C53-4BC5-4DF6-B258-77C570AACBB9}" sibTransId="{38376F57-1482-4623-B373-D3914F1F10C7}"/>
    <dgm:cxn modelId="{F6C007F2-0794-4357-9B8D-4C952BA30932}" type="presOf" srcId="{0875E97F-C9AC-4834-940F-FEFA97A138F2}" destId="{8B5111D9-D929-492A-96D1-35E4BD3CA6A2}" srcOrd="0" destOrd="0" presId="urn:microsoft.com/office/officeart/2005/8/layout/orgChart1"/>
    <dgm:cxn modelId="{B5A8EB85-29EE-4B80-8755-4E49A50A3965}" type="presOf" srcId="{0875E97F-C9AC-4834-940F-FEFA97A138F2}" destId="{53A673AA-69B0-4A53-8766-20E906D3BF19}" srcOrd="1" destOrd="0" presId="urn:microsoft.com/office/officeart/2005/8/layout/orgChart1"/>
    <dgm:cxn modelId="{7FD506F2-AE8F-4560-92AD-409118C01EB4}" type="presParOf" srcId="{DABDCE8B-F842-4924-9F04-7A55C6A70882}" destId="{2311BCC4-E083-44DA-8409-BE5E883A901E}" srcOrd="0" destOrd="0" presId="urn:microsoft.com/office/officeart/2005/8/layout/orgChart1"/>
    <dgm:cxn modelId="{B20BE84D-BCB8-45C1-8393-59CEDA6207B1}" type="presParOf" srcId="{2311BCC4-E083-44DA-8409-BE5E883A901E}" destId="{006E64F0-CED7-454C-9DD1-257903574A84}" srcOrd="0" destOrd="0" presId="urn:microsoft.com/office/officeart/2005/8/layout/orgChart1"/>
    <dgm:cxn modelId="{03EBE156-7B1C-4DF7-B51E-86D1BD2EBADC}" type="presParOf" srcId="{006E64F0-CED7-454C-9DD1-257903574A84}" destId="{75A3F3CE-1ECC-44B9-A2E1-44745D240EF8}" srcOrd="0" destOrd="0" presId="urn:microsoft.com/office/officeart/2005/8/layout/orgChart1"/>
    <dgm:cxn modelId="{6A022B30-F57F-4939-83B5-3A68021FE192}" type="presParOf" srcId="{006E64F0-CED7-454C-9DD1-257903574A84}" destId="{21D7407A-613E-4BF1-9381-5F172D36C5A4}" srcOrd="1" destOrd="0" presId="urn:microsoft.com/office/officeart/2005/8/layout/orgChart1"/>
    <dgm:cxn modelId="{BCBDB650-C988-4257-8A3A-35FCD4E9CA20}" type="presParOf" srcId="{2311BCC4-E083-44DA-8409-BE5E883A901E}" destId="{DAB72364-F0C0-472F-9FA1-9BBDA7D73DB2}" srcOrd="1" destOrd="0" presId="urn:microsoft.com/office/officeart/2005/8/layout/orgChart1"/>
    <dgm:cxn modelId="{35B9B81E-A44E-4940-83EE-93E37C2E81BA}" type="presParOf" srcId="{DAB72364-F0C0-472F-9FA1-9BBDA7D73DB2}" destId="{1EA322A6-238B-461F-BDD1-BC620E20F78F}" srcOrd="0" destOrd="0" presId="urn:microsoft.com/office/officeart/2005/8/layout/orgChart1"/>
    <dgm:cxn modelId="{B69914D4-2990-4BB6-BCB5-1F25B555244E}" type="presParOf" srcId="{DAB72364-F0C0-472F-9FA1-9BBDA7D73DB2}" destId="{067BC234-BD6D-4C3D-93C6-84D403BA8B57}" srcOrd="1" destOrd="0" presId="urn:microsoft.com/office/officeart/2005/8/layout/orgChart1"/>
    <dgm:cxn modelId="{C7C23AD5-0BAF-4B7A-A0A8-F97BE46C6169}" type="presParOf" srcId="{067BC234-BD6D-4C3D-93C6-84D403BA8B57}" destId="{7A91D12B-F366-4CAA-8C15-B0923E67E243}" srcOrd="0" destOrd="0" presId="urn:microsoft.com/office/officeart/2005/8/layout/orgChart1"/>
    <dgm:cxn modelId="{84BE06EA-999B-4683-B5A9-429CABCFED71}" type="presParOf" srcId="{7A91D12B-F366-4CAA-8C15-B0923E67E243}" destId="{4960124A-87D2-4AFF-B1F0-4AC1F4A0C3E8}" srcOrd="0" destOrd="0" presId="urn:microsoft.com/office/officeart/2005/8/layout/orgChart1"/>
    <dgm:cxn modelId="{DA68C473-97BF-4B42-8D13-989FF659047E}" type="presParOf" srcId="{7A91D12B-F366-4CAA-8C15-B0923E67E243}" destId="{B91C1C06-BDCF-455F-9A8A-D8FC2ACD693D}" srcOrd="1" destOrd="0" presId="urn:microsoft.com/office/officeart/2005/8/layout/orgChart1"/>
    <dgm:cxn modelId="{9413A380-7846-4480-B5AE-7E484D12B690}" type="presParOf" srcId="{067BC234-BD6D-4C3D-93C6-84D403BA8B57}" destId="{585EE57F-F284-4CE7-9309-B738014EBE9B}" srcOrd="1" destOrd="0" presId="urn:microsoft.com/office/officeart/2005/8/layout/orgChart1"/>
    <dgm:cxn modelId="{AECFE134-D1C6-4ADB-A502-0B32E9C59FF5}" type="presParOf" srcId="{067BC234-BD6D-4C3D-93C6-84D403BA8B57}" destId="{3E19D7B0-04CE-4FD2-BEEE-AF7339C0AF37}" srcOrd="2" destOrd="0" presId="urn:microsoft.com/office/officeart/2005/8/layout/orgChart1"/>
    <dgm:cxn modelId="{75DF102F-7C83-461B-951D-E38CAC36BA7F}" type="presParOf" srcId="{DAB72364-F0C0-472F-9FA1-9BBDA7D73DB2}" destId="{93220587-6A90-4FA9-984A-F4C4E35B3044}" srcOrd="2" destOrd="0" presId="urn:microsoft.com/office/officeart/2005/8/layout/orgChart1"/>
    <dgm:cxn modelId="{AF325D7F-78DC-4CDC-8CAC-000A41853489}" type="presParOf" srcId="{DAB72364-F0C0-472F-9FA1-9BBDA7D73DB2}" destId="{C8073ED3-0B4B-494E-860F-C70333818D76}" srcOrd="3" destOrd="0" presId="urn:microsoft.com/office/officeart/2005/8/layout/orgChart1"/>
    <dgm:cxn modelId="{9B2FCDCF-C1B0-4D43-A2C4-6B535CDC2B3B}" type="presParOf" srcId="{C8073ED3-0B4B-494E-860F-C70333818D76}" destId="{FC86AE83-CC72-4FC4-B11A-B2DB275BC082}" srcOrd="0" destOrd="0" presId="urn:microsoft.com/office/officeart/2005/8/layout/orgChart1"/>
    <dgm:cxn modelId="{6EFBBFF7-60D4-46B6-9C13-FB933FBE0AD8}" type="presParOf" srcId="{FC86AE83-CC72-4FC4-B11A-B2DB275BC082}" destId="{8B5111D9-D929-492A-96D1-35E4BD3CA6A2}" srcOrd="0" destOrd="0" presId="urn:microsoft.com/office/officeart/2005/8/layout/orgChart1"/>
    <dgm:cxn modelId="{85117869-12B0-44E4-896C-0AF0B61477A7}" type="presParOf" srcId="{FC86AE83-CC72-4FC4-B11A-B2DB275BC082}" destId="{53A673AA-69B0-4A53-8766-20E906D3BF19}" srcOrd="1" destOrd="0" presId="urn:microsoft.com/office/officeart/2005/8/layout/orgChart1"/>
    <dgm:cxn modelId="{EC42F6B5-D35B-48C3-BDCB-0DB0B7E05E9B}" type="presParOf" srcId="{C8073ED3-0B4B-494E-860F-C70333818D76}" destId="{633DCC1A-A400-4142-81E0-BDB0C19A6953}" srcOrd="1" destOrd="0" presId="urn:microsoft.com/office/officeart/2005/8/layout/orgChart1"/>
    <dgm:cxn modelId="{6F26AF80-3263-4325-BB04-067F607B83F5}" type="presParOf" srcId="{C8073ED3-0B4B-494E-860F-C70333818D76}" destId="{71DD170C-D039-4420-B39E-660DC6138128}" srcOrd="2" destOrd="0" presId="urn:microsoft.com/office/officeart/2005/8/layout/orgChart1"/>
    <dgm:cxn modelId="{6E4FDB76-2B9D-46BF-8C8B-A40D3C021125}" type="presParOf" srcId="{DAB72364-F0C0-472F-9FA1-9BBDA7D73DB2}" destId="{51B077C8-EF07-4B2C-8B61-6AE99334EDB2}" srcOrd="4" destOrd="0" presId="urn:microsoft.com/office/officeart/2005/8/layout/orgChart1"/>
    <dgm:cxn modelId="{CA2715E3-FFB3-4FE5-A3F9-3C7BA48FE5B1}" type="presParOf" srcId="{DAB72364-F0C0-472F-9FA1-9BBDA7D73DB2}" destId="{2A4D730B-DB4E-4F3E-BB52-192C074787F7}" srcOrd="5" destOrd="0" presId="urn:microsoft.com/office/officeart/2005/8/layout/orgChart1"/>
    <dgm:cxn modelId="{A878185E-9723-4F0D-AAC5-5C0C1D20483B}" type="presParOf" srcId="{2A4D730B-DB4E-4F3E-BB52-192C074787F7}" destId="{D7711D56-D47E-441D-B29B-685CF1C6A6FF}" srcOrd="0" destOrd="0" presId="urn:microsoft.com/office/officeart/2005/8/layout/orgChart1"/>
    <dgm:cxn modelId="{7D937EEE-BF9D-48EC-873E-1413C63102FF}" type="presParOf" srcId="{D7711D56-D47E-441D-B29B-685CF1C6A6FF}" destId="{760C19FC-9F72-4C10-88DC-066DF62D440A}" srcOrd="0" destOrd="0" presId="urn:microsoft.com/office/officeart/2005/8/layout/orgChart1"/>
    <dgm:cxn modelId="{F1A081E0-9F8B-45BC-A77F-E0AA9C8CD2F2}" type="presParOf" srcId="{D7711D56-D47E-441D-B29B-685CF1C6A6FF}" destId="{A1A46882-75C5-43E7-89D4-2EF429511624}" srcOrd="1" destOrd="0" presId="urn:microsoft.com/office/officeart/2005/8/layout/orgChart1"/>
    <dgm:cxn modelId="{D8DF1A52-752D-483C-A846-B99F904DD5F3}" type="presParOf" srcId="{2A4D730B-DB4E-4F3E-BB52-192C074787F7}" destId="{06CD84D5-4C75-4B40-824C-6E73FDD1B96D}" srcOrd="1" destOrd="0" presId="urn:microsoft.com/office/officeart/2005/8/layout/orgChart1"/>
    <dgm:cxn modelId="{C8585E68-5CA2-4511-94EE-93B8EE9BACAA}" type="presParOf" srcId="{2A4D730B-DB4E-4F3E-BB52-192C074787F7}" destId="{5CBAF02D-60A9-4E4A-9356-BC8C7C78D7AB}" srcOrd="2" destOrd="0" presId="urn:microsoft.com/office/officeart/2005/8/layout/orgChart1"/>
    <dgm:cxn modelId="{8D09B1B3-5BEC-4A24-A922-BF25A6DE542D}" type="presParOf" srcId="{2311BCC4-E083-44DA-8409-BE5E883A901E}" destId="{FE78FC06-036F-4E24-86E7-01272D620EE3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184182-C75C-43C6-8670-6C357B7A000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3B95EB0-B022-4A95-8721-B002E7C9BA69}">
      <dgm:prSet phldrT="[نص]" custT="1"/>
      <dgm:spPr/>
      <dgm:t>
        <a:bodyPr/>
        <a:lstStyle/>
        <a:p>
          <a:r>
            <a:rPr lang="ar-DZ" sz="2800" b="1" dirty="0" smtClean="0"/>
            <a:t>صف </a:t>
          </a:r>
          <a:r>
            <a:rPr lang="fr-FR" sz="2800" b="1" dirty="0" smtClean="0"/>
            <a:t>Chlorophyceae</a:t>
          </a:r>
          <a:endParaRPr lang="fr-FR" sz="2800" b="1" dirty="0"/>
        </a:p>
      </dgm:t>
    </dgm:pt>
    <dgm:pt modelId="{54657AA0-C442-49D1-8066-07A6D3E6800A}" type="parTrans" cxnId="{F19BE13B-4F1D-49F0-93B2-7DD1B1CD1478}">
      <dgm:prSet/>
      <dgm:spPr/>
      <dgm:t>
        <a:bodyPr/>
        <a:lstStyle/>
        <a:p>
          <a:endParaRPr lang="fr-FR" sz="2800" b="1"/>
        </a:p>
      </dgm:t>
    </dgm:pt>
    <dgm:pt modelId="{5BCDDC10-F261-4B36-8175-0D3C8C0B2148}" type="sibTrans" cxnId="{F19BE13B-4F1D-49F0-93B2-7DD1B1CD1478}">
      <dgm:prSet/>
      <dgm:spPr/>
      <dgm:t>
        <a:bodyPr/>
        <a:lstStyle/>
        <a:p>
          <a:endParaRPr lang="fr-FR" sz="2800" b="1"/>
        </a:p>
      </dgm:t>
    </dgm:pt>
    <dgm:pt modelId="{22DC39AA-3880-4443-9FCE-904E18BC94E7}">
      <dgm:prSet phldrT="[نص]" custT="1"/>
      <dgm:spPr/>
      <dgm:t>
        <a:bodyPr/>
        <a:lstStyle/>
        <a:p>
          <a:pPr rtl="1"/>
          <a:r>
            <a:rPr lang="ar-DZ" sz="2800" b="1" dirty="0" smtClean="0"/>
            <a:t>رتبة </a:t>
          </a:r>
          <a:r>
            <a:rPr lang="fr-FR" sz="2800" b="1" dirty="0" err="1" smtClean="0"/>
            <a:t>Ulothricales</a:t>
          </a:r>
          <a:endParaRPr lang="fr-FR" sz="2800" b="1" dirty="0"/>
        </a:p>
      </dgm:t>
    </dgm:pt>
    <dgm:pt modelId="{E7B76C5B-D4A9-48E4-B40C-9D47C1B30DFD}" type="parTrans" cxnId="{9E7301A2-F1FD-4DBB-AA28-AFEB37A6E99B}">
      <dgm:prSet/>
      <dgm:spPr/>
      <dgm:t>
        <a:bodyPr/>
        <a:lstStyle/>
        <a:p>
          <a:endParaRPr lang="fr-FR" sz="2800" b="1"/>
        </a:p>
      </dgm:t>
    </dgm:pt>
    <dgm:pt modelId="{1A8A1D10-2D3E-4722-8E17-26B8CB86AD74}" type="sibTrans" cxnId="{9E7301A2-F1FD-4DBB-AA28-AFEB37A6E99B}">
      <dgm:prSet/>
      <dgm:spPr/>
      <dgm:t>
        <a:bodyPr/>
        <a:lstStyle/>
        <a:p>
          <a:endParaRPr lang="fr-FR" sz="2800" b="1"/>
        </a:p>
      </dgm:t>
    </dgm:pt>
    <dgm:pt modelId="{0D57A903-0C7F-4E16-B2D0-B3AD8B346A86}">
      <dgm:prSet phldrT="[نص]" custT="1"/>
      <dgm:spPr/>
      <dgm:t>
        <a:bodyPr/>
        <a:lstStyle/>
        <a:p>
          <a:r>
            <a:rPr lang="fr-FR" sz="2800" b="1" dirty="0" smtClean="0"/>
            <a:t>Ulothrix</a:t>
          </a:r>
        </a:p>
        <a:p>
          <a:r>
            <a:rPr lang="fr-FR" sz="2800" b="1" dirty="0" err="1" smtClean="0"/>
            <a:t>Ulva</a:t>
          </a:r>
          <a:endParaRPr lang="fr-FR" sz="2800" b="1" dirty="0"/>
        </a:p>
      </dgm:t>
    </dgm:pt>
    <dgm:pt modelId="{FA4B919C-4A30-4873-BE0C-20D04CA0EDFF}" type="parTrans" cxnId="{C285C8BE-99B3-4CB3-A965-8FF96BA3BFF5}">
      <dgm:prSet/>
      <dgm:spPr/>
      <dgm:t>
        <a:bodyPr/>
        <a:lstStyle/>
        <a:p>
          <a:endParaRPr lang="fr-FR" sz="2800" b="1"/>
        </a:p>
      </dgm:t>
    </dgm:pt>
    <dgm:pt modelId="{DE303618-B503-40E4-9465-1E6D8E2C46B8}" type="sibTrans" cxnId="{C285C8BE-99B3-4CB3-A965-8FF96BA3BFF5}">
      <dgm:prSet/>
      <dgm:spPr/>
      <dgm:t>
        <a:bodyPr/>
        <a:lstStyle/>
        <a:p>
          <a:endParaRPr lang="fr-FR" sz="2800" b="1"/>
        </a:p>
      </dgm:t>
    </dgm:pt>
    <dgm:pt modelId="{B55676D7-F462-4045-B0D6-D127F9BE7EBF}">
      <dgm:prSet phldrT="[نص]" custT="1"/>
      <dgm:spPr/>
      <dgm:t>
        <a:bodyPr/>
        <a:lstStyle/>
        <a:p>
          <a:pPr rtl="1"/>
          <a:r>
            <a:rPr lang="ar-DZ" sz="2800" b="1" dirty="0" smtClean="0"/>
            <a:t>رتبة </a:t>
          </a:r>
          <a:r>
            <a:rPr lang="fr-FR" sz="2800" b="1" dirty="0" smtClean="0"/>
            <a:t>Volvocales</a:t>
          </a:r>
          <a:endParaRPr lang="fr-FR" sz="2800" b="1" dirty="0"/>
        </a:p>
      </dgm:t>
    </dgm:pt>
    <dgm:pt modelId="{5538BA71-46EB-45D8-8A26-9568D94D70CE}" type="parTrans" cxnId="{12A7614C-E363-461A-9FD2-5DC1408A2914}">
      <dgm:prSet/>
      <dgm:spPr/>
      <dgm:t>
        <a:bodyPr/>
        <a:lstStyle/>
        <a:p>
          <a:endParaRPr lang="fr-FR" sz="2800" b="1"/>
        </a:p>
      </dgm:t>
    </dgm:pt>
    <dgm:pt modelId="{C5407839-5BC0-4FAC-96AB-BCBBE6D77A70}" type="sibTrans" cxnId="{12A7614C-E363-461A-9FD2-5DC1408A2914}">
      <dgm:prSet/>
      <dgm:spPr/>
      <dgm:t>
        <a:bodyPr/>
        <a:lstStyle/>
        <a:p>
          <a:endParaRPr lang="fr-FR" sz="2800" b="1"/>
        </a:p>
      </dgm:t>
    </dgm:pt>
    <dgm:pt modelId="{B95600F1-6D57-468F-B3E0-09439A13FEB3}">
      <dgm:prSet phldrT="[نص]" custT="1"/>
      <dgm:spPr/>
      <dgm:t>
        <a:bodyPr/>
        <a:lstStyle/>
        <a:p>
          <a:r>
            <a:rPr lang="ar-DZ" sz="2800" b="1" dirty="0" smtClean="0"/>
            <a:t>جنس </a:t>
          </a:r>
          <a:r>
            <a:rPr lang="fr-FR" sz="2800" b="1" dirty="0" smtClean="0"/>
            <a:t>Chlamydomonas</a:t>
          </a:r>
        </a:p>
        <a:p>
          <a:r>
            <a:rPr lang="fr-FR" sz="2800" b="1" dirty="0" smtClean="0"/>
            <a:t>Volvox</a:t>
          </a:r>
        </a:p>
      </dgm:t>
    </dgm:pt>
    <dgm:pt modelId="{0143AD67-7E52-4F8F-AE7C-50DA77C13150}" type="parTrans" cxnId="{3EE5BD36-D69A-4374-893D-15D22818FCAC}">
      <dgm:prSet/>
      <dgm:spPr/>
      <dgm:t>
        <a:bodyPr/>
        <a:lstStyle/>
        <a:p>
          <a:endParaRPr lang="fr-FR" sz="2800" b="1"/>
        </a:p>
      </dgm:t>
    </dgm:pt>
    <dgm:pt modelId="{75103DFC-2407-4118-BD2C-F97888715418}" type="sibTrans" cxnId="{3EE5BD36-D69A-4374-893D-15D22818FCAC}">
      <dgm:prSet/>
      <dgm:spPr/>
      <dgm:t>
        <a:bodyPr/>
        <a:lstStyle/>
        <a:p>
          <a:endParaRPr lang="fr-FR" sz="2800" b="1"/>
        </a:p>
      </dgm:t>
    </dgm:pt>
    <dgm:pt modelId="{7C75B71A-FADA-4FDB-B964-A0849FB84E12}">
      <dgm:prSet custT="1"/>
      <dgm:spPr/>
      <dgm:t>
        <a:bodyPr/>
        <a:lstStyle/>
        <a:p>
          <a:r>
            <a:rPr lang="ar-DZ" sz="2800" b="1" dirty="0" smtClean="0"/>
            <a:t>رتبة </a:t>
          </a:r>
          <a:r>
            <a:rPr lang="fr-FR" sz="2800" b="1" dirty="0" err="1" smtClean="0"/>
            <a:t>Chlorococcales</a:t>
          </a:r>
          <a:endParaRPr lang="fr-FR" sz="2800" b="1" dirty="0"/>
        </a:p>
      </dgm:t>
    </dgm:pt>
    <dgm:pt modelId="{4062E7C3-3E38-47DC-8BCF-D29777A9FDB5}" type="parTrans" cxnId="{981A101B-0EF1-4307-A7FA-B03BC67893C5}">
      <dgm:prSet/>
      <dgm:spPr/>
      <dgm:t>
        <a:bodyPr/>
        <a:lstStyle/>
        <a:p>
          <a:endParaRPr lang="fr-FR" sz="2800" b="1"/>
        </a:p>
      </dgm:t>
    </dgm:pt>
    <dgm:pt modelId="{6AC247D5-D0F4-49C2-80A7-EA7B4D146106}" type="sibTrans" cxnId="{981A101B-0EF1-4307-A7FA-B03BC67893C5}">
      <dgm:prSet/>
      <dgm:spPr/>
      <dgm:t>
        <a:bodyPr/>
        <a:lstStyle/>
        <a:p>
          <a:endParaRPr lang="fr-FR" sz="2800" b="1"/>
        </a:p>
      </dgm:t>
    </dgm:pt>
    <dgm:pt modelId="{980A9202-35EB-4BE5-995D-0E3ACF4A30C5}">
      <dgm:prSet custT="1"/>
      <dgm:spPr/>
      <dgm:t>
        <a:bodyPr/>
        <a:lstStyle/>
        <a:p>
          <a:r>
            <a:rPr lang="fr-FR" sz="2800" b="1" dirty="0" smtClean="0"/>
            <a:t>Chlorella</a:t>
          </a:r>
        </a:p>
        <a:p>
          <a:r>
            <a:rPr lang="fr-FR" sz="2800" b="1" dirty="0" smtClean="0"/>
            <a:t>Pediatrum</a:t>
          </a:r>
          <a:endParaRPr lang="fr-FR" sz="2800" b="1" dirty="0"/>
        </a:p>
      </dgm:t>
    </dgm:pt>
    <dgm:pt modelId="{5517C8A5-BC19-4796-A7E9-24B0F3170248}" type="parTrans" cxnId="{49ED890C-BD9A-4B83-BFE4-EDB851500B24}">
      <dgm:prSet/>
      <dgm:spPr/>
      <dgm:t>
        <a:bodyPr/>
        <a:lstStyle/>
        <a:p>
          <a:endParaRPr lang="fr-FR" sz="2800" b="1"/>
        </a:p>
      </dgm:t>
    </dgm:pt>
    <dgm:pt modelId="{C37F3C65-8132-4681-81C7-486813FE9717}" type="sibTrans" cxnId="{49ED890C-BD9A-4B83-BFE4-EDB851500B24}">
      <dgm:prSet/>
      <dgm:spPr/>
      <dgm:t>
        <a:bodyPr/>
        <a:lstStyle/>
        <a:p>
          <a:endParaRPr lang="fr-FR" sz="2800" b="1"/>
        </a:p>
      </dgm:t>
    </dgm:pt>
    <dgm:pt modelId="{7FE5D152-9AE9-49AC-A99C-FFC9A721DF0D}" type="pres">
      <dgm:prSet presAssocID="{ED184182-C75C-43C6-8670-6C357B7A000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807016D4-3C85-4D18-9911-E63AEF4CBA93}" type="pres">
      <dgm:prSet presAssocID="{B3B95EB0-B022-4A95-8721-B002E7C9BA69}" presName="hierRoot1" presStyleCnt="0"/>
      <dgm:spPr/>
    </dgm:pt>
    <dgm:pt modelId="{E01E599F-6811-4C93-8E03-08D662A8CFD9}" type="pres">
      <dgm:prSet presAssocID="{B3B95EB0-B022-4A95-8721-B002E7C9BA69}" presName="composite" presStyleCnt="0"/>
      <dgm:spPr/>
    </dgm:pt>
    <dgm:pt modelId="{E1981D17-79BF-4079-82C4-0DC2C53CA0E9}" type="pres">
      <dgm:prSet presAssocID="{B3B95EB0-B022-4A95-8721-B002E7C9BA69}" presName="background" presStyleLbl="node0" presStyleIdx="0" presStyleCnt="1"/>
      <dgm:spPr/>
    </dgm:pt>
    <dgm:pt modelId="{707FCF8C-9EF9-4BCA-8DA7-D80C2E05B080}" type="pres">
      <dgm:prSet presAssocID="{B3B95EB0-B022-4A95-8721-B002E7C9BA69}" presName="text" presStyleLbl="fgAcc0" presStyleIdx="0" presStyleCnt="1" custScaleX="176518" custLinFactNeighborY="-9308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D4BDFB3-969D-413E-99CF-DBB394471906}" type="pres">
      <dgm:prSet presAssocID="{B3B95EB0-B022-4A95-8721-B002E7C9BA69}" presName="hierChild2" presStyleCnt="0"/>
      <dgm:spPr/>
    </dgm:pt>
    <dgm:pt modelId="{E87A5232-1AEA-475B-9461-9347F7DD2C8B}" type="pres">
      <dgm:prSet presAssocID="{E7B76C5B-D4A9-48E4-B40C-9D47C1B30DFD}" presName="Name10" presStyleLbl="parChTrans1D2" presStyleIdx="0" presStyleCnt="3"/>
      <dgm:spPr/>
      <dgm:t>
        <a:bodyPr/>
        <a:lstStyle/>
        <a:p>
          <a:endParaRPr lang="fr-FR"/>
        </a:p>
      </dgm:t>
    </dgm:pt>
    <dgm:pt modelId="{90B10FFE-8B37-43A7-B8F4-98C3F11393A8}" type="pres">
      <dgm:prSet presAssocID="{22DC39AA-3880-4443-9FCE-904E18BC94E7}" presName="hierRoot2" presStyleCnt="0"/>
      <dgm:spPr/>
    </dgm:pt>
    <dgm:pt modelId="{B7FD1AFC-B86B-4187-A591-9998696FF311}" type="pres">
      <dgm:prSet presAssocID="{22DC39AA-3880-4443-9FCE-904E18BC94E7}" presName="composite2" presStyleCnt="0"/>
      <dgm:spPr/>
    </dgm:pt>
    <dgm:pt modelId="{76ABE2A4-BDF0-4A62-91E0-A6BAD8A52874}" type="pres">
      <dgm:prSet presAssocID="{22DC39AA-3880-4443-9FCE-904E18BC94E7}" presName="background2" presStyleLbl="node2" presStyleIdx="0" presStyleCnt="3"/>
      <dgm:spPr/>
    </dgm:pt>
    <dgm:pt modelId="{F28EA23F-862A-42BE-B773-7B23559A21B2}" type="pres">
      <dgm:prSet presAssocID="{22DC39AA-3880-4443-9FCE-904E18BC94E7}" presName="text2" presStyleLbl="fgAcc2" presStyleIdx="0" presStyleCnt="3" custScaleX="13587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A5DAEF9-7318-4ADD-8A83-B1FFA689ACCA}" type="pres">
      <dgm:prSet presAssocID="{22DC39AA-3880-4443-9FCE-904E18BC94E7}" presName="hierChild3" presStyleCnt="0"/>
      <dgm:spPr/>
    </dgm:pt>
    <dgm:pt modelId="{71F5DDAD-3960-4CB1-8680-17BFF1AD52A7}" type="pres">
      <dgm:prSet presAssocID="{FA4B919C-4A30-4873-BE0C-20D04CA0EDFF}" presName="Name17" presStyleLbl="parChTrans1D3" presStyleIdx="0" presStyleCnt="3"/>
      <dgm:spPr/>
      <dgm:t>
        <a:bodyPr/>
        <a:lstStyle/>
        <a:p>
          <a:endParaRPr lang="fr-FR"/>
        </a:p>
      </dgm:t>
    </dgm:pt>
    <dgm:pt modelId="{6EB5963C-12C8-4D39-80CD-2D50AD4083D2}" type="pres">
      <dgm:prSet presAssocID="{0D57A903-0C7F-4E16-B2D0-B3AD8B346A86}" presName="hierRoot3" presStyleCnt="0"/>
      <dgm:spPr/>
    </dgm:pt>
    <dgm:pt modelId="{6DC2D14E-170E-457C-AACD-BB90E6DC69A4}" type="pres">
      <dgm:prSet presAssocID="{0D57A903-0C7F-4E16-B2D0-B3AD8B346A86}" presName="composite3" presStyleCnt="0"/>
      <dgm:spPr/>
    </dgm:pt>
    <dgm:pt modelId="{E37F129D-05DF-403D-8E4F-38D2B39F85A5}" type="pres">
      <dgm:prSet presAssocID="{0D57A903-0C7F-4E16-B2D0-B3AD8B346A86}" presName="background3" presStyleLbl="node3" presStyleIdx="0" presStyleCnt="3"/>
      <dgm:spPr/>
    </dgm:pt>
    <dgm:pt modelId="{94099341-A3C9-4098-BCF8-1A6FB8183DC6}" type="pres">
      <dgm:prSet presAssocID="{0D57A903-0C7F-4E16-B2D0-B3AD8B346A8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71742AF-02DD-4BF2-BA10-C785912B51A6}" type="pres">
      <dgm:prSet presAssocID="{0D57A903-0C7F-4E16-B2D0-B3AD8B346A86}" presName="hierChild4" presStyleCnt="0"/>
      <dgm:spPr/>
    </dgm:pt>
    <dgm:pt modelId="{0317231C-7C50-4024-81DA-C2CFAC54E68C}" type="pres">
      <dgm:prSet presAssocID="{4062E7C3-3E38-47DC-8BCF-D29777A9FDB5}" presName="Name10" presStyleLbl="parChTrans1D2" presStyleIdx="1" presStyleCnt="3"/>
      <dgm:spPr/>
      <dgm:t>
        <a:bodyPr/>
        <a:lstStyle/>
        <a:p>
          <a:endParaRPr lang="fr-FR"/>
        </a:p>
      </dgm:t>
    </dgm:pt>
    <dgm:pt modelId="{D92D3DC3-AAC2-4761-AC18-6FB268FC785F}" type="pres">
      <dgm:prSet presAssocID="{7C75B71A-FADA-4FDB-B964-A0849FB84E12}" presName="hierRoot2" presStyleCnt="0"/>
      <dgm:spPr/>
    </dgm:pt>
    <dgm:pt modelId="{1CC099E9-2CC0-4C43-9B08-C56037362D35}" type="pres">
      <dgm:prSet presAssocID="{7C75B71A-FADA-4FDB-B964-A0849FB84E12}" presName="composite2" presStyleCnt="0"/>
      <dgm:spPr/>
    </dgm:pt>
    <dgm:pt modelId="{8157F9D9-41BC-4861-BC99-99C599B2CC02}" type="pres">
      <dgm:prSet presAssocID="{7C75B71A-FADA-4FDB-B964-A0849FB84E12}" presName="background2" presStyleLbl="node2" presStyleIdx="1" presStyleCnt="3"/>
      <dgm:spPr/>
    </dgm:pt>
    <dgm:pt modelId="{DB107E3C-EEEB-4A30-83B7-EA9694577A25}" type="pres">
      <dgm:prSet presAssocID="{7C75B71A-FADA-4FDB-B964-A0849FB84E12}" presName="text2" presStyleLbl="fgAcc2" presStyleIdx="1" presStyleCnt="3" custScaleX="15800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F910B24-6B46-47C8-B472-C2F361B53D67}" type="pres">
      <dgm:prSet presAssocID="{7C75B71A-FADA-4FDB-B964-A0849FB84E12}" presName="hierChild3" presStyleCnt="0"/>
      <dgm:spPr/>
    </dgm:pt>
    <dgm:pt modelId="{D61B5CE8-64BC-493A-BA5A-13B6E0B87398}" type="pres">
      <dgm:prSet presAssocID="{5517C8A5-BC19-4796-A7E9-24B0F3170248}" presName="Name17" presStyleLbl="parChTrans1D3" presStyleIdx="1" presStyleCnt="3"/>
      <dgm:spPr/>
      <dgm:t>
        <a:bodyPr/>
        <a:lstStyle/>
        <a:p>
          <a:endParaRPr lang="fr-FR"/>
        </a:p>
      </dgm:t>
    </dgm:pt>
    <dgm:pt modelId="{52769A9E-0BD1-43FD-B385-A494D32E0BB5}" type="pres">
      <dgm:prSet presAssocID="{980A9202-35EB-4BE5-995D-0E3ACF4A30C5}" presName="hierRoot3" presStyleCnt="0"/>
      <dgm:spPr/>
    </dgm:pt>
    <dgm:pt modelId="{50EA9402-658C-478D-B799-E7CFA47F4D37}" type="pres">
      <dgm:prSet presAssocID="{980A9202-35EB-4BE5-995D-0E3ACF4A30C5}" presName="composite3" presStyleCnt="0"/>
      <dgm:spPr/>
    </dgm:pt>
    <dgm:pt modelId="{059C3CBE-4C78-4CBD-BFF5-469A2988D9BC}" type="pres">
      <dgm:prSet presAssocID="{980A9202-35EB-4BE5-995D-0E3ACF4A30C5}" presName="background3" presStyleLbl="node3" presStyleIdx="1" presStyleCnt="3"/>
      <dgm:spPr/>
    </dgm:pt>
    <dgm:pt modelId="{34E1C5E9-37CD-4073-8989-B10CF05323D8}" type="pres">
      <dgm:prSet presAssocID="{980A9202-35EB-4BE5-995D-0E3ACF4A30C5}" presName="text3" presStyleLbl="fgAcc3" presStyleIdx="1" presStyleCnt="3" custScaleX="1411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924B7F-5598-4407-B783-C1FCB50C4E24}" type="pres">
      <dgm:prSet presAssocID="{980A9202-35EB-4BE5-995D-0E3ACF4A30C5}" presName="hierChild4" presStyleCnt="0"/>
      <dgm:spPr/>
    </dgm:pt>
    <dgm:pt modelId="{E832D864-4A4B-4360-9811-1CE2BFBDC2B7}" type="pres">
      <dgm:prSet presAssocID="{5538BA71-46EB-45D8-8A26-9568D94D70CE}" presName="Name10" presStyleLbl="parChTrans1D2" presStyleIdx="2" presStyleCnt="3"/>
      <dgm:spPr/>
      <dgm:t>
        <a:bodyPr/>
        <a:lstStyle/>
        <a:p>
          <a:endParaRPr lang="fr-FR"/>
        </a:p>
      </dgm:t>
    </dgm:pt>
    <dgm:pt modelId="{525F5C00-346C-4862-8C56-4A3621A2FCEF}" type="pres">
      <dgm:prSet presAssocID="{B55676D7-F462-4045-B0D6-D127F9BE7EBF}" presName="hierRoot2" presStyleCnt="0"/>
      <dgm:spPr/>
    </dgm:pt>
    <dgm:pt modelId="{CEB4E44D-5096-4FF4-9662-1682F3DB1DAD}" type="pres">
      <dgm:prSet presAssocID="{B55676D7-F462-4045-B0D6-D127F9BE7EBF}" presName="composite2" presStyleCnt="0"/>
      <dgm:spPr/>
    </dgm:pt>
    <dgm:pt modelId="{1E677C38-6D48-445E-A201-C92AD39BFC76}" type="pres">
      <dgm:prSet presAssocID="{B55676D7-F462-4045-B0D6-D127F9BE7EBF}" presName="background2" presStyleLbl="node2" presStyleIdx="2" presStyleCnt="3"/>
      <dgm:spPr/>
    </dgm:pt>
    <dgm:pt modelId="{0AE04E10-FF23-472A-9E93-E21EB4B564C6}" type="pres">
      <dgm:prSet presAssocID="{B55676D7-F462-4045-B0D6-D127F9BE7EBF}" presName="text2" presStyleLbl="fgAcc2" presStyleIdx="2" presStyleCnt="3" custScaleX="1269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898FE3D-0496-4D37-A007-1FEDC9D75A6E}" type="pres">
      <dgm:prSet presAssocID="{B55676D7-F462-4045-B0D6-D127F9BE7EBF}" presName="hierChild3" presStyleCnt="0"/>
      <dgm:spPr/>
    </dgm:pt>
    <dgm:pt modelId="{C8ADD635-1D0C-42F2-B56F-CBF3CC52646C}" type="pres">
      <dgm:prSet presAssocID="{0143AD67-7E52-4F8F-AE7C-50DA77C13150}" presName="Name17" presStyleLbl="parChTrans1D3" presStyleIdx="2" presStyleCnt="3"/>
      <dgm:spPr/>
      <dgm:t>
        <a:bodyPr/>
        <a:lstStyle/>
        <a:p>
          <a:endParaRPr lang="fr-FR"/>
        </a:p>
      </dgm:t>
    </dgm:pt>
    <dgm:pt modelId="{E93FF833-BB9F-4752-8064-9435832BE729}" type="pres">
      <dgm:prSet presAssocID="{B95600F1-6D57-468F-B3E0-09439A13FEB3}" presName="hierRoot3" presStyleCnt="0"/>
      <dgm:spPr/>
    </dgm:pt>
    <dgm:pt modelId="{CD0F96D3-8590-4386-80E8-C3076B7746BB}" type="pres">
      <dgm:prSet presAssocID="{B95600F1-6D57-468F-B3E0-09439A13FEB3}" presName="composite3" presStyleCnt="0"/>
      <dgm:spPr/>
    </dgm:pt>
    <dgm:pt modelId="{1FD4A386-128B-4B56-BD48-6103CC67690E}" type="pres">
      <dgm:prSet presAssocID="{B95600F1-6D57-468F-B3E0-09439A13FEB3}" presName="background3" presStyleLbl="node3" presStyleIdx="2" presStyleCnt="3"/>
      <dgm:spPr/>
    </dgm:pt>
    <dgm:pt modelId="{5F38575F-36F0-462E-BD27-7D5203F35E2E}" type="pres">
      <dgm:prSet presAssocID="{B95600F1-6D57-468F-B3E0-09439A13FEB3}" presName="text3" presStyleLbl="fgAcc3" presStyleIdx="2" presStyleCnt="3" custScaleX="180029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7797F04-DDB7-4579-A1BC-A5001B554C42}" type="pres">
      <dgm:prSet presAssocID="{B95600F1-6D57-468F-B3E0-09439A13FEB3}" presName="hierChild4" presStyleCnt="0"/>
      <dgm:spPr/>
    </dgm:pt>
  </dgm:ptLst>
  <dgm:cxnLst>
    <dgm:cxn modelId="{74392337-082F-4899-9D2D-A8728F2793F8}" type="presOf" srcId="{22DC39AA-3880-4443-9FCE-904E18BC94E7}" destId="{F28EA23F-862A-42BE-B773-7B23559A21B2}" srcOrd="0" destOrd="0" presId="urn:microsoft.com/office/officeart/2005/8/layout/hierarchy1"/>
    <dgm:cxn modelId="{12A7614C-E363-461A-9FD2-5DC1408A2914}" srcId="{B3B95EB0-B022-4A95-8721-B002E7C9BA69}" destId="{B55676D7-F462-4045-B0D6-D127F9BE7EBF}" srcOrd="2" destOrd="0" parTransId="{5538BA71-46EB-45D8-8A26-9568D94D70CE}" sibTransId="{C5407839-5BC0-4FAC-96AB-BCBBE6D77A70}"/>
    <dgm:cxn modelId="{F19BE13B-4F1D-49F0-93B2-7DD1B1CD1478}" srcId="{ED184182-C75C-43C6-8670-6C357B7A000D}" destId="{B3B95EB0-B022-4A95-8721-B002E7C9BA69}" srcOrd="0" destOrd="0" parTransId="{54657AA0-C442-49D1-8066-07A6D3E6800A}" sibTransId="{5BCDDC10-F261-4B36-8175-0D3C8C0B2148}"/>
    <dgm:cxn modelId="{DDB3B6A2-55C5-495D-B3A9-64F39ED3C4F5}" type="presOf" srcId="{FA4B919C-4A30-4873-BE0C-20D04CA0EDFF}" destId="{71F5DDAD-3960-4CB1-8680-17BFF1AD52A7}" srcOrd="0" destOrd="0" presId="urn:microsoft.com/office/officeart/2005/8/layout/hierarchy1"/>
    <dgm:cxn modelId="{7DD7CD38-9737-40EA-AE82-EC5056CFF5AF}" type="presOf" srcId="{0D57A903-0C7F-4E16-B2D0-B3AD8B346A86}" destId="{94099341-A3C9-4098-BCF8-1A6FB8183DC6}" srcOrd="0" destOrd="0" presId="urn:microsoft.com/office/officeart/2005/8/layout/hierarchy1"/>
    <dgm:cxn modelId="{59BD9E22-F66D-47E5-90AC-DD85A9862246}" type="presOf" srcId="{980A9202-35EB-4BE5-995D-0E3ACF4A30C5}" destId="{34E1C5E9-37CD-4073-8989-B10CF05323D8}" srcOrd="0" destOrd="0" presId="urn:microsoft.com/office/officeart/2005/8/layout/hierarchy1"/>
    <dgm:cxn modelId="{3EE5BD36-D69A-4374-893D-15D22818FCAC}" srcId="{B55676D7-F462-4045-B0D6-D127F9BE7EBF}" destId="{B95600F1-6D57-468F-B3E0-09439A13FEB3}" srcOrd="0" destOrd="0" parTransId="{0143AD67-7E52-4F8F-AE7C-50DA77C13150}" sibTransId="{75103DFC-2407-4118-BD2C-F97888715418}"/>
    <dgm:cxn modelId="{3A3B2DD7-A994-4E8B-AEF2-69CE40F32DB0}" type="presOf" srcId="{5538BA71-46EB-45D8-8A26-9568D94D70CE}" destId="{E832D864-4A4B-4360-9811-1CE2BFBDC2B7}" srcOrd="0" destOrd="0" presId="urn:microsoft.com/office/officeart/2005/8/layout/hierarchy1"/>
    <dgm:cxn modelId="{981A101B-0EF1-4307-A7FA-B03BC67893C5}" srcId="{B3B95EB0-B022-4A95-8721-B002E7C9BA69}" destId="{7C75B71A-FADA-4FDB-B964-A0849FB84E12}" srcOrd="1" destOrd="0" parTransId="{4062E7C3-3E38-47DC-8BCF-D29777A9FDB5}" sibTransId="{6AC247D5-D0F4-49C2-80A7-EA7B4D146106}"/>
    <dgm:cxn modelId="{71A27B11-33D3-45FF-8E44-D60AA50AA54C}" type="presOf" srcId="{ED184182-C75C-43C6-8670-6C357B7A000D}" destId="{7FE5D152-9AE9-49AC-A99C-FFC9A721DF0D}" srcOrd="0" destOrd="0" presId="urn:microsoft.com/office/officeart/2005/8/layout/hierarchy1"/>
    <dgm:cxn modelId="{DBA6246C-DD7D-4769-9EDC-9FC349C70279}" type="presOf" srcId="{B55676D7-F462-4045-B0D6-D127F9BE7EBF}" destId="{0AE04E10-FF23-472A-9E93-E21EB4B564C6}" srcOrd="0" destOrd="0" presId="urn:microsoft.com/office/officeart/2005/8/layout/hierarchy1"/>
    <dgm:cxn modelId="{F62600E3-3F13-49FD-A12A-613C0D656FBA}" type="presOf" srcId="{B95600F1-6D57-468F-B3E0-09439A13FEB3}" destId="{5F38575F-36F0-462E-BD27-7D5203F35E2E}" srcOrd="0" destOrd="0" presId="urn:microsoft.com/office/officeart/2005/8/layout/hierarchy1"/>
    <dgm:cxn modelId="{E609F621-FD03-4CC0-9C25-F65DB9953698}" type="presOf" srcId="{5517C8A5-BC19-4796-A7E9-24B0F3170248}" destId="{D61B5CE8-64BC-493A-BA5A-13B6E0B87398}" srcOrd="0" destOrd="0" presId="urn:microsoft.com/office/officeart/2005/8/layout/hierarchy1"/>
    <dgm:cxn modelId="{9E7301A2-F1FD-4DBB-AA28-AFEB37A6E99B}" srcId="{B3B95EB0-B022-4A95-8721-B002E7C9BA69}" destId="{22DC39AA-3880-4443-9FCE-904E18BC94E7}" srcOrd="0" destOrd="0" parTransId="{E7B76C5B-D4A9-48E4-B40C-9D47C1B30DFD}" sibTransId="{1A8A1D10-2D3E-4722-8E17-26B8CB86AD74}"/>
    <dgm:cxn modelId="{EF797C51-C48E-4C75-A27A-389054361587}" type="presOf" srcId="{7C75B71A-FADA-4FDB-B964-A0849FB84E12}" destId="{DB107E3C-EEEB-4A30-83B7-EA9694577A25}" srcOrd="0" destOrd="0" presId="urn:microsoft.com/office/officeart/2005/8/layout/hierarchy1"/>
    <dgm:cxn modelId="{2ED305F0-B346-47DC-835C-3EB2844FAA9F}" type="presOf" srcId="{4062E7C3-3E38-47DC-8BCF-D29777A9FDB5}" destId="{0317231C-7C50-4024-81DA-C2CFAC54E68C}" srcOrd="0" destOrd="0" presId="urn:microsoft.com/office/officeart/2005/8/layout/hierarchy1"/>
    <dgm:cxn modelId="{828582DB-3FCF-41B5-BFFD-2E091F92605F}" type="presOf" srcId="{0143AD67-7E52-4F8F-AE7C-50DA77C13150}" destId="{C8ADD635-1D0C-42F2-B56F-CBF3CC52646C}" srcOrd="0" destOrd="0" presId="urn:microsoft.com/office/officeart/2005/8/layout/hierarchy1"/>
    <dgm:cxn modelId="{3B227CB8-9991-4C38-A2C8-E9E2F95948B9}" type="presOf" srcId="{B3B95EB0-B022-4A95-8721-B002E7C9BA69}" destId="{707FCF8C-9EF9-4BCA-8DA7-D80C2E05B080}" srcOrd="0" destOrd="0" presId="urn:microsoft.com/office/officeart/2005/8/layout/hierarchy1"/>
    <dgm:cxn modelId="{49ED890C-BD9A-4B83-BFE4-EDB851500B24}" srcId="{7C75B71A-FADA-4FDB-B964-A0849FB84E12}" destId="{980A9202-35EB-4BE5-995D-0E3ACF4A30C5}" srcOrd="0" destOrd="0" parTransId="{5517C8A5-BC19-4796-A7E9-24B0F3170248}" sibTransId="{C37F3C65-8132-4681-81C7-486813FE9717}"/>
    <dgm:cxn modelId="{C285C8BE-99B3-4CB3-A965-8FF96BA3BFF5}" srcId="{22DC39AA-3880-4443-9FCE-904E18BC94E7}" destId="{0D57A903-0C7F-4E16-B2D0-B3AD8B346A86}" srcOrd="0" destOrd="0" parTransId="{FA4B919C-4A30-4873-BE0C-20D04CA0EDFF}" sibTransId="{DE303618-B503-40E4-9465-1E6D8E2C46B8}"/>
    <dgm:cxn modelId="{F1586117-191F-47A4-B8A8-83A51FCC56BA}" type="presOf" srcId="{E7B76C5B-D4A9-48E4-B40C-9D47C1B30DFD}" destId="{E87A5232-1AEA-475B-9461-9347F7DD2C8B}" srcOrd="0" destOrd="0" presId="urn:microsoft.com/office/officeart/2005/8/layout/hierarchy1"/>
    <dgm:cxn modelId="{8C37677C-C676-4BE3-8FBE-FEF8F9B44649}" type="presParOf" srcId="{7FE5D152-9AE9-49AC-A99C-FFC9A721DF0D}" destId="{807016D4-3C85-4D18-9911-E63AEF4CBA93}" srcOrd="0" destOrd="0" presId="urn:microsoft.com/office/officeart/2005/8/layout/hierarchy1"/>
    <dgm:cxn modelId="{E3BFA51F-5A64-4C33-8879-D76F4A816717}" type="presParOf" srcId="{807016D4-3C85-4D18-9911-E63AEF4CBA93}" destId="{E01E599F-6811-4C93-8E03-08D662A8CFD9}" srcOrd="0" destOrd="0" presId="urn:microsoft.com/office/officeart/2005/8/layout/hierarchy1"/>
    <dgm:cxn modelId="{BCC43A8A-22B3-4B3F-B9D0-7290706ECA4B}" type="presParOf" srcId="{E01E599F-6811-4C93-8E03-08D662A8CFD9}" destId="{E1981D17-79BF-4079-82C4-0DC2C53CA0E9}" srcOrd="0" destOrd="0" presId="urn:microsoft.com/office/officeart/2005/8/layout/hierarchy1"/>
    <dgm:cxn modelId="{A379F8EA-3867-4746-AFA5-4562AAB2426D}" type="presParOf" srcId="{E01E599F-6811-4C93-8E03-08D662A8CFD9}" destId="{707FCF8C-9EF9-4BCA-8DA7-D80C2E05B080}" srcOrd="1" destOrd="0" presId="urn:microsoft.com/office/officeart/2005/8/layout/hierarchy1"/>
    <dgm:cxn modelId="{B3519539-C573-4E36-87DF-01EE66888BC6}" type="presParOf" srcId="{807016D4-3C85-4D18-9911-E63AEF4CBA93}" destId="{5D4BDFB3-969D-413E-99CF-DBB394471906}" srcOrd="1" destOrd="0" presId="urn:microsoft.com/office/officeart/2005/8/layout/hierarchy1"/>
    <dgm:cxn modelId="{80A067D2-680A-42D2-86AD-EB0383A9ADAB}" type="presParOf" srcId="{5D4BDFB3-969D-413E-99CF-DBB394471906}" destId="{E87A5232-1AEA-475B-9461-9347F7DD2C8B}" srcOrd="0" destOrd="0" presId="urn:microsoft.com/office/officeart/2005/8/layout/hierarchy1"/>
    <dgm:cxn modelId="{A9722CCD-278E-477B-9986-917C54934933}" type="presParOf" srcId="{5D4BDFB3-969D-413E-99CF-DBB394471906}" destId="{90B10FFE-8B37-43A7-B8F4-98C3F11393A8}" srcOrd="1" destOrd="0" presId="urn:microsoft.com/office/officeart/2005/8/layout/hierarchy1"/>
    <dgm:cxn modelId="{AE882A93-BE0D-49FA-B99E-91BA9867CF78}" type="presParOf" srcId="{90B10FFE-8B37-43A7-B8F4-98C3F11393A8}" destId="{B7FD1AFC-B86B-4187-A591-9998696FF311}" srcOrd="0" destOrd="0" presId="urn:microsoft.com/office/officeart/2005/8/layout/hierarchy1"/>
    <dgm:cxn modelId="{42D67A57-DAE6-45A6-A782-817998626DAE}" type="presParOf" srcId="{B7FD1AFC-B86B-4187-A591-9998696FF311}" destId="{76ABE2A4-BDF0-4A62-91E0-A6BAD8A52874}" srcOrd="0" destOrd="0" presId="urn:microsoft.com/office/officeart/2005/8/layout/hierarchy1"/>
    <dgm:cxn modelId="{ADCE85B1-848A-48D2-B5AC-A99E896389FD}" type="presParOf" srcId="{B7FD1AFC-B86B-4187-A591-9998696FF311}" destId="{F28EA23F-862A-42BE-B773-7B23559A21B2}" srcOrd="1" destOrd="0" presId="urn:microsoft.com/office/officeart/2005/8/layout/hierarchy1"/>
    <dgm:cxn modelId="{EBF45298-3730-439E-99A7-B67F311FA8FE}" type="presParOf" srcId="{90B10FFE-8B37-43A7-B8F4-98C3F11393A8}" destId="{9A5DAEF9-7318-4ADD-8A83-B1FFA689ACCA}" srcOrd="1" destOrd="0" presId="urn:microsoft.com/office/officeart/2005/8/layout/hierarchy1"/>
    <dgm:cxn modelId="{D34CC13E-59AC-4B2F-83EC-9F0A02884091}" type="presParOf" srcId="{9A5DAEF9-7318-4ADD-8A83-B1FFA689ACCA}" destId="{71F5DDAD-3960-4CB1-8680-17BFF1AD52A7}" srcOrd="0" destOrd="0" presId="urn:microsoft.com/office/officeart/2005/8/layout/hierarchy1"/>
    <dgm:cxn modelId="{7034C562-A0BF-43A8-90C6-CBA94627A2B0}" type="presParOf" srcId="{9A5DAEF9-7318-4ADD-8A83-B1FFA689ACCA}" destId="{6EB5963C-12C8-4D39-80CD-2D50AD4083D2}" srcOrd="1" destOrd="0" presId="urn:microsoft.com/office/officeart/2005/8/layout/hierarchy1"/>
    <dgm:cxn modelId="{4DEC171F-B5E3-4386-B3BB-B4FCBF1E34F0}" type="presParOf" srcId="{6EB5963C-12C8-4D39-80CD-2D50AD4083D2}" destId="{6DC2D14E-170E-457C-AACD-BB90E6DC69A4}" srcOrd="0" destOrd="0" presId="urn:microsoft.com/office/officeart/2005/8/layout/hierarchy1"/>
    <dgm:cxn modelId="{8CE3C403-FC92-4F35-B68D-BC7C87DFB6EB}" type="presParOf" srcId="{6DC2D14E-170E-457C-AACD-BB90E6DC69A4}" destId="{E37F129D-05DF-403D-8E4F-38D2B39F85A5}" srcOrd="0" destOrd="0" presId="urn:microsoft.com/office/officeart/2005/8/layout/hierarchy1"/>
    <dgm:cxn modelId="{125F70AD-F384-4369-97A3-B56B4503368C}" type="presParOf" srcId="{6DC2D14E-170E-457C-AACD-BB90E6DC69A4}" destId="{94099341-A3C9-4098-BCF8-1A6FB8183DC6}" srcOrd="1" destOrd="0" presId="urn:microsoft.com/office/officeart/2005/8/layout/hierarchy1"/>
    <dgm:cxn modelId="{B60CBE1C-9B64-4B09-A62A-D2EE4CC50B88}" type="presParOf" srcId="{6EB5963C-12C8-4D39-80CD-2D50AD4083D2}" destId="{671742AF-02DD-4BF2-BA10-C785912B51A6}" srcOrd="1" destOrd="0" presId="urn:microsoft.com/office/officeart/2005/8/layout/hierarchy1"/>
    <dgm:cxn modelId="{181DA28D-5E4D-4C2A-AAFF-90478E234EFD}" type="presParOf" srcId="{5D4BDFB3-969D-413E-99CF-DBB394471906}" destId="{0317231C-7C50-4024-81DA-C2CFAC54E68C}" srcOrd="2" destOrd="0" presId="urn:microsoft.com/office/officeart/2005/8/layout/hierarchy1"/>
    <dgm:cxn modelId="{AC3BDAB5-6C5F-4A7D-A61D-2E977AA9CB31}" type="presParOf" srcId="{5D4BDFB3-969D-413E-99CF-DBB394471906}" destId="{D92D3DC3-AAC2-4761-AC18-6FB268FC785F}" srcOrd="3" destOrd="0" presId="urn:microsoft.com/office/officeart/2005/8/layout/hierarchy1"/>
    <dgm:cxn modelId="{6DB148FF-E98F-4F98-A8A2-874207FBE443}" type="presParOf" srcId="{D92D3DC3-AAC2-4761-AC18-6FB268FC785F}" destId="{1CC099E9-2CC0-4C43-9B08-C56037362D35}" srcOrd="0" destOrd="0" presId="urn:microsoft.com/office/officeart/2005/8/layout/hierarchy1"/>
    <dgm:cxn modelId="{7156887B-3A44-4EF9-8542-3616BCED7548}" type="presParOf" srcId="{1CC099E9-2CC0-4C43-9B08-C56037362D35}" destId="{8157F9D9-41BC-4861-BC99-99C599B2CC02}" srcOrd="0" destOrd="0" presId="urn:microsoft.com/office/officeart/2005/8/layout/hierarchy1"/>
    <dgm:cxn modelId="{53441913-4C7D-4F7A-836A-37F2F0074AF5}" type="presParOf" srcId="{1CC099E9-2CC0-4C43-9B08-C56037362D35}" destId="{DB107E3C-EEEB-4A30-83B7-EA9694577A25}" srcOrd="1" destOrd="0" presId="urn:microsoft.com/office/officeart/2005/8/layout/hierarchy1"/>
    <dgm:cxn modelId="{F3A9A435-5820-4158-A9DF-6B8CA6FD0623}" type="presParOf" srcId="{D92D3DC3-AAC2-4761-AC18-6FB268FC785F}" destId="{FF910B24-6B46-47C8-B472-C2F361B53D67}" srcOrd="1" destOrd="0" presId="urn:microsoft.com/office/officeart/2005/8/layout/hierarchy1"/>
    <dgm:cxn modelId="{0264EFE3-59B8-4585-AFD8-CFA863B19215}" type="presParOf" srcId="{FF910B24-6B46-47C8-B472-C2F361B53D67}" destId="{D61B5CE8-64BC-493A-BA5A-13B6E0B87398}" srcOrd="0" destOrd="0" presId="urn:microsoft.com/office/officeart/2005/8/layout/hierarchy1"/>
    <dgm:cxn modelId="{538D4CFC-FF2F-4DD3-BBA6-18250F738A99}" type="presParOf" srcId="{FF910B24-6B46-47C8-B472-C2F361B53D67}" destId="{52769A9E-0BD1-43FD-B385-A494D32E0BB5}" srcOrd="1" destOrd="0" presId="urn:microsoft.com/office/officeart/2005/8/layout/hierarchy1"/>
    <dgm:cxn modelId="{105C777C-3BB0-4755-8B59-6CD54896CAF4}" type="presParOf" srcId="{52769A9E-0BD1-43FD-B385-A494D32E0BB5}" destId="{50EA9402-658C-478D-B799-E7CFA47F4D37}" srcOrd="0" destOrd="0" presId="urn:microsoft.com/office/officeart/2005/8/layout/hierarchy1"/>
    <dgm:cxn modelId="{A337AAB4-1C8B-44AE-B2D5-D100EBBE91E3}" type="presParOf" srcId="{50EA9402-658C-478D-B799-E7CFA47F4D37}" destId="{059C3CBE-4C78-4CBD-BFF5-469A2988D9BC}" srcOrd="0" destOrd="0" presId="urn:microsoft.com/office/officeart/2005/8/layout/hierarchy1"/>
    <dgm:cxn modelId="{30AF599C-68F6-47EA-A5A7-648F0310FD1C}" type="presParOf" srcId="{50EA9402-658C-478D-B799-E7CFA47F4D37}" destId="{34E1C5E9-37CD-4073-8989-B10CF05323D8}" srcOrd="1" destOrd="0" presId="urn:microsoft.com/office/officeart/2005/8/layout/hierarchy1"/>
    <dgm:cxn modelId="{4F40EA03-361D-43D5-B1A8-048C3D5A0E64}" type="presParOf" srcId="{52769A9E-0BD1-43FD-B385-A494D32E0BB5}" destId="{5A924B7F-5598-4407-B783-C1FCB50C4E24}" srcOrd="1" destOrd="0" presId="urn:microsoft.com/office/officeart/2005/8/layout/hierarchy1"/>
    <dgm:cxn modelId="{C3085AE7-A6CB-444B-9BB3-8DFA554B832A}" type="presParOf" srcId="{5D4BDFB3-969D-413E-99CF-DBB394471906}" destId="{E832D864-4A4B-4360-9811-1CE2BFBDC2B7}" srcOrd="4" destOrd="0" presId="urn:microsoft.com/office/officeart/2005/8/layout/hierarchy1"/>
    <dgm:cxn modelId="{2EDA9478-BD23-4956-8CBB-2C3E5E1A9D39}" type="presParOf" srcId="{5D4BDFB3-969D-413E-99CF-DBB394471906}" destId="{525F5C00-346C-4862-8C56-4A3621A2FCEF}" srcOrd="5" destOrd="0" presId="urn:microsoft.com/office/officeart/2005/8/layout/hierarchy1"/>
    <dgm:cxn modelId="{0371CB04-68B5-4C12-990C-A1DE0D7B9A13}" type="presParOf" srcId="{525F5C00-346C-4862-8C56-4A3621A2FCEF}" destId="{CEB4E44D-5096-4FF4-9662-1682F3DB1DAD}" srcOrd="0" destOrd="0" presId="urn:microsoft.com/office/officeart/2005/8/layout/hierarchy1"/>
    <dgm:cxn modelId="{B376009E-0494-4597-8348-1B173602DADE}" type="presParOf" srcId="{CEB4E44D-5096-4FF4-9662-1682F3DB1DAD}" destId="{1E677C38-6D48-445E-A201-C92AD39BFC76}" srcOrd="0" destOrd="0" presId="urn:microsoft.com/office/officeart/2005/8/layout/hierarchy1"/>
    <dgm:cxn modelId="{BF3F3ACC-A3DE-4675-97B0-BE3E4D6396F2}" type="presParOf" srcId="{CEB4E44D-5096-4FF4-9662-1682F3DB1DAD}" destId="{0AE04E10-FF23-472A-9E93-E21EB4B564C6}" srcOrd="1" destOrd="0" presId="urn:microsoft.com/office/officeart/2005/8/layout/hierarchy1"/>
    <dgm:cxn modelId="{DC4BEBB1-864C-4D69-9302-F880166D1870}" type="presParOf" srcId="{525F5C00-346C-4862-8C56-4A3621A2FCEF}" destId="{F898FE3D-0496-4D37-A007-1FEDC9D75A6E}" srcOrd="1" destOrd="0" presId="urn:microsoft.com/office/officeart/2005/8/layout/hierarchy1"/>
    <dgm:cxn modelId="{414DA5FD-7B32-44B6-B7F5-9E69F1EED973}" type="presParOf" srcId="{F898FE3D-0496-4D37-A007-1FEDC9D75A6E}" destId="{C8ADD635-1D0C-42F2-B56F-CBF3CC52646C}" srcOrd="0" destOrd="0" presId="urn:microsoft.com/office/officeart/2005/8/layout/hierarchy1"/>
    <dgm:cxn modelId="{79999DC5-4F18-47FC-BC2D-042265CB960B}" type="presParOf" srcId="{F898FE3D-0496-4D37-A007-1FEDC9D75A6E}" destId="{E93FF833-BB9F-4752-8064-9435832BE729}" srcOrd="1" destOrd="0" presId="urn:microsoft.com/office/officeart/2005/8/layout/hierarchy1"/>
    <dgm:cxn modelId="{B26B084C-CECF-418B-9889-7902934A86AB}" type="presParOf" srcId="{E93FF833-BB9F-4752-8064-9435832BE729}" destId="{CD0F96D3-8590-4386-80E8-C3076B7746BB}" srcOrd="0" destOrd="0" presId="urn:microsoft.com/office/officeart/2005/8/layout/hierarchy1"/>
    <dgm:cxn modelId="{449B34BB-791A-4608-9B4A-7AC03B425416}" type="presParOf" srcId="{CD0F96D3-8590-4386-80E8-C3076B7746BB}" destId="{1FD4A386-128B-4B56-BD48-6103CC67690E}" srcOrd="0" destOrd="0" presId="urn:microsoft.com/office/officeart/2005/8/layout/hierarchy1"/>
    <dgm:cxn modelId="{ADBC6629-E6D6-4E66-AD43-67CCE4ACF141}" type="presParOf" srcId="{CD0F96D3-8590-4386-80E8-C3076B7746BB}" destId="{5F38575F-36F0-462E-BD27-7D5203F35E2E}" srcOrd="1" destOrd="0" presId="urn:microsoft.com/office/officeart/2005/8/layout/hierarchy1"/>
    <dgm:cxn modelId="{91A16EE6-9C45-4AC1-AC47-43542E59E8D8}" type="presParOf" srcId="{E93FF833-BB9F-4752-8064-9435832BE729}" destId="{A7797F04-DDB7-4579-A1BC-A5001B554C42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23528-1F90-4E7A-9D12-5BEDCBAB72A1}">
      <dsp:nvSpPr>
        <dsp:cNvPr id="0" name=""/>
        <dsp:cNvSpPr/>
      </dsp:nvSpPr>
      <dsp:spPr>
        <a:xfrm>
          <a:off x="4482244" y="1970820"/>
          <a:ext cx="3581198" cy="37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63"/>
              </a:lnTo>
              <a:lnTo>
                <a:pt x="3581198" y="187863"/>
              </a:lnTo>
              <a:lnTo>
                <a:pt x="3581198" y="37572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48E37-60DB-4F1D-84BB-7D4937AF93D2}">
      <dsp:nvSpPr>
        <dsp:cNvPr id="0" name=""/>
        <dsp:cNvSpPr/>
      </dsp:nvSpPr>
      <dsp:spPr>
        <a:xfrm>
          <a:off x="4482244" y="1970820"/>
          <a:ext cx="1416294" cy="375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63"/>
              </a:lnTo>
              <a:lnTo>
                <a:pt x="1416294" y="187863"/>
              </a:lnTo>
              <a:lnTo>
                <a:pt x="1416294" y="37572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F171C-655F-4E52-9711-24651DCAF598}">
      <dsp:nvSpPr>
        <dsp:cNvPr id="0" name=""/>
        <dsp:cNvSpPr/>
      </dsp:nvSpPr>
      <dsp:spPr>
        <a:xfrm>
          <a:off x="3528961" y="1970820"/>
          <a:ext cx="953282" cy="375727"/>
        </a:xfrm>
        <a:custGeom>
          <a:avLst/>
          <a:gdLst/>
          <a:ahLst/>
          <a:cxnLst/>
          <a:rect l="0" t="0" r="0" b="0"/>
          <a:pathLst>
            <a:path>
              <a:moveTo>
                <a:pt x="953282" y="0"/>
              </a:moveTo>
              <a:lnTo>
                <a:pt x="953282" y="187863"/>
              </a:lnTo>
              <a:lnTo>
                <a:pt x="0" y="187863"/>
              </a:lnTo>
              <a:lnTo>
                <a:pt x="0" y="37572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09DA7-0208-4B1E-B545-C3F72AC3FD80}">
      <dsp:nvSpPr>
        <dsp:cNvPr id="0" name=""/>
        <dsp:cNvSpPr/>
      </dsp:nvSpPr>
      <dsp:spPr>
        <a:xfrm>
          <a:off x="211208" y="3241136"/>
          <a:ext cx="307127" cy="2093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337"/>
              </a:lnTo>
              <a:lnTo>
                <a:pt x="307127" y="209333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D0204-CF1B-46B1-BFAF-4A9043EF7C34}">
      <dsp:nvSpPr>
        <dsp:cNvPr id="0" name=""/>
        <dsp:cNvSpPr/>
      </dsp:nvSpPr>
      <dsp:spPr>
        <a:xfrm>
          <a:off x="211208" y="3241136"/>
          <a:ext cx="307127" cy="823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021"/>
              </a:lnTo>
              <a:lnTo>
                <a:pt x="307127" y="823021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E8BFB-7ADC-4993-B666-91566981D4D3}">
      <dsp:nvSpPr>
        <dsp:cNvPr id="0" name=""/>
        <dsp:cNvSpPr/>
      </dsp:nvSpPr>
      <dsp:spPr>
        <a:xfrm>
          <a:off x="1030214" y="1970820"/>
          <a:ext cx="3452029" cy="375727"/>
        </a:xfrm>
        <a:custGeom>
          <a:avLst/>
          <a:gdLst/>
          <a:ahLst/>
          <a:cxnLst/>
          <a:rect l="0" t="0" r="0" b="0"/>
          <a:pathLst>
            <a:path>
              <a:moveTo>
                <a:pt x="3452029" y="0"/>
              </a:moveTo>
              <a:lnTo>
                <a:pt x="3452029" y="187863"/>
              </a:lnTo>
              <a:lnTo>
                <a:pt x="0" y="187863"/>
              </a:lnTo>
              <a:lnTo>
                <a:pt x="0" y="37572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D4DD9-8626-4A80-82C6-A925D9799E82}">
      <dsp:nvSpPr>
        <dsp:cNvPr id="0" name=""/>
        <dsp:cNvSpPr/>
      </dsp:nvSpPr>
      <dsp:spPr>
        <a:xfrm>
          <a:off x="3587655" y="1076232"/>
          <a:ext cx="1789176" cy="894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شكل </a:t>
          </a:r>
          <a:r>
            <a:rPr lang="ar-DZ" sz="2000" b="1" kern="1200" dirty="0" err="1" smtClean="0">
              <a:solidFill>
                <a:srgbClr val="FFFF00"/>
              </a:solidFill>
              <a:cs typeface="+mn-cs"/>
            </a:rPr>
            <a:t>الثالوس</a:t>
          </a: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 </a:t>
          </a:r>
          <a:endParaRPr lang="fr-FR" sz="2000" b="1" kern="1200" dirty="0">
            <a:solidFill>
              <a:srgbClr val="FFFF00"/>
            </a:solidFill>
            <a:cs typeface="+mn-cs"/>
          </a:endParaRPr>
        </a:p>
      </dsp:txBody>
      <dsp:txXfrm>
        <a:off x="3587655" y="1076232"/>
        <a:ext cx="1789176" cy="894588"/>
      </dsp:txXfrm>
    </dsp:sp>
    <dsp:sp modelId="{7208BDE9-D32C-423E-9AD6-E3611AF51847}">
      <dsp:nvSpPr>
        <dsp:cNvPr id="0" name=""/>
        <dsp:cNvSpPr/>
      </dsp:nvSpPr>
      <dsp:spPr>
        <a:xfrm>
          <a:off x="6456" y="2346547"/>
          <a:ext cx="2047516" cy="894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شكل خيوط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  <a:cs typeface="+mn-cs"/>
            </a:rPr>
            <a:t>Forme </a:t>
          </a:r>
          <a:r>
            <a:rPr lang="fr-FR" sz="2000" b="1" kern="1200" dirty="0" err="1" smtClean="0">
              <a:solidFill>
                <a:srgbClr val="FFFF00"/>
              </a:solidFill>
              <a:cs typeface="+mn-cs"/>
            </a:rPr>
            <a:t>Filement</a:t>
          </a:r>
          <a:endParaRPr lang="fr-FR" sz="2000" b="1" kern="1200" dirty="0">
            <a:solidFill>
              <a:srgbClr val="FFFF00"/>
            </a:solidFill>
            <a:cs typeface="+mn-cs"/>
          </a:endParaRPr>
        </a:p>
      </dsp:txBody>
      <dsp:txXfrm>
        <a:off x="6456" y="2346547"/>
        <a:ext cx="2047516" cy="894588"/>
      </dsp:txXfrm>
    </dsp:sp>
    <dsp:sp modelId="{5EC010D7-D825-4F3F-A5FD-44B9EF5F1CB6}">
      <dsp:nvSpPr>
        <dsp:cNvPr id="0" name=""/>
        <dsp:cNvSpPr/>
      </dsp:nvSpPr>
      <dsp:spPr>
        <a:xfrm>
          <a:off x="518335" y="3616863"/>
          <a:ext cx="2907126" cy="894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الشكل </a:t>
          </a:r>
          <a:r>
            <a:rPr lang="ar-DZ" sz="2000" b="1" kern="1200" dirty="0" err="1" smtClean="0">
              <a:solidFill>
                <a:srgbClr val="FFFF00"/>
              </a:solidFill>
              <a:cs typeface="+mn-cs"/>
            </a:rPr>
            <a:t>البرنشيمي</a:t>
          </a: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  <a:cs typeface="+mn-cs"/>
            </a:rPr>
            <a:t>Forme </a:t>
          </a:r>
          <a:r>
            <a:rPr lang="fr-FR" sz="2000" b="1" kern="1200" dirty="0" err="1" smtClean="0">
              <a:solidFill>
                <a:srgbClr val="FFFF00"/>
              </a:solidFill>
              <a:cs typeface="+mn-cs"/>
            </a:rPr>
            <a:t>Parenchymatous</a:t>
          </a:r>
          <a:endParaRPr lang="fr-FR" sz="2000" b="1" kern="1200" dirty="0">
            <a:solidFill>
              <a:srgbClr val="FFFF00"/>
            </a:solidFill>
            <a:cs typeface="+mn-cs"/>
          </a:endParaRPr>
        </a:p>
      </dsp:txBody>
      <dsp:txXfrm>
        <a:off x="518335" y="3616863"/>
        <a:ext cx="2907126" cy="894588"/>
      </dsp:txXfrm>
    </dsp:sp>
    <dsp:sp modelId="{D7E50271-8209-4989-B9E0-47A036CDF0B2}">
      <dsp:nvSpPr>
        <dsp:cNvPr id="0" name=""/>
        <dsp:cNvSpPr/>
      </dsp:nvSpPr>
      <dsp:spPr>
        <a:xfrm>
          <a:off x="518335" y="4887179"/>
          <a:ext cx="3005781" cy="894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500" b="1" kern="1200" dirty="0" smtClean="0">
              <a:solidFill>
                <a:srgbClr val="FFFF00"/>
              </a:solidFill>
            </a:rPr>
            <a:t>الشكل المظلي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b="1" kern="1200" dirty="0" smtClean="0">
              <a:solidFill>
                <a:srgbClr val="FFFF00"/>
              </a:solidFill>
            </a:rPr>
            <a:t>Forme </a:t>
          </a:r>
          <a:r>
            <a:rPr lang="fr-FR" sz="2500" b="1" kern="1200" dirty="0" err="1" smtClean="0">
              <a:solidFill>
                <a:srgbClr val="FFFF00"/>
              </a:solidFill>
            </a:rPr>
            <a:t>Cladomien</a:t>
          </a:r>
          <a:endParaRPr lang="fr-FR" sz="2500" b="1" kern="1200" dirty="0">
            <a:solidFill>
              <a:srgbClr val="FFFF00"/>
            </a:solidFill>
          </a:endParaRPr>
        </a:p>
      </dsp:txBody>
      <dsp:txXfrm>
        <a:off x="518335" y="4887179"/>
        <a:ext cx="3005781" cy="894588"/>
      </dsp:txXfrm>
    </dsp:sp>
    <dsp:sp modelId="{C8D3A88B-C95D-40F2-9EE4-B0C77C9655F7}">
      <dsp:nvSpPr>
        <dsp:cNvPr id="0" name=""/>
        <dsp:cNvSpPr/>
      </dsp:nvSpPr>
      <dsp:spPr>
        <a:xfrm>
          <a:off x="2429700" y="2346547"/>
          <a:ext cx="2198522" cy="894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الشكل الانبوبي</a:t>
          </a:r>
          <a:endParaRPr lang="fr-FR" sz="2000" b="1" kern="1200" dirty="0" smtClean="0">
            <a:solidFill>
              <a:srgbClr val="FFFF00"/>
            </a:solidFill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  <a:cs typeface="+mn-cs"/>
            </a:rPr>
            <a:t>Forme </a:t>
          </a:r>
          <a:r>
            <a:rPr lang="fr-FR" sz="2000" b="1" kern="1200" dirty="0" err="1" smtClean="0">
              <a:solidFill>
                <a:srgbClr val="FFFF00"/>
              </a:solidFill>
              <a:cs typeface="+mn-cs"/>
            </a:rPr>
            <a:t>Siphonie</a:t>
          </a: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 </a:t>
          </a:r>
        </a:p>
      </dsp:txBody>
      <dsp:txXfrm>
        <a:off x="2429700" y="2346547"/>
        <a:ext cx="2198522" cy="894588"/>
      </dsp:txXfrm>
    </dsp:sp>
    <dsp:sp modelId="{E4FAD56D-B0B7-4420-B11F-6EBF97826CBE}">
      <dsp:nvSpPr>
        <dsp:cNvPr id="0" name=""/>
        <dsp:cNvSpPr/>
      </dsp:nvSpPr>
      <dsp:spPr>
        <a:xfrm>
          <a:off x="5003950" y="2346547"/>
          <a:ext cx="1789176" cy="894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شكل مستعمرات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  <a:cs typeface="+mn-cs"/>
            </a:rPr>
            <a:t>Forme Colonie</a:t>
          </a:r>
          <a:endParaRPr lang="fr-FR" sz="2000" b="1" kern="1200" dirty="0">
            <a:solidFill>
              <a:srgbClr val="FFFF00"/>
            </a:solidFill>
            <a:cs typeface="+mn-cs"/>
          </a:endParaRPr>
        </a:p>
      </dsp:txBody>
      <dsp:txXfrm>
        <a:off x="5003950" y="2346547"/>
        <a:ext cx="1789176" cy="894588"/>
      </dsp:txXfrm>
    </dsp:sp>
    <dsp:sp modelId="{EEFCB2DC-6CCE-4A37-9232-647DFA9D240D}">
      <dsp:nvSpPr>
        <dsp:cNvPr id="0" name=""/>
        <dsp:cNvSpPr/>
      </dsp:nvSpPr>
      <dsp:spPr>
        <a:xfrm>
          <a:off x="7168854" y="2346547"/>
          <a:ext cx="1789176" cy="8945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1" kern="1200" dirty="0" smtClean="0">
              <a:solidFill>
                <a:srgbClr val="FFFF00"/>
              </a:solidFill>
              <a:cs typeface="+mn-cs"/>
            </a:rPr>
            <a:t>أحادي الخلية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rgbClr val="FFFF00"/>
              </a:solidFill>
              <a:cs typeface="+mn-cs"/>
            </a:rPr>
            <a:t>Unicellulaire</a:t>
          </a:r>
          <a:endParaRPr lang="fr-FR" sz="2000" b="1" kern="1200" dirty="0">
            <a:solidFill>
              <a:srgbClr val="FFFF00"/>
            </a:solidFill>
            <a:cs typeface="+mn-cs"/>
          </a:endParaRPr>
        </a:p>
      </dsp:txBody>
      <dsp:txXfrm>
        <a:off x="7168854" y="2346547"/>
        <a:ext cx="1789176" cy="894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A8165-78E9-4D4B-AEC7-0E7D700BD186}">
      <dsp:nvSpPr>
        <dsp:cNvPr id="0" name=""/>
        <dsp:cNvSpPr/>
      </dsp:nvSpPr>
      <dsp:spPr>
        <a:xfrm>
          <a:off x="4342173" y="2308611"/>
          <a:ext cx="3081542" cy="73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700"/>
              </a:lnTo>
              <a:lnTo>
                <a:pt x="3081542" y="499700"/>
              </a:lnTo>
              <a:lnTo>
                <a:pt x="3081542" y="73326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52408-F7DA-48D9-9220-0509F0282B14}">
      <dsp:nvSpPr>
        <dsp:cNvPr id="0" name=""/>
        <dsp:cNvSpPr/>
      </dsp:nvSpPr>
      <dsp:spPr>
        <a:xfrm>
          <a:off x="4296453" y="2308611"/>
          <a:ext cx="91440" cy="7332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326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36C2F-F298-4384-A65A-59E7D2FD3205}">
      <dsp:nvSpPr>
        <dsp:cNvPr id="0" name=""/>
        <dsp:cNvSpPr/>
      </dsp:nvSpPr>
      <dsp:spPr>
        <a:xfrm>
          <a:off x="1260631" y="2308611"/>
          <a:ext cx="3081542" cy="733267"/>
        </a:xfrm>
        <a:custGeom>
          <a:avLst/>
          <a:gdLst/>
          <a:ahLst/>
          <a:cxnLst/>
          <a:rect l="0" t="0" r="0" b="0"/>
          <a:pathLst>
            <a:path>
              <a:moveTo>
                <a:pt x="3081542" y="0"/>
              </a:moveTo>
              <a:lnTo>
                <a:pt x="3081542" y="499700"/>
              </a:lnTo>
              <a:lnTo>
                <a:pt x="0" y="499700"/>
              </a:lnTo>
              <a:lnTo>
                <a:pt x="0" y="73326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1AF3F-8316-438D-BFDA-8094E4E04201}">
      <dsp:nvSpPr>
        <dsp:cNvPr id="0" name=""/>
        <dsp:cNvSpPr/>
      </dsp:nvSpPr>
      <dsp:spPr>
        <a:xfrm>
          <a:off x="3081542" y="707610"/>
          <a:ext cx="2521262" cy="160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21530-A446-434C-8B27-A1BA10B228AF}">
      <dsp:nvSpPr>
        <dsp:cNvPr id="0" name=""/>
        <dsp:cNvSpPr/>
      </dsp:nvSpPr>
      <dsp:spPr>
        <a:xfrm>
          <a:off x="3361683" y="973743"/>
          <a:ext cx="2521262" cy="160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100" kern="1200" dirty="0" smtClean="0"/>
            <a:t>التكاثر </a:t>
          </a:r>
          <a:r>
            <a:rPr lang="ar-DZ" sz="4100" kern="1200" dirty="0" err="1" smtClean="0"/>
            <a:t>لاجنسي</a:t>
          </a:r>
          <a:r>
            <a:rPr lang="ar-DZ" sz="4100" kern="1200" dirty="0" smtClean="0"/>
            <a:t> </a:t>
          </a:r>
          <a:endParaRPr lang="fr-FR" sz="4100" kern="1200" dirty="0"/>
        </a:p>
      </dsp:txBody>
      <dsp:txXfrm>
        <a:off x="3408575" y="1020635"/>
        <a:ext cx="2427478" cy="1507217"/>
      </dsp:txXfrm>
    </dsp:sp>
    <dsp:sp modelId="{A8585AD8-09E5-478D-9403-E5A2A2CDA6A3}">
      <dsp:nvSpPr>
        <dsp:cNvPr id="0" name=""/>
        <dsp:cNvSpPr/>
      </dsp:nvSpPr>
      <dsp:spPr>
        <a:xfrm>
          <a:off x="0" y="3041878"/>
          <a:ext cx="2521262" cy="160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72725-6A96-4286-B307-52508385D76D}">
      <dsp:nvSpPr>
        <dsp:cNvPr id="0" name=""/>
        <dsp:cNvSpPr/>
      </dsp:nvSpPr>
      <dsp:spPr>
        <a:xfrm>
          <a:off x="280140" y="3308012"/>
          <a:ext cx="2521262" cy="160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100" kern="1200" dirty="0" smtClean="0"/>
            <a:t>الانشطار الثنائي </a:t>
          </a:r>
          <a:endParaRPr lang="fr-FR" sz="4100" kern="1200" dirty="0"/>
        </a:p>
      </dsp:txBody>
      <dsp:txXfrm>
        <a:off x="327032" y="3354904"/>
        <a:ext cx="2427478" cy="1507217"/>
      </dsp:txXfrm>
    </dsp:sp>
    <dsp:sp modelId="{A712B7D3-3EE2-409E-8D11-F1D1F9575977}">
      <dsp:nvSpPr>
        <dsp:cNvPr id="0" name=""/>
        <dsp:cNvSpPr/>
      </dsp:nvSpPr>
      <dsp:spPr>
        <a:xfrm>
          <a:off x="3081542" y="3041878"/>
          <a:ext cx="2521262" cy="160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ADE56-E3D0-4288-8352-EB4DED2BA0D1}">
      <dsp:nvSpPr>
        <dsp:cNvPr id="0" name=""/>
        <dsp:cNvSpPr/>
      </dsp:nvSpPr>
      <dsp:spPr>
        <a:xfrm>
          <a:off x="3361683" y="3308012"/>
          <a:ext cx="2521262" cy="160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100" kern="1200" dirty="0" smtClean="0"/>
            <a:t>تشكيل الابواغ </a:t>
          </a:r>
          <a:endParaRPr lang="fr-FR" sz="4100" kern="1200" dirty="0"/>
        </a:p>
      </dsp:txBody>
      <dsp:txXfrm>
        <a:off x="3408575" y="3354904"/>
        <a:ext cx="2427478" cy="1507217"/>
      </dsp:txXfrm>
    </dsp:sp>
    <dsp:sp modelId="{7EBF96EF-EAAA-484F-85A9-90D137F7F7FE}">
      <dsp:nvSpPr>
        <dsp:cNvPr id="0" name=""/>
        <dsp:cNvSpPr/>
      </dsp:nvSpPr>
      <dsp:spPr>
        <a:xfrm>
          <a:off x="6163085" y="3041878"/>
          <a:ext cx="2521262" cy="1601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1DAE2-2769-4996-9F51-8858420986B5}">
      <dsp:nvSpPr>
        <dsp:cNvPr id="0" name=""/>
        <dsp:cNvSpPr/>
      </dsp:nvSpPr>
      <dsp:spPr>
        <a:xfrm>
          <a:off x="6443225" y="3308012"/>
          <a:ext cx="2521262" cy="1601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4100" kern="1200" dirty="0" smtClean="0"/>
            <a:t>التجزئة </a:t>
          </a:r>
          <a:endParaRPr lang="fr-FR" sz="4100" kern="1200" dirty="0"/>
        </a:p>
      </dsp:txBody>
      <dsp:txXfrm>
        <a:off x="6490117" y="3354904"/>
        <a:ext cx="2427478" cy="1507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9E7F7-BD86-41BB-90F3-885C3327EB04}">
      <dsp:nvSpPr>
        <dsp:cNvPr id="0" name=""/>
        <dsp:cNvSpPr/>
      </dsp:nvSpPr>
      <dsp:spPr>
        <a:xfrm>
          <a:off x="127752" y="1100473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النطاق حقيقية النواة </a:t>
          </a:r>
          <a:r>
            <a:rPr lang="fr-FR" sz="2800" b="1" kern="1200" dirty="0" smtClean="0"/>
            <a:t>: </a:t>
          </a:r>
          <a:r>
            <a:rPr lang="fr-FR" sz="2800" b="1" kern="1200" dirty="0" smtClean="0">
              <a:solidFill>
                <a:schemeClr val="tx1"/>
              </a:solidFill>
            </a:rPr>
            <a:t>Domaine</a:t>
          </a:r>
          <a:r>
            <a:rPr lang="fr-FR" sz="2800" b="1" kern="1200" dirty="0" smtClean="0">
              <a:solidFill>
                <a:srgbClr val="FF0000"/>
              </a:solidFill>
            </a:rPr>
            <a:t>:  Eucaryote </a:t>
          </a:r>
        </a:p>
      </dsp:txBody>
      <dsp:txXfrm>
        <a:off x="127752" y="1100473"/>
        <a:ext cx="7399406" cy="672673"/>
      </dsp:txXfrm>
    </dsp:sp>
    <dsp:sp modelId="{DDBF8536-1EDE-4750-8591-6E33DE948204}">
      <dsp:nvSpPr>
        <dsp:cNvPr id="0" name=""/>
        <dsp:cNvSpPr/>
      </dsp:nvSpPr>
      <dsp:spPr>
        <a:xfrm>
          <a:off x="127752" y="1773146"/>
          <a:ext cx="1731461" cy="1370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51EB7-4D81-4102-B865-2078DF622B87}">
      <dsp:nvSpPr>
        <dsp:cNvPr id="0" name=""/>
        <dsp:cNvSpPr/>
      </dsp:nvSpPr>
      <dsp:spPr>
        <a:xfrm>
          <a:off x="1167780" y="1773146"/>
          <a:ext cx="1731461" cy="1370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B5C48-49AD-4800-BEF9-B953EC152DC7}">
      <dsp:nvSpPr>
        <dsp:cNvPr id="0" name=""/>
        <dsp:cNvSpPr/>
      </dsp:nvSpPr>
      <dsp:spPr>
        <a:xfrm>
          <a:off x="2208630" y="1773146"/>
          <a:ext cx="1731461" cy="1370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B7238-C1BF-4B57-A5B8-EBFEEFD8AA50}">
      <dsp:nvSpPr>
        <dsp:cNvPr id="0" name=""/>
        <dsp:cNvSpPr/>
      </dsp:nvSpPr>
      <dsp:spPr>
        <a:xfrm>
          <a:off x="3248658" y="1773146"/>
          <a:ext cx="1731461" cy="1370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69975-781F-4105-B284-033EB7B36C68}">
      <dsp:nvSpPr>
        <dsp:cNvPr id="0" name=""/>
        <dsp:cNvSpPr/>
      </dsp:nvSpPr>
      <dsp:spPr>
        <a:xfrm>
          <a:off x="4289508" y="1773146"/>
          <a:ext cx="1731461" cy="1370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0E3D0-0F2B-47C7-B706-18F173CC8384}">
      <dsp:nvSpPr>
        <dsp:cNvPr id="0" name=""/>
        <dsp:cNvSpPr/>
      </dsp:nvSpPr>
      <dsp:spPr>
        <a:xfrm>
          <a:off x="5329535" y="1773146"/>
          <a:ext cx="1731461" cy="1370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D492-69FA-4D44-B241-2C0565252925}">
      <dsp:nvSpPr>
        <dsp:cNvPr id="0" name=""/>
        <dsp:cNvSpPr/>
      </dsp:nvSpPr>
      <dsp:spPr>
        <a:xfrm>
          <a:off x="6370385" y="1773146"/>
          <a:ext cx="1731461" cy="1370260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85CA2-16FF-4BB0-B45A-58982DD35FC7}">
      <dsp:nvSpPr>
        <dsp:cNvPr id="0" name=""/>
        <dsp:cNvSpPr/>
      </dsp:nvSpPr>
      <dsp:spPr>
        <a:xfrm>
          <a:off x="154362" y="1800201"/>
          <a:ext cx="7495599" cy="1096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المملكة</a:t>
          </a:r>
          <a:r>
            <a:rPr lang="fr-FR" sz="2800" b="1" kern="1200" dirty="0" smtClean="0">
              <a:solidFill>
                <a:srgbClr val="FF0000"/>
              </a:solidFill>
            </a:rPr>
            <a:t>: </a:t>
          </a:r>
          <a:r>
            <a:rPr lang="ar-DZ" sz="2800" b="1" kern="1200" dirty="0" smtClean="0">
              <a:solidFill>
                <a:srgbClr val="FF0000"/>
              </a:solidFill>
            </a:rPr>
            <a:t>الطلائعيات </a:t>
          </a:r>
          <a:r>
            <a:rPr lang="fr-FR" sz="2800" b="1" kern="1200" dirty="0" smtClean="0">
              <a:solidFill>
                <a:srgbClr val="FF0000"/>
              </a:solidFill>
            </a:rPr>
            <a:t> </a:t>
          </a:r>
          <a:r>
            <a:rPr lang="ar-DZ" sz="2800" b="1" kern="1200" dirty="0" smtClean="0">
              <a:solidFill>
                <a:srgbClr val="FF0000"/>
              </a:solidFill>
            </a:rPr>
            <a:t>  </a:t>
          </a:r>
          <a:r>
            <a:rPr lang="fr-FR" sz="2800" b="1" kern="1200" dirty="0" err="1" smtClean="0"/>
            <a:t>Régne</a:t>
          </a:r>
          <a:r>
            <a:rPr lang="fr-FR" sz="2800" b="1" kern="1200" dirty="0" smtClean="0"/>
            <a:t>:   </a:t>
          </a:r>
          <a:r>
            <a:rPr lang="fr-FR" sz="2800" b="1" kern="1200" dirty="0" err="1" smtClean="0">
              <a:solidFill>
                <a:srgbClr val="FF0000"/>
              </a:solidFill>
            </a:rPr>
            <a:t>Protésta</a:t>
          </a:r>
          <a:r>
            <a:rPr lang="fr-FR" sz="2800" b="1" kern="1200" dirty="0" smtClean="0">
              <a:solidFill>
                <a:srgbClr val="FF0000"/>
              </a:solidFill>
            </a:rPr>
            <a:t> </a:t>
          </a:r>
          <a:endParaRPr lang="fr-FR" sz="2800" b="1" kern="1200" dirty="0">
            <a:solidFill>
              <a:srgbClr val="FF0000"/>
            </a:solidFill>
          </a:endParaRPr>
        </a:p>
      </dsp:txBody>
      <dsp:txXfrm>
        <a:off x="154362" y="1800201"/>
        <a:ext cx="7495599" cy="1096208"/>
      </dsp:txXfrm>
    </dsp:sp>
    <dsp:sp modelId="{842C8E3B-E73E-4A76-BCD4-F38F16751DCD}">
      <dsp:nvSpPr>
        <dsp:cNvPr id="0" name=""/>
        <dsp:cNvSpPr/>
      </dsp:nvSpPr>
      <dsp:spPr>
        <a:xfrm>
          <a:off x="96749" y="3380758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الشعبة</a:t>
          </a:r>
          <a:r>
            <a:rPr lang="fr-FR" sz="2800" b="1" kern="1200" dirty="0" smtClean="0"/>
            <a:t>:</a:t>
          </a:r>
          <a:r>
            <a:rPr lang="ar-DZ" sz="2800" b="1" kern="1200" dirty="0" smtClean="0"/>
            <a:t> </a:t>
          </a:r>
          <a:r>
            <a:rPr lang="ar-DZ" sz="2800" b="1" kern="1200" dirty="0" smtClean="0">
              <a:solidFill>
                <a:srgbClr val="FF0000"/>
              </a:solidFill>
            </a:rPr>
            <a:t>الطحالب الخضراء  </a:t>
          </a:r>
          <a:r>
            <a:rPr lang="fr-FR" sz="2800" b="1" kern="1200" dirty="0" smtClean="0"/>
            <a:t>Embranchement: </a:t>
          </a:r>
          <a:r>
            <a:rPr lang="fr-FR" sz="2800" b="1" kern="1200" dirty="0" err="1" smtClean="0">
              <a:solidFill>
                <a:srgbClr val="FF0000"/>
              </a:solidFill>
            </a:rPr>
            <a:t>Chlorophyta</a:t>
          </a:r>
          <a:r>
            <a:rPr lang="fr-FR" sz="2800" b="1" kern="1200" dirty="0" smtClean="0">
              <a:solidFill>
                <a:srgbClr val="FF0000"/>
              </a:solidFill>
            </a:rPr>
            <a:t>  </a:t>
          </a:r>
          <a:endParaRPr lang="fr-FR" sz="2800" b="1" kern="1200" dirty="0">
            <a:solidFill>
              <a:srgbClr val="FF0000"/>
            </a:solidFill>
          </a:endParaRPr>
        </a:p>
      </dsp:txBody>
      <dsp:txXfrm>
        <a:off x="96749" y="3380758"/>
        <a:ext cx="7399406" cy="672673"/>
      </dsp:txXfrm>
    </dsp:sp>
    <dsp:sp modelId="{D04072A0-C7C7-4618-B5AB-005001319879}">
      <dsp:nvSpPr>
        <dsp:cNvPr id="0" name=""/>
        <dsp:cNvSpPr/>
      </dsp:nvSpPr>
      <dsp:spPr>
        <a:xfrm>
          <a:off x="127752" y="3919671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D59CF-5B57-4C6F-A112-DC170B64DD1E}">
      <dsp:nvSpPr>
        <dsp:cNvPr id="0" name=""/>
        <dsp:cNvSpPr/>
      </dsp:nvSpPr>
      <dsp:spPr>
        <a:xfrm>
          <a:off x="1171891" y="3919671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49B53-04E1-48E8-BFE9-CD1362599E57}">
      <dsp:nvSpPr>
        <dsp:cNvPr id="0" name=""/>
        <dsp:cNvSpPr/>
      </dsp:nvSpPr>
      <dsp:spPr>
        <a:xfrm>
          <a:off x="2216029" y="3919671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AA8D8-4AF0-4209-BF41-A8DB900C8EC4}">
      <dsp:nvSpPr>
        <dsp:cNvPr id="0" name=""/>
        <dsp:cNvSpPr/>
      </dsp:nvSpPr>
      <dsp:spPr>
        <a:xfrm>
          <a:off x="3260168" y="3919671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C2397-AB05-4D2A-90B8-F4470DE92897}">
      <dsp:nvSpPr>
        <dsp:cNvPr id="0" name=""/>
        <dsp:cNvSpPr/>
      </dsp:nvSpPr>
      <dsp:spPr>
        <a:xfrm>
          <a:off x="4304307" y="3919671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CB864-D8C7-4D7C-ACE8-EDBD1E4D17CE}">
      <dsp:nvSpPr>
        <dsp:cNvPr id="0" name=""/>
        <dsp:cNvSpPr/>
      </dsp:nvSpPr>
      <dsp:spPr>
        <a:xfrm>
          <a:off x="5348445" y="3919671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267CB-CA26-4F91-8FF1-10141E38D1F0}">
      <dsp:nvSpPr>
        <dsp:cNvPr id="0" name=""/>
        <dsp:cNvSpPr/>
      </dsp:nvSpPr>
      <dsp:spPr>
        <a:xfrm>
          <a:off x="6392584" y="3919671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077C8-EF07-4B2C-8B61-6AE99334EDB2}">
      <dsp:nvSpPr>
        <dsp:cNvPr id="0" name=""/>
        <dsp:cNvSpPr/>
      </dsp:nvSpPr>
      <dsp:spPr>
        <a:xfrm>
          <a:off x="4384575" y="2245817"/>
          <a:ext cx="3102119" cy="538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192"/>
              </a:lnTo>
              <a:lnTo>
                <a:pt x="3102119" y="269192"/>
              </a:lnTo>
              <a:lnTo>
                <a:pt x="3102119" y="53838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220587-6A90-4FA9-984A-F4C4E35B3044}">
      <dsp:nvSpPr>
        <dsp:cNvPr id="0" name=""/>
        <dsp:cNvSpPr/>
      </dsp:nvSpPr>
      <dsp:spPr>
        <a:xfrm>
          <a:off x="4338855" y="2245817"/>
          <a:ext cx="91440" cy="5383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38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322A6-238B-461F-BDD1-BC620E20F78F}">
      <dsp:nvSpPr>
        <dsp:cNvPr id="0" name=""/>
        <dsp:cNvSpPr/>
      </dsp:nvSpPr>
      <dsp:spPr>
        <a:xfrm>
          <a:off x="1282456" y="2245817"/>
          <a:ext cx="3102119" cy="538384"/>
        </a:xfrm>
        <a:custGeom>
          <a:avLst/>
          <a:gdLst/>
          <a:ahLst/>
          <a:cxnLst/>
          <a:rect l="0" t="0" r="0" b="0"/>
          <a:pathLst>
            <a:path>
              <a:moveTo>
                <a:pt x="3102119" y="0"/>
              </a:moveTo>
              <a:lnTo>
                <a:pt x="3102119" y="269192"/>
              </a:lnTo>
              <a:lnTo>
                <a:pt x="0" y="269192"/>
              </a:lnTo>
              <a:lnTo>
                <a:pt x="0" y="53838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3F3CE-1ECC-44B9-A2E1-44745D240EF8}">
      <dsp:nvSpPr>
        <dsp:cNvPr id="0" name=""/>
        <dsp:cNvSpPr/>
      </dsp:nvSpPr>
      <dsp:spPr>
        <a:xfrm>
          <a:off x="3102708" y="963949"/>
          <a:ext cx="2563735" cy="128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b="1" kern="1200" dirty="0" err="1" smtClean="0">
              <a:solidFill>
                <a:srgbClr val="FFFF00"/>
              </a:solidFill>
            </a:rPr>
            <a:t>Chlorophyta</a:t>
          </a:r>
          <a:endParaRPr lang="fr-FR" sz="3400" b="1" kern="1200" dirty="0">
            <a:solidFill>
              <a:srgbClr val="FFFF00"/>
            </a:solidFill>
          </a:endParaRPr>
        </a:p>
      </dsp:txBody>
      <dsp:txXfrm>
        <a:off x="3102708" y="963949"/>
        <a:ext cx="2563735" cy="1281867"/>
      </dsp:txXfrm>
    </dsp:sp>
    <dsp:sp modelId="{4960124A-87D2-4AFF-B1F0-4AC1F4A0C3E8}">
      <dsp:nvSpPr>
        <dsp:cNvPr id="0" name=""/>
        <dsp:cNvSpPr/>
      </dsp:nvSpPr>
      <dsp:spPr>
        <a:xfrm>
          <a:off x="588" y="2784201"/>
          <a:ext cx="2563735" cy="128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400" b="1" kern="1200" dirty="0" smtClean="0">
              <a:solidFill>
                <a:srgbClr val="FFFF00"/>
              </a:solidFill>
            </a:rPr>
            <a:t>صف الطحالب </a:t>
          </a:r>
          <a:r>
            <a:rPr lang="ar-DZ" sz="3400" b="1" kern="1200" dirty="0" err="1" smtClean="0">
              <a:solidFill>
                <a:srgbClr val="FFFF00"/>
              </a:solidFill>
            </a:rPr>
            <a:t>الكارية</a:t>
          </a:r>
          <a:r>
            <a:rPr lang="ar-DZ" sz="3400" b="1" kern="1200" dirty="0" smtClean="0">
              <a:solidFill>
                <a:srgbClr val="FFFF00"/>
              </a:solidFill>
            </a:rPr>
            <a:t> </a:t>
          </a:r>
          <a:endParaRPr lang="fr-FR" sz="3400" b="1" kern="1200" dirty="0">
            <a:solidFill>
              <a:srgbClr val="FFFF00"/>
            </a:solidFill>
          </a:endParaRPr>
        </a:p>
      </dsp:txBody>
      <dsp:txXfrm>
        <a:off x="588" y="2784201"/>
        <a:ext cx="2563735" cy="1281867"/>
      </dsp:txXfrm>
    </dsp:sp>
    <dsp:sp modelId="{8B5111D9-D929-492A-96D1-35E4BD3CA6A2}">
      <dsp:nvSpPr>
        <dsp:cNvPr id="0" name=""/>
        <dsp:cNvSpPr/>
      </dsp:nvSpPr>
      <dsp:spPr>
        <a:xfrm>
          <a:off x="3102708" y="2784201"/>
          <a:ext cx="2563735" cy="128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400" b="1" kern="1200" dirty="0" smtClean="0">
              <a:solidFill>
                <a:srgbClr val="FFFF00"/>
              </a:solidFill>
            </a:rPr>
            <a:t>صف الطحالب </a:t>
          </a:r>
          <a:r>
            <a:rPr lang="ar-DZ" sz="3400" b="1" kern="1200" dirty="0" err="1" smtClean="0">
              <a:solidFill>
                <a:srgbClr val="FFFF00"/>
              </a:solidFill>
            </a:rPr>
            <a:t>التزاوجية</a:t>
          </a:r>
          <a:r>
            <a:rPr lang="ar-DZ" sz="3400" b="1" kern="1200" dirty="0" smtClean="0">
              <a:solidFill>
                <a:srgbClr val="FFFF00"/>
              </a:solidFill>
            </a:rPr>
            <a:t> </a:t>
          </a:r>
          <a:endParaRPr lang="fr-FR" sz="3400" b="1" kern="1200" dirty="0">
            <a:solidFill>
              <a:srgbClr val="FFFF00"/>
            </a:solidFill>
          </a:endParaRPr>
        </a:p>
      </dsp:txBody>
      <dsp:txXfrm>
        <a:off x="3102708" y="2784201"/>
        <a:ext cx="2563735" cy="1281867"/>
      </dsp:txXfrm>
    </dsp:sp>
    <dsp:sp modelId="{760C19FC-9F72-4C10-88DC-066DF62D440A}">
      <dsp:nvSpPr>
        <dsp:cNvPr id="0" name=""/>
        <dsp:cNvSpPr/>
      </dsp:nvSpPr>
      <dsp:spPr>
        <a:xfrm>
          <a:off x="6204828" y="2784201"/>
          <a:ext cx="2563735" cy="1281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400" b="1" kern="1200" dirty="0" smtClean="0">
              <a:solidFill>
                <a:srgbClr val="FFFF00"/>
              </a:solidFill>
            </a:rPr>
            <a:t>صف الطحالب الحقيقة </a:t>
          </a:r>
          <a:endParaRPr lang="fr-FR" sz="3400" b="1" kern="1200" dirty="0">
            <a:solidFill>
              <a:srgbClr val="FFFF00"/>
            </a:solidFill>
          </a:endParaRPr>
        </a:p>
      </dsp:txBody>
      <dsp:txXfrm>
        <a:off x="6204828" y="2784201"/>
        <a:ext cx="2563735" cy="1281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DD635-1D0C-42F2-B56F-CBF3CC52646C}">
      <dsp:nvSpPr>
        <dsp:cNvPr id="0" name=""/>
        <dsp:cNvSpPr/>
      </dsp:nvSpPr>
      <dsp:spPr>
        <a:xfrm>
          <a:off x="7311799" y="2940620"/>
          <a:ext cx="91440" cy="509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4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2D864-4A4B-4360-9811-1CE2BFBDC2B7}">
      <dsp:nvSpPr>
        <dsp:cNvPr id="0" name=""/>
        <dsp:cNvSpPr/>
      </dsp:nvSpPr>
      <dsp:spPr>
        <a:xfrm>
          <a:off x="4236104" y="1215406"/>
          <a:ext cx="3121415" cy="612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685"/>
              </a:lnTo>
              <a:lnTo>
                <a:pt x="3121415" y="450685"/>
              </a:lnTo>
              <a:lnTo>
                <a:pt x="3121415" y="61295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B5CE8-64BC-493A-BA5A-13B6E0B87398}">
      <dsp:nvSpPr>
        <dsp:cNvPr id="0" name=""/>
        <dsp:cNvSpPr/>
      </dsp:nvSpPr>
      <dsp:spPr>
        <a:xfrm>
          <a:off x="4109863" y="2940620"/>
          <a:ext cx="91440" cy="509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4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7231C-7C50-4024-81DA-C2CFAC54E68C}">
      <dsp:nvSpPr>
        <dsp:cNvPr id="0" name=""/>
        <dsp:cNvSpPr/>
      </dsp:nvSpPr>
      <dsp:spPr>
        <a:xfrm>
          <a:off x="4109863" y="1215406"/>
          <a:ext cx="91440" cy="612951"/>
        </a:xfrm>
        <a:custGeom>
          <a:avLst/>
          <a:gdLst/>
          <a:ahLst/>
          <a:cxnLst/>
          <a:rect l="0" t="0" r="0" b="0"/>
          <a:pathLst>
            <a:path>
              <a:moveTo>
                <a:pt x="126240" y="0"/>
              </a:moveTo>
              <a:lnTo>
                <a:pt x="126240" y="450685"/>
              </a:lnTo>
              <a:lnTo>
                <a:pt x="45720" y="450685"/>
              </a:lnTo>
              <a:lnTo>
                <a:pt x="45720" y="61295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5DDAD-3960-4CB1-8680-17BFF1AD52A7}">
      <dsp:nvSpPr>
        <dsp:cNvPr id="0" name=""/>
        <dsp:cNvSpPr/>
      </dsp:nvSpPr>
      <dsp:spPr>
        <a:xfrm>
          <a:off x="1146827" y="2940620"/>
          <a:ext cx="91440" cy="5094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42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A5232-1AEA-475B-9461-9347F7DD2C8B}">
      <dsp:nvSpPr>
        <dsp:cNvPr id="0" name=""/>
        <dsp:cNvSpPr/>
      </dsp:nvSpPr>
      <dsp:spPr>
        <a:xfrm>
          <a:off x="1192547" y="1215406"/>
          <a:ext cx="3043557" cy="612951"/>
        </a:xfrm>
        <a:custGeom>
          <a:avLst/>
          <a:gdLst/>
          <a:ahLst/>
          <a:cxnLst/>
          <a:rect l="0" t="0" r="0" b="0"/>
          <a:pathLst>
            <a:path>
              <a:moveTo>
                <a:pt x="3043557" y="0"/>
              </a:moveTo>
              <a:lnTo>
                <a:pt x="3043557" y="450685"/>
              </a:lnTo>
              <a:lnTo>
                <a:pt x="0" y="450685"/>
              </a:lnTo>
              <a:lnTo>
                <a:pt x="0" y="612951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81D17-79BF-4079-82C4-0DC2C53CA0E9}">
      <dsp:nvSpPr>
        <dsp:cNvPr id="0" name=""/>
        <dsp:cNvSpPr/>
      </dsp:nvSpPr>
      <dsp:spPr>
        <a:xfrm>
          <a:off x="2690164" y="103143"/>
          <a:ext cx="3091879" cy="1112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FCF8C-9EF9-4BCA-8DA7-D80C2E05B080}">
      <dsp:nvSpPr>
        <dsp:cNvPr id="0" name=""/>
        <dsp:cNvSpPr/>
      </dsp:nvSpPr>
      <dsp:spPr>
        <a:xfrm>
          <a:off x="2884785" y="288034"/>
          <a:ext cx="3091879" cy="11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صف </a:t>
          </a:r>
          <a:r>
            <a:rPr lang="fr-FR" sz="2800" b="1" kern="1200" dirty="0" smtClean="0"/>
            <a:t>Chlorophyceae</a:t>
          </a:r>
          <a:endParaRPr lang="fr-FR" sz="2800" b="1" kern="1200" dirty="0"/>
        </a:p>
      </dsp:txBody>
      <dsp:txXfrm>
        <a:off x="2917362" y="320611"/>
        <a:ext cx="3026725" cy="1047108"/>
      </dsp:txXfrm>
    </dsp:sp>
    <dsp:sp modelId="{76ABE2A4-BDF0-4A62-91E0-A6BAD8A52874}">
      <dsp:nvSpPr>
        <dsp:cNvPr id="0" name=""/>
        <dsp:cNvSpPr/>
      </dsp:nvSpPr>
      <dsp:spPr>
        <a:xfrm>
          <a:off x="2557" y="1828357"/>
          <a:ext cx="2379979" cy="1112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EA23F-862A-42BE-B773-7B23559A21B2}">
      <dsp:nvSpPr>
        <dsp:cNvPr id="0" name=""/>
        <dsp:cNvSpPr/>
      </dsp:nvSpPr>
      <dsp:spPr>
        <a:xfrm>
          <a:off x="197179" y="2013248"/>
          <a:ext cx="2379979" cy="11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رتبة </a:t>
          </a:r>
          <a:r>
            <a:rPr lang="fr-FR" sz="2800" b="1" kern="1200" dirty="0" err="1" smtClean="0"/>
            <a:t>Ulothricales</a:t>
          </a:r>
          <a:endParaRPr lang="fr-FR" sz="2800" b="1" kern="1200" dirty="0"/>
        </a:p>
      </dsp:txBody>
      <dsp:txXfrm>
        <a:off x="229756" y="2045825"/>
        <a:ext cx="2314825" cy="1047108"/>
      </dsp:txXfrm>
    </dsp:sp>
    <dsp:sp modelId="{E37F129D-05DF-403D-8E4F-38D2B39F85A5}">
      <dsp:nvSpPr>
        <dsp:cNvPr id="0" name=""/>
        <dsp:cNvSpPr/>
      </dsp:nvSpPr>
      <dsp:spPr>
        <a:xfrm>
          <a:off x="316749" y="3450042"/>
          <a:ext cx="1751594" cy="1112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99341-A3C9-4098-BCF8-1A6FB8183DC6}">
      <dsp:nvSpPr>
        <dsp:cNvPr id="0" name=""/>
        <dsp:cNvSpPr/>
      </dsp:nvSpPr>
      <dsp:spPr>
        <a:xfrm>
          <a:off x="511371" y="3634933"/>
          <a:ext cx="1751594" cy="11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Ulothrix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/>
            <a:t>Ulva</a:t>
          </a:r>
          <a:endParaRPr lang="fr-FR" sz="2800" b="1" kern="1200" dirty="0"/>
        </a:p>
      </dsp:txBody>
      <dsp:txXfrm>
        <a:off x="543948" y="3667510"/>
        <a:ext cx="1686440" cy="1047108"/>
      </dsp:txXfrm>
    </dsp:sp>
    <dsp:sp modelId="{8157F9D9-41BC-4861-BC99-99C599B2CC02}">
      <dsp:nvSpPr>
        <dsp:cNvPr id="0" name=""/>
        <dsp:cNvSpPr/>
      </dsp:nvSpPr>
      <dsp:spPr>
        <a:xfrm>
          <a:off x="2771779" y="1828357"/>
          <a:ext cx="2767607" cy="1112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07E3C-EEEB-4A30-83B7-EA9694577A25}">
      <dsp:nvSpPr>
        <dsp:cNvPr id="0" name=""/>
        <dsp:cNvSpPr/>
      </dsp:nvSpPr>
      <dsp:spPr>
        <a:xfrm>
          <a:off x="2966401" y="2013248"/>
          <a:ext cx="2767607" cy="11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رتبة </a:t>
          </a:r>
          <a:r>
            <a:rPr lang="fr-FR" sz="2800" b="1" kern="1200" dirty="0" err="1" smtClean="0"/>
            <a:t>Chlorococcales</a:t>
          </a:r>
          <a:endParaRPr lang="fr-FR" sz="2800" b="1" kern="1200" dirty="0"/>
        </a:p>
      </dsp:txBody>
      <dsp:txXfrm>
        <a:off x="2998978" y="2045825"/>
        <a:ext cx="2702453" cy="1047108"/>
      </dsp:txXfrm>
    </dsp:sp>
    <dsp:sp modelId="{059C3CBE-4C78-4CBD-BFF5-469A2988D9BC}">
      <dsp:nvSpPr>
        <dsp:cNvPr id="0" name=""/>
        <dsp:cNvSpPr/>
      </dsp:nvSpPr>
      <dsp:spPr>
        <a:xfrm>
          <a:off x="2919579" y="3450042"/>
          <a:ext cx="2472007" cy="1112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1C5E9-37CD-4073-8989-B10CF05323D8}">
      <dsp:nvSpPr>
        <dsp:cNvPr id="0" name=""/>
        <dsp:cNvSpPr/>
      </dsp:nvSpPr>
      <dsp:spPr>
        <a:xfrm>
          <a:off x="3114201" y="3634933"/>
          <a:ext cx="2472007" cy="11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Chlorella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Pediatrum</a:t>
          </a:r>
          <a:endParaRPr lang="fr-FR" sz="2800" b="1" kern="1200" dirty="0"/>
        </a:p>
      </dsp:txBody>
      <dsp:txXfrm>
        <a:off x="3146778" y="3667510"/>
        <a:ext cx="2406853" cy="1047108"/>
      </dsp:txXfrm>
    </dsp:sp>
    <dsp:sp modelId="{1E677C38-6D48-445E-A201-C92AD39BFC76}">
      <dsp:nvSpPr>
        <dsp:cNvPr id="0" name=""/>
        <dsp:cNvSpPr/>
      </dsp:nvSpPr>
      <dsp:spPr>
        <a:xfrm>
          <a:off x="6245388" y="1828357"/>
          <a:ext cx="2224262" cy="1112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04E10-FF23-472A-9E93-E21EB4B564C6}">
      <dsp:nvSpPr>
        <dsp:cNvPr id="0" name=""/>
        <dsp:cNvSpPr/>
      </dsp:nvSpPr>
      <dsp:spPr>
        <a:xfrm>
          <a:off x="6440010" y="2013248"/>
          <a:ext cx="2224262" cy="11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رتبة </a:t>
          </a:r>
          <a:r>
            <a:rPr lang="fr-FR" sz="2800" b="1" kern="1200" dirty="0" smtClean="0"/>
            <a:t>Volvocales</a:t>
          </a:r>
          <a:endParaRPr lang="fr-FR" sz="2800" b="1" kern="1200" dirty="0"/>
        </a:p>
      </dsp:txBody>
      <dsp:txXfrm>
        <a:off x="6472587" y="2045825"/>
        <a:ext cx="2159108" cy="1047108"/>
      </dsp:txXfrm>
    </dsp:sp>
    <dsp:sp modelId="{1FD4A386-128B-4B56-BD48-6103CC67690E}">
      <dsp:nvSpPr>
        <dsp:cNvPr id="0" name=""/>
        <dsp:cNvSpPr/>
      </dsp:nvSpPr>
      <dsp:spPr>
        <a:xfrm>
          <a:off x="5780830" y="3450042"/>
          <a:ext cx="3153378" cy="11122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8575F-36F0-462E-BD27-7D5203F35E2E}">
      <dsp:nvSpPr>
        <dsp:cNvPr id="0" name=""/>
        <dsp:cNvSpPr/>
      </dsp:nvSpPr>
      <dsp:spPr>
        <a:xfrm>
          <a:off x="5975452" y="3634933"/>
          <a:ext cx="3153378" cy="11122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b="1" kern="1200" dirty="0" smtClean="0"/>
            <a:t>جنس </a:t>
          </a:r>
          <a:r>
            <a:rPr lang="fr-FR" sz="2800" b="1" kern="1200" dirty="0" smtClean="0"/>
            <a:t>Chlamydomonas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Volvox</a:t>
          </a:r>
        </a:p>
      </dsp:txBody>
      <dsp:txXfrm>
        <a:off x="6008029" y="3667510"/>
        <a:ext cx="3088224" cy="104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C8409-C75A-44CE-B08F-EBE857478C37}" type="datetimeFigureOut">
              <a:rPr lang="fr-FR" smtClean="0"/>
              <a:pPr/>
              <a:t>28/03/2021</a:t>
            </a:fld>
            <a:endParaRPr lang="fr-FR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4378-ADD4-4A01-B3D3-7F3333D166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0234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A27646-E9CF-4DF9-9671-7889400AA072}" type="slidenum">
              <a:rPr lang="ar-SA" altLang="fr-FR"/>
              <a:pPr eaLnBrk="1" hangingPunct="1"/>
              <a:t>17</a:t>
            </a:fld>
            <a:endParaRPr lang="en-US" altLang="fr-FR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149522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19B6CB-CB3A-4C92-89D3-198AA992E8BC}" type="slidenum">
              <a:rPr lang="ar-SA" altLang="fr-FR"/>
              <a:pPr eaLnBrk="1" hangingPunct="1"/>
              <a:t>18</a:t>
            </a:fld>
            <a:endParaRPr lang="en-US" altLang="fr-F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173448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0A943A-A201-4E3E-9494-D29CE975CBB7}" type="slidenum">
              <a:rPr lang="ar-SA" altLang="fr-FR"/>
              <a:pPr eaLnBrk="1" hangingPunct="1"/>
              <a:t>19</a:t>
            </a:fld>
            <a:endParaRPr lang="en-US" altLang="fr-FR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290076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</p:spPr>
        <p:txBody>
          <a:bodyPr anchor="b"/>
          <a:lstStyle>
            <a:lvl1pPr algn="ctr" defTabSz="9143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3913187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1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1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6356350"/>
            <a:ext cx="2085975" cy="365125"/>
          </a:xfrm>
          <a:prstGeom prst="rect">
            <a:avLst/>
          </a:prstGeom>
        </p:spPr>
        <p:txBody>
          <a:bodyPr vert="horz" lIns="91431" tIns="45715" rIns="45715" bIns="45715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8ABB09-4A1D-463E-8065-109CC2B7EFAA}" type="datetimeFigureOut">
              <a:rPr lang="ar-SA" smtClean="0"/>
              <a:pPr/>
              <a:t>15/08/1442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6356350"/>
            <a:ext cx="2847975" cy="365125"/>
          </a:xfrm>
          <a:prstGeom prst="rect">
            <a:avLst/>
          </a:prstGeom>
        </p:spPr>
        <p:txBody>
          <a:bodyPr vert="horz" lIns="45715" tIns="45715" rIns="91431" bIns="45715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0"/>
            <a:ext cx="561975" cy="365125"/>
          </a:xfrm>
          <a:prstGeom prst="rect">
            <a:avLst/>
          </a:prstGeom>
        </p:spPr>
        <p:txBody>
          <a:bodyPr vert="horz" lIns="27429" tIns="45715" rIns="45715" bIns="45715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0" algn="ctr" defTabSz="914309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09" rtl="0" eaLnBrk="1" latinLnBrk="0" hangingPunct="1">
        <a:lnSpc>
          <a:spcPts val="5799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30753"/>
            <a:ext cx="8229600" cy="1051520"/>
          </a:xfrm>
        </p:spPr>
        <p:txBody>
          <a:bodyPr/>
          <a:lstStyle/>
          <a:p>
            <a:pPr algn="r" rtl="1"/>
            <a:r>
              <a:rPr lang="ar-DZ" dirty="0" smtClean="0"/>
              <a:t>1. الطحالب </a:t>
            </a:r>
            <a:r>
              <a:rPr lang="fr-FR" dirty="0" smtClean="0"/>
              <a:t>Les Algues </a:t>
            </a:r>
            <a:endParaRPr lang="fr-FR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653651"/>
            <a:ext cx="4427984" cy="452596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8" y="3861049"/>
            <a:ext cx="4403709" cy="30370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" y="1260832"/>
            <a:ext cx="4672688" cy="260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5094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868144" y="389773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Ulothrix</a:t>
            </a:r>
            <a:endParaRPr lang="fr-FR" sz="3200" b="1" dirty="0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898" y="116631"/>
            <a:ext cx="4372056" cy="2935979"/>
          </a:xfrm>
          <a:prstGeom prst="rect">
            <a:avLst/>
          </a:prstGeom>
        </p:spPr>
      </p:pic>
      <p:pic>
        <p:nvPicPr>
          <p:cNvPr id="3076" name="Picture 4" descr="RÃ©sultat de recherche d'images pour &quot;cladophora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911"/>
            <a:ext cx="3574632" cy="291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899592" y="336570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/>
              <a:t>C</a:t>
            </a:r>
            <a:r>
              <a:rPr lang="fr-FR" sz="3200" b="1" dirty="0" err="1" smtClean="0"/>
              <a:t>ladophora</a:t>
            </a:r>
            <a:endParaRPr lang="fr-FR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490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ésultat de recherche d'images pour &quot;Enteromorpha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394298" cy="4521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5508104" y="515719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Enteromorpha</a:t>
            </a:r>
            <a:endParaRPr lang="fr-FR" sz="3200" b="1" dirty="0"/>
          </a:p>
        </p:txBody>
      </p:sp>
      <p:pic>
        <p:nvPicPr>
          <p:cNvPr id="5122" name="Picture 2" descr="Description de cette image, Ã©galement commentÃ©e ci-aprÃ¨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955"/>
            <a:ext cx="3449485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1040158" y="515719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Chara</a:t>
            </a:r>
            <a:r>
              <a:rPr lang="fr-FR" sz="3200" b="1" dirty="0" smtClean="0"/>
              <a:t>       </a:t>
            </a:r>
            <a:endParaRPr lang="fr-FR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436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29392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88641"/>
            <a:ext cx="867600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2699792" y="5229201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/>
              <a:t>Ulva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</p:spTree>
    <p:extLst>
      <p:ext uri="{BB962C8B-B14F-4D97-AF65-F5344CB8AC3E}">
        <p14:creationId xmlns="" xmlns:p14="http://schemas.microsoft.com/office/powerpoint/2010/main" val="137293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ar-DZ" dirty="0" smtClean="0"/>
              <a:t>التركيب الخلوي</a:t>
            </a:r>
            <a:endParaRPr lang="fr-FR" dirty="0"/>
          </a:p>
        </p:txBody>
      </p:sp>
      <p:pic>
        <p:nvPicPr>
          <p:cNvPr id="5" name="Picture 4" descr="RÃ©sultat de recherche d'images pour &quot;chlamydomona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437510" cy="5570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6012160" y="3140968"/>
            <a:ext cx="79208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مستطيل 7"/>
          <p:cNvSpPr/>
          <p:nvPr/>
        </p:nvSpPr>
        <p:spPr>
          <a:xfrm>
            <a:off x="6060506" y="3663249"/>
            <a:ext cx="117578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مربع نص 5"/>
          <p:cNvSpPr txBox="1"/>
          <p:nvPr/>
        </p:nvSpPr>
        <p:spPr>
          <a:xfrm>
            <a:off x="5974198" y="314096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DZ" b="1" dirty="0" smtClean="0"/>
              <a:t>جدار خلوي </a:t>
            </a:r>
            <a:endParaRPr lang="fr-FR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83568" y="4653136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DZ" b="1" dirty="0" smtClean="0"/>
              <a:t>الغشاء البلازمي </a:t>
            </a:r>
            <a:endParaRPr lang="fr-FR" b="1" dirty="0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2123728" y="4797152"/>
            <a:ext cx="4320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796058" y="5048171"/>
            <a:ext cx="132767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مربع نص 12"/>
          <p:cNvSpPr txBox="1"/>
          <p:nvPr/>
        </p:nvSpPr>
        <p:spPr>
          <a:xfrm>
            <a:off x="753380" y="5048171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DZ" b="1" dirty="0" err="1" smtClean="0"/>
              <a:t>البلاستيدة</a:t>
            </a:r>
            <a:r>
              <a:rPr lang="ar-DZ" b="1" dirty="0" smtClean="0"/>
              <a:t> </a:t>
            </a:r>
            <a:endParaRPr lang="fr-FR" b="1" dirty="0"/>
          </a:p>
        </p:txBody>
      </p:sp>
      <p:sp>
        <p:nvSpPr>
          <p:cNvPr id="14" name="مستطيل 13"/>
          <p:cNvSpPr/>
          <p:nvPr/>
        </p:nvSpPr>
        <p:spPr>
          <a:xfrm>
            <a:off x="6062060" y="5494712"/>
            <a:ext cx="1175789" cy="351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مستطيل 14"/>
          <p:cNvSpPr/>
          <p:nvPr/>
        </p:nvSpPr>
        <p:spPr>
          <a:xfrm>
            <a:off x="981804" y="3663249"/>
            <a:ext cx="110253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مربع نص 15"/>
          <p:cNvSpPr txBox="1"/>
          <p:nvPr/>
        </p:nvSpPr>
        <p:spPr>
          <a:xfrm>
            <a:off x="5985133" y="5496584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DZ" b="1" dirty="0" smtClean="0"/>
              <a:t>المركز النشوي  </a:t>
            </a:r>
            <a:endParaRPr lang="fr-FR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850791" y="3640171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DZ" b="1" dirty="0" smtClean="0"/>
              <a:t>البقعة العينية </a:t>
            </a:r>
            <a:endParaRPr lang="fr-FR" b="1" dirty="0"/>
          </a:p>
        </p:txBody>
      </p:sp>
      <p:sp>
        <p:nvSpPr>
          <p:cNvPr id="18" name="مستطيل 17"/>
          <p:cNvSpPr/>
          <p:nvPr/>
        </p:nvSpPr>
        <p:spPr>
          <a:xfrm>
            <a:off x="6060506" y="4598828"/>
            <a:ext cx="117578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مربع نص 18"/>
          <p:cNvSpPr txBox="1"/>
          <p:nvPr/>
        </p:nvSpPr>
        <p:spPr>
          <a:xfrm>
            <a:off x="5936332" y="4618422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/>
              <a:t>النواة </a:t>
            </a:r>
            <a:endParaRPr lang="fr-FR" b="1" dirty="0"/>
          </a:p>
        </p:txBody>
      </p:sp>
      <p:sp>
        <p:nvSpPr>
          <p:cNvPr id="20" name="مستطيل 19"/>
          <p:cNvSpPr/>
          <p:nvPr/>
        </p:nvSpPr>
        <p:spPr>
          <a:xfrm>
            <a:off x="6060506" y="4129699"/>
            <a:ext cx="117578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مربع نص 20"/>
          <p:cNvSpPr txBox="1"/>
          <p:nvPr/>
        </p:nvSpPr>
        <p:spPr>
          <a:xfrm>
            <a:off x="5974198" y="3677524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b="1" dirty="0" err="1" smtClean="0"/>
              <a:t>ميتوكوندري</a:t>
            </a:r>
            <a:r>
              <a:rPr lang="ar-DZ" b="1" dirty="0" smtClean="0"/>
              <a:t> </a:t>
            </a:r>
            <a:endParaRPr lang="fr-FR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6012160" y="4154586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/>
              <a:t>جهاز غولجي</a:t>
            </a:r>
            <a:endParaRPr lang="fr-FR" b="1" dirty="0"/>
          </a:p>
        </p:txBody>
      </p:sp>
      <p:sp>
        <p:nvSpPr>
          <p:cNvPr id="24" name="مستطيل 23"/>
          <p:cNvSpPr/>
          <p:nvPr/>
        </p:nvSpPr>
        <p:spPr>
          <a:xfrm>
            <a:off x="899592" y="2564490"/>
            <a:ext cx="117578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مستطيل 24"/>
          <p:cNvSpPr/>
          <p:nvPr/>
        </p:nvSpPr>
        <p:spPr>
          <a:xfrm>
            <a:off x="796058" y="3151284"/>
            <a:ext cx="1175789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مربع نص 25"/>
          <p:cNvSpPr txBox="1"/>
          <p:nvPr/>
        </p:nvSpPr>
        <p:spPr>
          <a:xfrm>
            <a:off x="674611" y="2619745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/>
              <a:t>الاسواط </a:t>
            </a:r>
            <a:endParaRPr lang="fr-FR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90464" y="3179450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DZ" b="1" dirty="0" smtClean="0"/>
              <a:t>الفجوة المتقلصة </a:t>
            </a:r>
            <a:endParaRPr lang="fr-FR" b="1" dirty="0"/>
          </a:p>
        </p:txBody>
      </p:sp>
      <p:sp>
        <p:nvSpPr>
          <p:cNvPr id="3" name="مستطيل 2"/>
          <p:cNvSpPr/>
          <p:nvPr/>
        </p:nvSpPr>
        <p:spPr>
          <a:xfrm>
            <a:off x="850791" y="4211796"/>
            <a:ext cx="112105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مربع نص 22"/>
          <p:cNvSpPr txBox="1"/>
          <p:nvPr/>
        </p:nvSpPr>
        <p:spPr>
          <a:xfrm>
            <a:off x="674611" y="4211796"/>
            <a:ext cx="14007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DZ" b="1" dirty="0" smtClean="0"/>
              <a:t>حبيبة نشاء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39856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6" grpId="0" animBg="1"/>
      <p:bldP spid="17" grpId="0" animBg="1"/>
      <p:bldP spid="19" grpId="0" animBg="1"/>
      <p:bldP spid="21" grpId="0" animBg="1"/>
      <p:bldP spid="22" grpId="0" animBg="1"/>
      <p:bldP spid="26" grpId="0" animBg="1"/>
      <p:bldP spid="27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881" y="-99392"/>
            <a:ext cx="5820779" cy="445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1043608" y="5589240"/>
            <a:ext cx="6840760" cy="70787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fr-FR" sz="4000" b="1" dirty="0">
                <a:solidFill>
                  <a:prstClr val="black"/>
                </a:solidFill>
              </a:rPr>
              <a:t>Chlamydomonas </a:t>
            </a:r>
          </a:p>
        </p:txBody>
      </p:sp>
      <p:pic>
        <p:nvPicPr>
          <p:cNvPr id="6146" name="Picture 2" descr="RÃ©sultat de recherche d'images pour &quot;â«ÙÙØ§ÙÙØ¯ÙÙÙÙØ§Ø³â¬â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96" y="260648"/>
            <a:ext cx="3896904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8764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ar-DZ" dirty="0" smtClean="0"/>
              <a:t>التكاثر </a:t>
            </a:r>
            <a:endParaRPr lang="fr-FR" dirty="0"/>
          </a:p>
        </p:txBody>
      </p:sp>
      <p:sp>
        <p:nvSpPr>
          <p:cNvPr id="4" name="شكل بيضاوي 3"/>
          <p:cNvSpPr/>
          <p:nvPr/>
        </p:nvSpPr>
        <p:spPr>
          <a:xfrm>
            <a:off x="3563888" y="1556792"/>
            <a:ext cx="3816424" cy="34129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7200" dirty="0" smtClean="0"/>
              <a:t>جنسي </a:t>
            </a:r>
            <a:endParaRPr lang="fr-FR" sz="7200" dirty="0"/>
          </a:p>
        </p:txBody>
      </p:sp>
      <p:sp>
        <p:nvSpPr>
          <p:cNvPr id="5" name="شكل بيضاوي 4"/>
          <p:cNvSpPr/>
          <p:nvPr/>
        </p:nvSpPr>
        <p:spPr>
          <a:xfrm>
            <a:off x="755576" y="2156694"/>
            <a:ext cx="3816424" cy="3412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7200" dirty="0" err="1" smtClean="0"/>
              <a:t>لاجنسي</a:t>
            </a:r>
            <a:r>
              <a:rPr lang="ar-DZ" sz="7200" dirty="0" smtClean="0"/>
              <a:t> </a:t>
            </a:r>
            <a:endParaRPr lang="fr-FR" sz="7200" dirty="0"/>
          </a:p>
        </p:txBody>
      </p:sp>
    </p:spTree>
    <p:extLst>
      <p:ext uri="{BB962C8B-B14F-4D97-AF65-F5344CB8AC3E}">
        <p14:creationId xmlns="" xmlns:p14="http://schemas.microsoft.com/office/powerpoint/2010/main" val="6995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ar-DZ" dirty="0" smtClean="0"/>
              <a:t>التكاثر </a:t>
            </a:r>
            <a:r>
              <a:rPr lang="ar-DZ" dirty="0" err="1" smtClean="0"/>
              <a:t>لاجنسي</a:t>
            </a:r>
            <a:r>
              <a:rPr lang="ar-DZ" dirty="0" smtClean="0"/>
              <a:t> </a:t>
            </a:r>
            <a:endParaRPr lang="fr-FR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/>
          </p:nvPr>
        </p:nvGraphicFramePr>
        <p:xfrm>
          <a:off x="179512" y="980728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042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6896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WordArt 5" descr="كيس ورق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208962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ar-SA" sz="40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prstShdw prst="shdw18" dist="17961" dir="13500000">
                    <a:srgbClr val="006633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التكاثر </a:t>
            </a:r>
            <a:r>
              <a:rPr lang="ar-SA" sz="4000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prstShdw prst="shdw18" dist="17961" dir="13500000">
                    <a:srgbClr val="006633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الجنسي </a:t>
            </a:r>
            <a:r>
              <a:rPr lang="en-US" sz="4000" b="1" kern="10" dirty="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prstShdw prst="shdw18" dist="17961" dir="13500000">
                    <a:srgbClr val="006633">
                      <a:gamma/>
                      <a:shade val="60000"/>
                      <a:invGamma/>
                    </a:srgbClr>
                  </a:prstShdw>
                </a:effectLst>
                <a:latin typeface="Times New Roman"/>
                <a:cs typeface="Times New Roman"/>
              </a:rPr>
              <a:t>Sexual reproduction</a:t>
            </a:r>
            <a:endParaRPr lang="ar-SA" sz="40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prstShdw prst="shdw18" dist="17961" dir="13500000">
                  <a:srgbClr val="006633">
                    <a:gamma/>
                    <a:shade val="60000"/>
                    <a:invGamma/>
                  </a:srgbClr>
                </a:prstShdw>
              </a:effectLst>
              <a:latin typeface="Times New Roman"/>
              <a:cs typeface="Times New Roman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1" eaLnBrk="1" hangingPunct="1">
              <a:buFontTx/>
              <a:buNone/>
            </a:pPr>
            <a:r>
              <a:rPr lang="ar-SA" altLang="fr-FR" sz="4000" b="1" dirty="0" smtClean="0">
                <a:solidFill>
                  <a:schemeClr val="tx2"/>
                </a:solidFill>
                <a:cs typeface="Monotype Koufi" pitchFamily="2" charset="-78"/>
              </a:rPr>
              <a:t>أ) </a:t>
            </a:r>
            <a:r>
              <a:rPr lang="ar-DZ" altLang="fr-FR" sz="4000" b="1" dirty="0" smtClean="0">
                <a:solidFill>
                  <a:schemeClr val="tx2"/>
                </a:solidFill>
                <a:cs typeface="Monotype Koufi" pitchFamily="2" charset="-78"/>
              </a:rPr>
              <a:t>اخصاب</a:t>
            </a:r>
            <a:r>
              <a:rPr lang="ar-SA" altLang="fr-FR" sz="4000" b="1" dirty="0" smtClean="0">
                <a:solidFill>
                  <a:schemeClr val="tx2"/>
                </a:solidFill>
                <a:cs typeface="Monotype Koufi" pitchFamily="2" charset="-78"/>
              </a:rPr>
              <a:t> متشابه الأمشاج </a:t>
            </a:r>
            <a:r>
              <a:rPr lang="en-US" altLang="fr-FR" sz="4000" b="1" dirty="0" err="1" smtClean="0">
                <a:solidFill>
                  <a:schemeClr val="tx2"/>
                </a:solidFill>
                <a:cs typeface="Monotype Koufi" pitchFamily="2" charset="-78"/>
              </a:rPr>
              <a:t>Isogamie</a:t>
            </a:r>
            <a:endParaRPr lang="en-US" altLang="fr-FR" sz="4000" b="1" dirty="0" smtClean="0">
              <a:solidFill>
                <a:schemeClr val="tx2"/>
              </a:solidFill>
              <a:cs typeface="Monotype Koufi" pitchFamily="2" charset="-78"/>
            </a:endParaRPr>
          </a:p>
          <a:p>
            <a:pPr algn="r" rtl="1" eaLnBrk="1" hangingPunct="1"/>
            <a:endParaRPr lang="en-US" altLang="fr-FR" dirty="0" smtClean="0"/>
          </a:p>
        </p:txBody>
      </p:sp>
      <p:sp>
        <p:nvSpPr>
          <p:cNvPr id="2" name="مربع نص 1"/>
          <p:cNvSpPr txBox="1"/>
          <p:nvPr/>
        </p:nvSpPr>
        <p:spPr>
          <a:xfrm>
            <a:off x="457200" y="5157192"/>
            <a:ext cx="296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Chlamydomonas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62219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fr-FR" sz="4000" b="1" dirty="0" smtClean="0">
                <a:cs typeface="Monotype Koufi" pitchFamily="2" charset="-78"/>
              </a:rPr>
              <a:t>ب) </a:t>
            </a:r>
            <a:r>
              <a:rPr lang="ar-DZ" altLang="fr-FR" sz="4000" b="1" dirty="0" smtClean="0">
                <a:cs typeface="Monotype Koufi" pitchFamily="2" charset="-78"/>
              </a:rPr>
              <a:t>اخصاب</a:t>
            </a:r>
            <a:r>
              <a:rPr lang="ar-SA" altLang="fr-FR" sz="4000" b="1" dirty="0" smtClean="0">
                <a:cs typeface="Monotype Koufi" pitchFamily="2" charset="-78"/>
              </a:rPr>
              <a:t> متباين الامشاج </a:t>
            </a:r>
            <a:r>
              <a:rPr lang="en-US" altLang="fr-FR" sz="4000" b="1" dirty="0" smtClean="0">
                <a:cs typeface="Monotype Koufi" pitchFamily="2" charset="-78"/>
              </a:rPr>
              <a:t>   </a:t>
            </a:r>
            <a:r>
              <a:rPr lang="en-US" altLang="fr-FR" sz="4000" b="1" dirty="0" err="1" smtClean="0">
                <a:cs typeface="Monotype Koufi" pitchFamily="2" charset="-78"/>
              </a:rPr>
              <a:t>Anisogamie</a:t>
            </a:r>
            <a:endParaRPr lang="en-US" altLang="fr-FR" sz="4000" b="1" dirty="0" smtClean="0">
              <a:cs typeface="Monotype Koufi" pitchFamily="2" charset="-78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04837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57200" y="5157192"/>
            <a:ext cx="296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err="1" smtClean="0"/>
              <a:t>Ulva</a:t>
            </a:r>
            <a:r>
              <a:rPr lang="fr-FR" sz="2800" b="1" i="1" dirty="0" smtClean="0"/>
              <a:t> lactuca</a:t>
            </a:r>
            <a:endParaRPr lang="fr-FR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37732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ar-SA" altLang="fr-FR" b="1" dirty="0" smtClean="0">
                <a:cs typeface="Monotype Koufi" pitchFamily="2" charset="-78"/>
              </a:rPr>
              <a:t>ج) </a:t>
            </a:r>
            <a:r>
              <a:rPr lang="ar-DZ" altLang="fr-FR" b="1" dirty="0" smtClean="0">
                <a:cs typeface="Monotype Koufi" pitchFamily="2" charset="-78"/>
              </a:rPr>
              <a:t>اخصاب</a:t>
            </a:r>
            <a:r>
              <a:rPr lang="ar-SA" altLang="fr-FR" b="1" dirty="0" smtClean="0">
                <a:cs typeface="Monotype Koufi" pitchFamily="2" charset="-78"/>
              </a:rPr>
              <a:t> بيضي </a:t>
            </a:r>
            <a:r>
              <a:rPr lang="en-US" altLang="fr-FR" b="1" dirty="0" err="1" smtClean="0">
                <a:cs typeface="Monotype Koufi" pitchFamily="2" charset="-78"/>
              </a:rPr>
              <a:t>Oogamie</a:t>
            </a:r>
            <a:endParaRPr lang="en-US" altLang="fr-FR" b="1" dirty="0" smtClean="0">
              <a:cs typeface="Monotype Koufi" pitchFamily="2" charset="-78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2578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26839" y="5085184"/>
            <a:ext cx="296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err="1" smtClean="0"/>
              <a:t>Chara</a:t>
            </a:r>
            <a:endParaRPr lang="fr-FR" sz="2800" b="1" i="1" dirty="0"/>
          </a:p>
        </p:txBody>
      </p:sp>
    </p:spTree>
    <p:extLst>
      <p:ext uri="{BB962C8B-B14F-4D97-AF65-F5344CB8AC3E}">
        <p14:creationId xmlns="" xmlns:p14="http://schemas.microsoft.com/office/powerpoint/2010/main" val="396709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3717033"/>
            <a:ext cx="9036496" cy="1447801"/>
          </a:xfrm>
        </p:spPr>
        <p:txBody>
          <a:bodyPr/>
          <a:lstStyle/>
          <a:p>
            <a:r>
              <a:rPr lang="ar-DZ" sz="7200" dirty="0" smtClean="0"/>
              <a:t>الطحالب الخضراء</a:t>
            </a:r>
            <a:r>
              <a:rPr lang="fr-FR" sz="7200" dirty="0"/>
              <a:t/>
            </a:r>
            <a:br>
              <a:rPr lang="fr-FR" sz="7200" dirty="0"/>
            </a:br>
            <a:r>
              <a:rPr lang="fr-FR" sz="7200" dirty="0" err="1" smtClean="0"/>
              <a:t>Chlorophyta</a:t>
            </a:r>
            <a:r>
              <a:rPr lang="fr-FR" sz="72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5882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altLang="fr-FR" b="1" dirty="0">
                <a:cs typeface="Monotype Koufi" pitchFamily="2" charset="-78"/>
              </a:rPr>
              <a:t>ج) </a:t>
            </a:r>
            <a:r>
              <a:rPr lang="ar-DZ" altLang="fr-FR" b="1" dirty="0" smtClean="0">
                <a:cs typeface="Monotype Koufi" pitchFamily="2" charset="-78"/>
              </a:rPr>
              <a:t>اخصاب خلوي </a:t>
            </a:r>
            <a:r>
              <a:rPr lang="fr-FR" altLang="fr-FR" b="1" dirty="0" err="1" smtClean="0">
                <a:cs typeface="Monotype Koufi" pitchFamily="2" charset="-78"/>
              </a:rPr>
              <a:t>Cytogamie</a:t>
            </a:r>
            <a:endParaRPr lang="fr-FR" dirty="0"/>
          </a:p>
        </p:txBody>
      </p:sp>
      <p:pic>
        <p:nvPicPr>
          <p:cNvPr id="15364" name="Picture 4" descr="http://4sa.cn/MOSOAA/nawawy/indexmamlkh-nbat/4_2_1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3904828" cy="4724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/>
          <p:cNvSpPr txBox="1"/>
          <p:nvPr/>
        </p:nvSpPr>
        <p:spPr>
          <a:xfrm>
            <a:off x="-252536" y="5958217"/>
            <a:ext cx="296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err="1" smtClean="0"/>
              <a:t>Spirogyra</a:t>
            </a:r>
            <a:endParaRPr lang="fr-FR" sz="2800" b="1" i="1" dirty="0"/>
          </a:p>
        </p:txBody>
      </p:sp>
      <p:sp>
        <p:nvSpPr>
          <p:cNvPr id="6" name="مستطيل 5"/>
          <p:cNvSpPr/>
          <p:nvPr/>
        </p:nvSpPr>
        <p:spPr>
          <a:xfrm>
            <a:off x="5287977" y="5958217"/>
            <a:ext cx="3389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Scalariform</a:t>
            </a:r>
            <a:r>
              <a:rPr lang="fr-FR" sz="24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conjugation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2899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sa.cn/MOSOAA/nawawy/indexmamlkh-nbat/4_2_1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3"/>
            <a:ext cx="4896544" cy="5631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63587" y="6309320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200" b="1" dirty="0">
                <a:solidFill>
                  <a:srgbClr val="008000"/>
                </a:solidFill>
              </a:rPr>
              <a:t>ا</a:t>
            </a:r>
            <a:r>
              <a:rPr lang="ar-SA" sz="3200" b="1" dirty="0" smtClean="0">
                <a:solidFill>
                  <a:srgbClr val="008000"/>
                </a:solidFill>
              </a:rPr>
              <a:t>لتزاوج </a:t>
            </a:r>
            <a:r>
              <a:rPr lang="ar-SA" sz="3200" b="1" dirty="0">
                <a:solidFill>
                  <a:srgbClr val="008000"/>
                </a:solidFill>
              </a:rPr>
              <a:t>الجانبي (</a:t>
            </a:r>
            <a:r>
              <a:rPr lang="fr-FR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Lateral</a:t>
            </a:r>
            <a:r>
              <a:rPr lang="fr-FR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b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conjugation</a:t>
            </a:r>
            <a:r>
              <a:rPr lang="fr-FR" sz="3200" b="1" dirty="0">
                <a:solidFill>
                  <a:srgbClr val="008000"/>
                </a:solidFill>
                <a:cs typeface="Times New Roman" panose="02020603050405020304" pitchFamily="18" charset="0"/>
              </a:rPr>
              <a:t>):</a:t>
            </a:r>
            <a:endParaRPr lang="fr-FR" sz="3200" dirty="0"/>
          </a:p>
        </p:txBody>
      </p:sp>
    </p:spTree>
    <p:extLst>
      <p:ext uri="{BB962C8B-B14F-4D97-AF65-F5344CB8AC3E}">
        <p14:creationId xmlns="" xmlns:p14="http://schemas.microsoft.com/office/powerpoint/2010/main" val="1375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dn.biologydiscussion.com/wp-content/uploads/2016/08/clip_image033_thumb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96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ar-DZ" dirty="0" smtClean="0"/>
              <a:t>تصنيف الطحالب الخضراء </a:t>
            </a:r>
            <a:endParaRPr lang="fr-FR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7950286"/>
              </p:ext>
            </p:extLst>
          </p:nvPr>
        </p:nvGraphicFramePr>
        <p:xfrm>
          <a:off x="457200" y="980728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5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0E3D0-0F2B-47C7-B706-18F173CC8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300E3D0-0F2B-47C7-B706-18F173CC8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300E3D0-0F2B-47C7-B706-18F173CC8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300E3D0-0F2B-47C7-B706-18F173CC8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8D492-69FA-4D44-B241-2C0565252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2F8D492-69FA-4D44-B241-2C05652529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2F8D492-69FA-4D44-B241-2C0565252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2F8D492-69FA-4D44-B241-2C0565252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51EB7-4D81-4102-B865-2078DF622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0851EB7-4D81-4102-B865-2078DF622B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C0851EB7-4D81-4102-B865-2078DF622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C0851EB7-4D81-4102-B865-2078DF622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B5C48-49AD-4800-BEF9-B953EC152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dgm id="{AC8B5C48-49AD-4800-BEF9-B953EC152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C8B5C48-49AD-4800-BEF9-B953EC152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AC8B5C48-49AD-4800-BEF9-B953EC152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69975-781F-4105-B284-033EB7B3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64369975-781F-4105-B284-033EB7B36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64369975-781F-4105-B284-033EB7B3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4369975-781F-4105-B284-033EB7B36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BF8536-1EDE-4750-8591-6E33DE94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DDBF8536-1EDE-4750-8591-6E33DE948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DDBF8536-1EDE-4750-8591-6E33DE94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DDBF8536-1EDE-4750-8591-6E33DE948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B7238-C1BF-4B57-A5B8-EBFEEFD8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313B7238-C1BF-4B57-A5B8-EBFEEFD8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313B7238-C1BF-4B57-A5B8-EBFEEFD8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313B7238-C1BF-4B57-A5B8-EBFEEFD8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99E7F7-BD86-41BB-90F3-885C3327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AD99E7F7-BD86-41BB-90F3-885C3327E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AD99E7F7-BD86-41BB-90F3-885C3327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AD99E7F7-BD86-41BB-90F3-885C3327E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A85CA2-16FF-4BB0-B45A-58982DD3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CEA85CA2-16FF-4BB0-B45A-58982DD35F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EA85CA2-16FF-4BB0-B45A-58982DD3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EA85CA2-16FF-4BB0-B45A-58982DD35F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4072A0-C7C7-4618-B5AB-005001319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D04072A0-C7C7-4618-B5AB-005001319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04072A0-C7C7-4618-B5AB-005001319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D04072A0-C7C7-4618-B5AB-005001319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F267CB-CA26-4F91-8FF1-10141E38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E3F267CB-CA26-4F91-8FF1-10141E38D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3F267CB-CA26-4F91-8FF1-10141E38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E3F267CB-CA26-4F91-8FF1-10141E38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DD59CF-5B57-4C6F-A112-DC170B64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5EDD59CF-5B57-4C6F-A112-DC170B64DD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5EDD59CF-5B57-4C6F-A112-DC170B64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5EDD59CF-5B57-4C6F-A112-DC170B64D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49B53-04E1-48E8-BFE9-CD1362599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graphicEl>
                                              <a:dgm id="{3E949B53-04E1-48E8-BFE9-CD1362599E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3E949B53-04E1-48E8-BFE9-CD1362599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3E949B53-04E1-48E8-BFE9-CD1362599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C2397-AB05-4D2A-90B8-F4470DE9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701C2397-AB05-4D2A-90B8-F4470DE92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graphicEl>
                                              <a:dgm id="{701C2397-AB05-4D2A-90B8-F4470DE9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701C2397-AB05-4D2A-90B8-F4470DE92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4AA8D8-4AF0-4209-BF41-A8DB900C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graphicEl>
                                              <a:dgm id="{2A4AA8D8-4AF0-4209-BF41-A8DB900C8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2A4AA8D8-4AF0-4209-BF41-A8DB900C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2A4AA8D8-4AF0-4209-BF41-A8DB900C8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CB864-D8C7-4D7C-ACE8-EDBD1E4D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graphicEl>
                                              <a:dgm id="{8E0CB864-D8C7-4D7C-ACE8-EDBD1E4D1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8E0CB864-D8C7-4D7C-ACE8-EDBD1E4D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8E0CB864-D8C7-4D7C-ACE8-EDBD1E4D17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2C8E3B-E73E-4A76-BCD4-F38F1675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graphicEl>
                                              <a:dgm id="{842C8E3B-E73E-4A76-BCD4-F38F16751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graphicEl>
                                              <a:dgm id="{842C8E3B-E73E-4A76-BCD4-F38F1675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842C8E3B-E73E-4A76-BCD4-F38F16751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7784205"/>
              </p:ext>
            </p:extLst>
          </p:nvPr>
        </p:nvGraphicFramePr>
        <p:xfrm>
          <a:off x="0" y="-171400"/>
          <a:ext cx="8769152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ستطيل 4"/>
          <p:cNvSpPr/>
          <p:nvPr/>
        </p:nvSpPr>
        <p:spPr>
          <a:xfrm>
            <a:off x="6228184" y="4221088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Chlorophyceae</a:t>
            </a:r>
            <a:endParaRPr lang="fr-FR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3052428" y="4282555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Zygophyceae</a:t>
            </a:r>
            <a:endParaRPr lang="fr-FR" sz="2800" b="1" dirty="0"/>
          </a:p>
        </p:txBody>
      </p:sp>
      <p:sp>
        <p:nvSpPr>
          <p:cNvPr id="7" name="مستطيل 6"/>
          <p:cNvSpPr/>
          <p:nvPr/>
        </p:nvSpPr>
        <p:spPr>
          <a:xfrm>
            <a:off x="-3500" y="4221088"/>
            <a:ext cx="2664296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Charaphyceae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6389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6024"/>
            <a:ext cx="8229600" cy="936104"/>
          </a:xfrm>
        </p:spPr>
        <p:txBody>
          <a:bodyPr/>
          <a:lstStyle/>
          <a:p>
            <a:r>
              <a:rPr lang="ar-DZ" b="1" dirty="0"/>
              <a:t>صف الطحالب </a:t>
            </a:r>
            <a:r>
              <a:rPr lang="ar-DZ" b="1" dirty="0" smtClean="0"/>
              <a:t>الحقيقة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52128"/>
            <a:ext cx="9133210" cy="4525963"/>
          </a:xfrm>
        </p:spPr>
        <p:txBody>
          <a:bodyPr>
            <a:noAutofit/>
          </a:bodyPr>
          <a:lstStyle/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يتركب جسمها من خلية واحدة الى متعددة بشكل كتلة او خيطي متفرع 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وسط حياتها مختلف حسب الأنواع منها ما يعيش في المياه العذبة و منها المالحة و منها الهوائية </a:t>
            </a:r>
            <a:endParaRPr lang="ar-DZ" sz="4400" b="1" dirty="0">
              <a:solidFill>
                <a:schemeClr val="tx1"/>
              </a:solidFill>
            </a:endParaRP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الخلايا التكاثرية تكون متحركة بواسطة اسواط متشابهة </a:t>
            </a:r>
          </a:p>
          <a:p>
            <a:pPr algn="r" rtl="1"/>
            <a:r>
              <a:rPr lang="ar-DZ" sz="4400" b="1" dirty="0" smtClean="0">
                <a:solidFill>
                  <a:schemeClr val="tx1"/>
                </a:solidFill>
              </a:rPr>
              <a:t>تحتوي على 16 رتبة تختلف حسب الجهاز الخضري و تركيب الصانعة و طريقة التكاثر </a:t>
            </a:r>
            <a:endParaRPr lang="fr-F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01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1439083"/>
              </p:ext>
            </p:extLst>
          </p:nvPr>
        </p:nvGraphicFramePr>
        <p:xfrm>
          <a:off x="-108520" y="404664"/>
          <a:ext cx="9131388" cy="4953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4228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ar-DZ" sz="4800" dirty="0" smtClean="0"/>
              <a:t>صف الطحالب </a:t>
            </a:r>
            <a:r>
              <a:rPr lang="ar-DZ" sz="4800" dirty="0" err="1" smtClean="0"/>
              <a:t>التزاوجية</a:t>
            </a:r>
            <a:r>
              <a:rPr lang="ar-DZ" sz="4800" dirty="0" smtClean="0"/>
              <a:t> </a:t>
            </a:r>
            <a:endParaRPr lang="fr-FR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80528" y="940732"/>
            <a:ext cx="9324528" cy="4525963"/>
          </a:xfrm>
        </p:spPr>
        <p:txBody>
          <a:bodyPr>
            <a:noAutofit/>
          </a:bodyPr>
          <a:lstStyle/>
          <a:p>
            <a:pPr algn="r" rtl="1"/>
            <a:r>
              <a:rPr lang="ar-DZ" sz="3600" b="1" dirty="0">
                <a:solidFill>
                  <a:schemeClr val="tx1"/>
                </a:solidFill>
              </a:rPr>
              <a:t> </a:t>
            </a:r>
            <a:r>
              <a:rPr lang="ar-DZ" sz="3600" b="1" dirty="0" smtClean="0">
                <a:solidFill>
                  <a:schemeClr val="tx1"/>
                </a:solidFill>
              </a:rPr>
              <a:t>اشتق اسمها من كلمة </a:t>
            </a:r>
            <a:r>
              <a:rPr lang="fr-FR" sz="3600" b="1" dirty="0" err="1" smtClean="0">
                <a:solidFill>
                  <a:schemeClr val="tx1"/>
                </a:solidFill>
              </a:rPr>
              <a:t>Zygotos</a:t>
            </a:r>
            <a:r>
              <a:rPr lang="ar-DZ" sz="3600" b="1" dirty="0" smtClean="0">
                <a:solidFill>
                  <a:schemeClr val="tx1"/>
                </a:solidFill>
              </a:rPr>
              <a:t>الاغريقية و التي تعني اللاقحة 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</a:rPr>
              <a:t>تعيش في المياه العذبة و بعض الأنواع هوائية 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</a:rPr>
              <a:t>بسيطة التركيب ، خلايا معزولة أو متجمعة على شكل الخيوط 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</a:rPr>
              <a:t>لا تحتوي على خلايا متحركة 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</a:rPr>
              <a:t>تحتوي على صانعة خضراء صغيرة الحجم 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</a:rPr>
              <a:t>التكاثر الجنسي فيها من نوع </a:t>
            </a:r>
            <a:r>
              <a:rPr lang="fr-FR" sz="3600" b="1" dirty="0" err="1" smtClean="0">
                <a:solidFill>
                  <a:schemeClr val="tx1"/>
                </a:solidFill>
              </a:rPr>
              <a:t>Cystogamie</a:t>
            </a:r>
            <a:r>
              <a:rPr lang="fr-FR" sz="3600" b="1" dirty="0" smtClean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DZ" sz="3600" b="1" dirty="0" smtClean="0">
                <a:solidFill>
                  <a:schemeClr val="tx1"/>
                </a:solidFill>
              </a:rPr>
              <a:t>التكاثر </a:t>
            </a:r>
            <a:r>
              <a:rPr lang="ar-DZ" sz="3600" b="1" dirty="0" err="1" smtClean="0">
                <a:solidFill>
                  <a:schemeClr val="tx1"/>
                </a:solidFill>
              </a:rPr>
              <a:t>اللا</a:t>
            </a:r>
            <a:r>
              <a:rPr lang="ar-DZ" sz="3600" b="1" dirty="0" smtClean="0">
                <a:solidFill>
                  <a:schemeClr val="tx1"/>
                </a:solidFill>
              </a:rPr>
              <a:t> جنسي يكون عن طريق </a:t>
            </a:r>
            <a:r>
              <a:rPr lang="ar-DZ" sz="3600" b="1" dirty="0" err="1" smtClean="0">
                <a:solidFill>
                  <a:schemeClr val="tx1"/>
                </a:solidFill>
              </a:rPr>
              <a:t>التجزء</a:t>
            </a:r>
            <a:r>
              <a:rPr lang="ar-DZ" sz="3600" b="1" dirty="0" smtClean="0">
                <a:solidFill>
                  <a:schemeClr val="tx1"/>
                </a:solidFill>
              </a:rPr>
              <a:t> </a:t>
            </a:r>
          </a:p>
          <a:p>
            <a:pPr marL="0" indent="0" algn="r" rtl="1">
              <a:buNone/>
            </a:pPr>
            <a:endParaRPr lang="fr-FR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8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cystogamie dans les algu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1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4984" y="94602"/>
            <a:ext cx="8229600" cy="836712"/>
          </a:xfrm>
        </p:spPr>
        <p:txBody>
          <a:bodyPr/>
          <a:lstStyle/>
          <a:p>
            <a:r>
              <a:rPr lang="ar-DZ" sz="4000" b="1" dirty="0">
                <a:solidFill>
                  <a:srgbClr val="2F5897"/>
                </a:solidFill>
              </a:rPr>
              <a:t>صف الطحالب </a:t>
            </a:r>
            <a:r>
              <a:rPr lang="ar-DZ" sz="4000" b="1" dirty="0" err="1">
                <a:solidFill>
                  <a:srgbClr val="2F5897"/>
                </a:solidFill>
              </a:rPr>
              <a:t>التزاوجية</a:t>
            </a:r>
            <a:r>
              <a:rPr lang="ar-DZ" sz="4000" b="1" dirty="0">
                <a:solidFill>
                  <a:srgbClr val="2F5897"/>
                </a:solidFill>
              </a:rPr>
              <a:t> </a:t>
            </a:r>
            <a:endParaRPr lang="fr-FR" sz="4000" b="1" dirty="0"/>
          </a:p>
        </p:txBody>
      </p:sp>
      <p:sp>
        <p:nvSpPr>
          <p:cNvPr id="5" name="مستطيل 4"/>
          <p:cNvSpPr/>
          <p:nvPr/>
        </p:nvSpPr>
        <p:spPr>
          <a:xfrm>
            <a:off x="2555776" y="1052736"/>
            <a:ext cx="4032448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b="1" dirty="0" smtClean="0"/>
              <a:t>تحت صف </a:t>
            </a:r>
            <a:r>
              <a:rPr lang="fr-FR" sz="4000" b="1" dirty="0" smtClean="0"/>
              <a:t>Zygophycidae</a:t>
            </a:r>
            <a:endParaRPr lang="fr-FR" sz="4000" b="1" dirty="0"/>
          </a:p>
        </p:txBody>
      </p:sp>
      <p:sp>
        <p:nvSpPr>
          <p:cNvPr id="6" name="مستطيل 5"/>
          <p:cNvSpPr/>
          <p:nvPr/>
        </p:nvSpPr>
        <p:spPr>
          <a:xfrm>
            <a:off x="5364088" y="2492896"/>
            <a:ext cx="3600400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600" b="1" dirty="0" smtClean="0"/>
              <a:t>رتبة </a:t>
            </a:r>
            <a:r>
              <a:rPr lang="fr-FR" sz="3600" b="1" dirty="0" smtClean="0"/>
              <a:t>Desmidiales</a:t>
            </a:r>
            <a:endParaRPr lang="fr-FR" sz="3600" b="1" dirty="0"/>
          </a:p>
        </p:txBody>
      </p:sp>
      <p:sp>
        <p:nvSpPr>
          <p:cNvPr id="7" name="مستطيل 6"/>
          <p:cNvSpPr/>
          <p:nvPr/>
        </p:nvSpPr>
        <p:spPr>
          <a:xfrm>
            <a:off x="2351899" y="4563325"/>
            <a:ext cx="4392488" cy="10824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b="1" dirty="0" smtClean="0"/>
              <a:t>رتبة </a:t>
            </a:r>
            <a:r>
              <a:rPr lang="fr-FR" sz="4000" b="1" dirty="0" err="1" smtClean="0"/>
              <a:t>Mesotaeniales</a:t>
            </a:r>
            <a:endParaRPr lang="fr-FR" sz="4000" b="1" dirty="0"/>
          </a:p>
        </p:txBody>
      </p:sp>
      <p:sp>
        <p:nvSpPr>
          <p:cNvPr id="8" name="مستطيل 7"/>
          <p:cNvSpPr/>
          <p:nvPr/>
        </p:nvSpPr>
        <p:spPr>
          <a:xfrm>
            <a:off x="107504" y="2492896"/>
            <a:ext cx="3888432" cy="1081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600" b="1" dirty="0" smtClean="0"/>
              <a:t>رتبة </a:t>
            </a:r>
            <a:r>
              <a:rPr lang="fr-FR" sz="3600" b="1" dirty="0" err="1" smtClean="0"/>
              <a:t>Zygnematales</a:t>
            </a:r>
            <a:endParaRPr lang="fr-FR" sz="3600" b="1" dirty="0"/>
          </a:p>
        </p:txBody>
      </p:sp>
      <p:sp>
        <p:nvSpPr>
          <p:cNvPr id="9" name="مستطيل 8"/>
          <p:cNvSpPr/>
          <p:nvPr/>
        </p:nvSpPr>
        <p:spPr>
          <a:xfrm>
            <a:off x="251520" y="3598114"/>
            <a:ext cx="3600400" cy="6698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i="1" dirty="0" smtClean="0"/>
              <a:t>جنس </a:t>
            </a:r>
            <a:r>
              <a:rPr lang="fr-FR" sz="3200" b="1" i="1" dirty="0" err="1" smtClean="0"/>
              <a:t>Spirogyra</a:t>
            </a:r>
            <a:endParaRPr lang="fr-FR" sz="3200" b="1" i="1" dirty="0"/>
          </a:p>
        </p:txBody>
      </p:sp>
      <p:sp>
        <p:nvSpPr>
          <p:cNvPr id="10" name="مستطيل 9"/>
          <p:cNvSpPr/>
          <p:nvPr/>
        </p:nvSpPr>
        <p:spPr>
          <a:xfrm>
            <a:off x="5652120" y="3633297"/>
            <a:ext cx="3600400" cy="7318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i="1" dirty="0" smtClean="0"/>
              <a:t>جنس </a:t>
            </a:r>
            <a:r>
              <a:rPr lang="fr-FR" sz="3200" b="1" i="1" dirty="0" err="1" smtClean="0"/>
              <a:t>Closterium</a:t>
            </a:r>
            <a:endParaRPr lang="fr-FR" sz="3200" b="1" i="1" dirty="0"/>
          </a:p>
        </p:txBody>
      </p:sp>
      <p:sp>
        <p:nvSpPr>
          <p:cNvPr id="11" name="مستطيل 10"/>
          <p:cNvSpPr/>
          <p:nvPr/>
        </p:nvSpPr>
        <p:spPr>
          <a:xfrm>
            <a:off x="2771800" y="5698708"/>
            <a:ext cx="3600400" cy="1082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3200" b="1" i="1" dirty="0" smtClean="0"/>
              <a:t>جنس </a:t>
            </a:r>
            <a:r>
              <a:rPr lang="fr-FR" sz="3200" b="1" i="1" dirty="0" smtClean="0"/>
              <a:t>Mesotaenium</a:t>
            </a:r>
            <a:endParaRPr lang="fr-FR" sz="3200" b="1" i="1" dirty="0"/>
          </a:p>
        </p:txBody>
      </p:sp>
      <p:cxnSp>
        <p:nvCxnSpPr>
          <p:cNvPr id="13" name="رابط كسهم مستقيم 12"/>
          <p:cNvCxnSpPr>
            <a:stCxn id="5" idx="2"/>
            <a:endCxn id="7" idx="0"/>
          </p:cNvCxnSpPr>
          <p:nvPr/>
        </p:nvCxnSpPr>
        <p:spPr>
          <a:xfrm flipH="1">
            <a:off x="4548143" y="2276872"/>
            <a:ext cx="23857" cy="22864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>
            <a:stCxn id="5" idx="1"/>
          </p:cNvCxnSpPr>
          <p:nvPr/>
        </p:nvCxnSpPr>
        <p:spPr>
          <a:xfrm flipH="1">
            <a:off x="1655895" y="1664804"/>
            <a:ext cx="899881" cy="828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stCxn id="5" idx="3"/>
          </p:cNvCxnSpPr>
          <p:nvPr/>
        </p:nvCxnSpPr>
        <p:spPr>
          <a:xfrm>
            <a:off x="6588224" y="1664804"/>
            <a:ext cx="864096" cy="8102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47799"/>
            <a:ext cx="2267798" cy="1739944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87" y="4331752"/>
            <a:ext cx="2508133" cy="2051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86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228184" y="296652"/>
            <a:ext cx="2592288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err="1" smtClean="0"/>
              <a:t>Chloro</a:t>
            </a:r>
            <a:endParaRPr lang="fr-FR" sz="40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347864" y="396385"/>
            <a:ext cx="2592288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dirty="0" err="1" smtClean="0"/>
              <a:t>Khlôros</a:t>
            </a:r>
            <a:endParaRPr lang="fr-FR" sz="40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23528" y="396385"/>
            <a:ext cx="25922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اللون الأخضر </a:t>
            </a:r>
            <a:endParaRPr lang="fr-FR" sz="4000" dirty="0"/>
          </a:p>
        </p:txBody>
      </p:sp>
      <p:pic>
        <p:nvPicPr>
          <p:cNvPr id="1026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7"/>
            <a:ext cx="8352928" cy="53133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60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عنصر نائب للمحتوى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6672"/>
            <a:ext cx="380107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18127"/>
            <a:ext cx="4433151" cy="311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3717032"/>
            <a:ext cx="3595459" cy="2734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250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ar-DZ" dirty="0" smtClean="0"/>
              <a:t>صف الطحالب </a:t>
            </a:r>
            <a:r>
              <a:rPr lang="ar-DZ" dirty="0" err="1" smtClean="0"/>
              <a:t>الكارية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908720"/>
            <a:ext cx="8949679" cy="4525963"/>
          </a:xfrm>
        </p:spPr>
        <p:txBody>
          <a:bodyPr>
            <a:noAutofit/>
          </a:bodyPr>
          <a:lstStyle/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سميت بهذا الاسم نسبة إلى جنس </a:t>
            </a:r>
            <a:r>
              <a:rPr lang="fr-FR" sz="4000" b="1" dirty="0" err="1" smtClean="0">
                <a:solidFill>
                  <a:schemeClr val="tx1"/>
                </a:solidFill>
              </a:rPr>
              <a:t>Chara</a:t>
            </a:r>
            <a:endParaRPr lang="fr-FR" sz="40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تعيش في المياه العذبة </a:t>
            </a:r>
          </a:p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لديها تركيب يشبه جسم النبات </a:t>
            </a:r>
          </a:p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التكاثر فيها جنسي من النوع البيضي </a:t>
            </a:r>
            <a:r>
              <a:rPr lang="fr-FR" sz="4000" b="1" dirty="0" smtClean="0">
                <a:solidFill>
                  <a:schemeClr val="tx1"/>
                </a:solidFill>
              </a:rPr>
              <a:t>Oogamie</a:t>
            </a:r>
            <a:endParaRPr lang="ar-DZ" sz="40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4000" b="1" dirty="0" smtClean="0">
                <a:solidFill>
                  <a:schemeClr val="tx1"/>
                </a:solidFill>
              </a:rPr>
              <a:t>تحتوي على تحت صف </a:t>
            </a:r>
            <a:r>
              <a:rPr lang="fr-FR" sz="4000" b="1" dirty="0" err="1" smtClean="0">
                <a:solidFill>
                  <a:schemeClr val="tx1"/>
                </a:solidFill>
              </a:rPr>
              <a:t>Charphycidae</a:t>
            </a:r>
            <a:r>
              <a:rPr lang="fr-FR" sz="4000" b="1" dirty="0" smtClean="0">
                <a:solidFill>
                  <a:schemeClr val="tx1"/>
                </a:solidFill>
              </a:rPr>
              <a:t> </a:t>
            </a:r>
            <a:r>
              <a:rPr lang="ar-DZ" sz="4000" b="1" dirty="0" smtClean="0">
                <a:solidFill>
                  <a:schemeClr val="tx1"/>
                </a:solidFill>
              </a:rPr>
              <a:t>يضم رتبة واحدة </a:t>
            </a:r>
            <a:r>
              <a:rPr lang="fr-FR" sz="4000" b="1" dirty="0" smtClean="0">
                <a:solidFill>
                  <a:schemeClr val="tx1"/>
                </a:solidFill>
              </a:rPr>
              <a:t>Charales</a:t>
            </a:r>
            <a:r>
              <a:rPr lang="ar-DZ" sz="4000" b="1" dirty="0" smtClean="0">
                <a:solidFill>
                  <a:schemeClr val="tx1"/>
                </a:solidFill>
              </a:rPr>
              <a:t> عائلة </a:t>
            </a:r>
            <a:r>
              <a:rPr lang="fr-FR" sz="4000" b="1" dirty="0" err="1" smtClean="0">
                <a:solidFill>
                  <a:schemeClr val="tx1"/>
                </a:solidFill>
              </a:rPr>
              <a:t>Characeae</a:t>
            </a:r>
            <a:r>
              <a:rPr lang="ar-DZ" sz="4000" b="1" dirty="0" smtClean="0">
                <a:solidFill>
                  <a:schemeClr val="tx1"/>
                </a:solidFill>
              </a:rPr>
              <a:t> من أهمها جنس </a:t>
            </a:r>
            <a:r>
              <a:rPr lang="fr-FR" sz="4000" b="1" dirty="0" err="1" smtClean="0">
                <a:solidFill>
                  <a:schemeClr val="tx1"/>
                </a:solidFill>
              </a:rPr>
              <a:t>Chara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1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chara algue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01" y="692696"/>
            <a:ext cx="7636197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70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/>
              <a:t>دراسة مثال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DZ" sz="6000" b="1" dirty="0" smtClean="0">
                <a:solidFill>
                  <a:srgbClr val="FF0000"/>
                </a:solidFill>
              </a:rPr>
              <a:t>طحلب </a:t>
            </a:r>
            <a:r>
              <a:rPr lang="ar-DZ" sz="6000" b="1" dirty="0" err="1" smtClean="0">
                <a:solidFill>
                  <a:srgbClr val="FF0000"/>
                </a:solidFill>
              </a:rPr>
              <a:t>كلاميدوموناس</a:t>
            </a:r>
            <a:r>
              <a:rPr lang="ar-DZ" sz="6000" b="1" dirty="0" smtClean="0">
                <a:solidFill>
                  <a:srgbClr val="FF0000"/>
                </a:solidFill>
              </a:rPr>
              <a:t> </a:t>
            </a:r>
            <a:r>
              <a:rPr lang="fr-FR" sz="6000" b="1" i="1" dirty="0" smtClean="0">
                <a:solidFill>
                  <a:srgbClr val="FF0000"/>
                </a:solidFill>
              </a:rPr>
              <a:t>Chlamydomonas </a:t>
            </a:r>
            <a:r>
              <a:rPr lang="fr-FR" sz="6000" b="1" i="1" dirty="0" err="1" smtClean="0">
                <a:solidFill>
                  <a:srgbClr val="FF0000"/>
                </a:solidFill>
              </a:rPr>
              <a:t>sp</a:t>
            </a:r>
            <a:endParaRPr lang="fr-FR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21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ar-DZ" dirty="0" smtClean="0"/>
              <a:t>طحلب </a:t>
            </a:r>
            <a:r>
              <a:rPr lang="ar-DZ" dirty="0" err="1" smtClean="0"/>
              <a:t>كلاميدوموناس</a:t>
            </a:r>
            <a:r>
              <a:rPr lang="ar-DZ" dirty="0" smtClean="0"/>
              <a:t>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08520" y="1052736"/>
            <a:ext cx="8795320" cy="4525963"/>
          </a:xfrm>
        </p:spPr>
        <p:txBody>
          <a:bodyPr>
            <a:noAutofit/>
          </a:bodyPr>
          <a:lstStyle/>
          <a:p>
            <a:pPr lvl="0" algn="r" rtl="1"/>
            <a:r>
              <a:rPr lang="ar-DZ" sz="2800" b="1" dirty="0" smtClean="0">
                <a:solidFill>
                  <a:schemeClr val="tx1"/>
                </a:solidFill>
              </a:rPr>
              <a:t>النطاق:  </a:t>
            </a:r>
            <a:r>
              <a:rPr lang="ar-DZ" sz="2800" b="1" dirty="0">
                <a:solidFill>
                  <a:srgbClr val="FF0000"/>
                </a:solidFill>
              </a:rPr>
              <a:t>حقيقية النواة </a:t>
            </a:r>
            <a:r>
              <a:rPr lang="fr-FR" sz="2800" b="1" dirty="0" smtClean="0">
                <a:solidFill>
                  <a:schemeClr val="tx1"/>
                </a:solidFill>
              </a:rPr>
              <a:t>Domaine</a:t>
            </a:r>
            <a:r>
              <a:rPr lang="fr-FR" sz="2800" b="1" dirty="0">
                <a:solidFill>
                  <a:schemeClr val="tx1"/>
                </a:solidFill>
              </a:rPr>
              <a:t>:  </a:t>
            </a:r>
            <a:r>
              <a:rPr lang="fr-FR" sz="2800" b="1" dirty="0" smtClean="0">
                <a:solidFill>
                  <a:schemeClr val="tx1"/>
                </a:solidFill>
              </a:rPr>
              <a:t>Eucaryote                    </a:t>
            </a:r>
            <a:endParaRPr lang="fr-FR" sz="2800" b="1" dirty="0">
              <a:solidFill>
                <a:schemeClr val="tx1"/>
              </a:solidFill>
            </a:endParaRPr>
          </a:p>
          <a:p>
            <a:pPr algn="r" rtl="1"/>
            <a:r>
              <a:rPr lang="ar-DZ" sz="2800" b="1" dirty="0" smtClean="0">
                <a:solidFill>
                  <a:schemeClr val="tx1"/>
                </a:solidFill>
              </a:rPr>
              <a:t>المملكة</a:t>
            </a:r>
            <a:r>
              <a:rPr lang="fr-FR" sz="2800" b="1" dirty="0">
                <a:solidFill>
                  <a:schemeClr val="tx1"/>
                </a:solidFill>
              </a:rPr>
              <a:t>: </a:t>
            </a:r>
            <a:r>
              <a:rPr lang="ar-DZ" sz="2800" b="1" dirty="0">
                <a:solidFill>
                  <a:srgbClr val="FF0000"/>
                </a:solidFill>
              </a:rPr>
              <a:t>الطلائعيات </a:t>
            </a:r>
            <a:r>
              <a:rPr lang="fr-FR" sz="2800" b="1" dirty="0" smtClean="0">
                <a:solidFill>
                  <a:schemeClr val="tx1"/>
                </a:solidFill>
              </a:rPr>
              <a:t>                        </a:t>
            </a:r>
            <a:r>
              <a:rPr lang="ar-DZ" sz="2800" b="1" dirty="0" smtClean="0">
                <a:solidFill>
                  <a:schemeClr val="tx1"/>
                </a:solidFill>
              </a:rPr>
              <a:t>     </a:t>
            </a:r>
            <a:r>
              <a:rPr lang="fr-FR" sz="2800" b="1" dirty="0" err="1">
                <a:solidFill>
                  <a:schemeClr val="tx1"/>
                </a:solidFill>
              </a:rPr>
              <a:t>Régne</a:t>
            </a:r>
            <a:r>
              <a:rPr lang="fr-FR" sz="2800" b="1" dirty="0">
                <a:solidFill>
                  <a:schemeClr val="tx1"/>
                </a:solidFill>
              </a:rPr>
              <a:t>:   </a:t>
            </a:r>
            <a:r>
              <a:rPr lang="fr-FR" sz="2800" b="1" dirty="0" err="1">
                <a:solidFill>
                  <a:schemeClr val="tx1"/>
                </a:solidFill>
              </a:rPr>
              <a:t>Protésta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  <a:p>
            <a:pPr algn="r" rtl="1"/>
            <a:r>
              <a:rPr lang="ar-DZ" sz="2600" b="1" dirty="0">
                <a:solidFill>
                  <a:schemeClr val="tx1"/>
                </a:solidFill>
              </a:rPr>
              <a:t>الشعبة</a:t>
            </a:r>
            <a:r>
              <a:rPr lang="fr-FR" sz="2600" b="1" dirty="0">
                <a:solidFill>
                  <a:schemeClr val="tx1"/>
                </a:solidFill>
              </a:rPr>
              <a:t>:</a:t>
            </a:r>
            <a:r>
              <a:rPr lang="ar-DZ" sz="2600" b="1" dirty="0">
                <a:solidFill>
                  <a:schemeClr val="tx1"/>
                </a:solidFill>
              </a:rPr>
              <a:t> </a:t>
            </a:r>
            <a:r>
              <a:rPr lang="ar-DZ" sz="2600" b="1" dirty="0">
                <a:solidFill>
                  <a:srgbClr val="FF0000"/>
                </a:solidFill>
              </a:rPr>
              <a:t>الطحالب </a:t>
            </a:r>
            <a:r>
              <a:rPr lang="ar-DZ" sz="2600" b="1" dirty="0" smtClean="0">
                <a:solidFill>
                  <a:srgbClr val="FF0000"/>
                </a:solidFill>
              </a:rPr>
              <a:t>الخضراء</a:t>
            </a:r>
            <a:r>
              <a:rPr lang="ar-DZ" sz="2600" b="1" dirty="0" smtClean="0">
                <a:solidFill>
                  <a:schemeClr val="tx1"/>
                </a:solidFill>
              </a:rPr>
              <a:t>       </a:t>
            </a:r>
            <a:r>
              <a:rPr lang="fr-FR" sz="2600" b="1" dirty="0" err="1" smtClean="0">
                <a:solidFill>
                  <a:schemeClr val="tx1"/>
                </a:solidFill>
              </a:rPr>
              <a:t>Embranchement:Chlorophyta</a:t>
            </a:r>
            <a:r>
              <a:rPr lang="ar-DZ" sz="2600" b="1" dirty="0" smtClean="0">
                <a:solidFill>
                  <a:schemeClr val="tx1"/>
                </a:solidFill>
              </a:rPr>
              <a:t> </a:t>
            </a:r>
            <a:r>
              <a:rPr lang="fr-FR" sz="2600" b="1" dirty="0" smtClean="0">
                <a:solidFill>
                  <a:schemeClr val="tx1"/>
                </a:solidFill>
              </a:rPr>
              <a:t> </a:t>
            </a:r>
            <a:endParaRPr lang="ar-DZ" sz="26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2600" b="1" dirty="0" smtClean="0">
                <a:solidFill>
                  <a:schemeClr val="tx1"/>
                </a:solidFill>
              </a:rPr>
              <a:t>صف </a:t>
            </a:r>
            <a:r>
              <a:rPr lang="fr-FR" sz="2600" b="1" dirty="0" smtClean="0">
                <a:solidFill>
                  <a:schemeClr val="tx1"/>
                </a:solidFill>
              </a:rPr>
              <a:t>:</a:t>
            </a:r>
            <a:r>
              <a:rPr lang="ar-DZ" sz="2600" b="1" dirty="0" smtClean="0">
                <a:solidFill>
                  <a:srgbClr val="FF0000"/>
                </a:solidFill>
              </a:rPr>
              <a:t>الطحالب الخضراء الحقيقية            </a:t>
            </a:r>
            <a:r>
              <a:rPr lang="fr-FR" sz="2600" b="1" dirty="0" smtClean="0">
                <a:solidFill>
                  <a:schemeClr val="tx1"/>
                </a:solidFill>
              </a:rPr>
              <a:t>Classe: Chlorophyceae</a:t>
            </a:r>
            <a:r>
              <a:rPr lang="ar-DZ" sz="2600" b="1" dirty="0" smtClean="0">
                <a:solidFill>
                  <a:schemeClr val="tx1"/>
                </a:solidFill>
              </a:rPr>
              <a:t> </a:t>
            </a:r>
            <a:endParaRPr lang="fr-FR" sz="26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2800" b="1" dirty="0" smtClean="0">
                <a:solidFill>
                  <a:schemeClr val="tx1"/>
                </a:solidFill>
              </a:rPr>
              <a:t>الرتبة </a:t>
            </a:r>
            <a:r>
              <a:rPr lang="fr-FR" sz="2800" b="1" dirty="0" smtClean="0">
                <a:solidFill>
                  <a:schemeClr val="tx1"/>
                </a:solidFill>
              </a:rPr>
              <a:t>:</a:t>
            </a:r>
            <a:r>
              <a:rPr lang="ar-DZ" sz="2800" b="1" dirty="0" err="1" smtClean="0">
                <a:solidFill>
                  <a:srgbClr val="FF0000"/>
                </a:solidFill>
              </a:rPr>
              <a:t>الفولوفوكاليات</a:t>
            </a:r>
            <a:r>
              <a:rPr lang="ar-DZ" sz="2800" b="1" dirty="0" smtClean="0">
                <a:solidFill>
                  <a:schemeClr val="tx1"/>
                </a:solidFill>
              </a:rPr>
              <a:t>                           </a:t>
            </a:r>
            <a:r>
              <a:rPr lang="fr-FR" sz="2800" b="1" dirty="0" smtClean="0">
                <a:solidFill>
                  <a:schemeClr val="tx1"/>
                </a:solidFill>
              </a:rPr>
              <a:t>Ordre: Volvocales</a:t>
            </a:r>
            <a:r>
              <a:rPr lang="ar-DZ" sz="2800" b="1" dirty="0" smtClean="0">
                <a:solidFill>
                  <a:schemeClr val="tx1"/>
                </a:solidFill>
              </a:rPr>
              <a:t>       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2800" b="1" dirty="0" smtClean="0">
                <a:solidFill>
                  <a:schemeClr val="tx1"/>
                </a:solidFill>
              </a:rPr>
              <a:t>العائلة </a:t>
            </a:r>
            <a:r>
              <a:rPr lang="ar-DZ" sz="2800" b="1" dirty="0" err="1" smtClean="0">
                <a:solidFill>
                  <a:srgbClr val="FF0000"/>
                </a:solidFill>
              </a:rPr>
              <a:t>الكلاميدوموناسية</a:t>
            </a:r>
            <a:r>
              <a:rPr lang="ar-DZ" sz="2800" b="1" dirty="0" smtClean="0">
                <a:solidFill>
                  <a:schemeClr val="tx1"/>
                </a:solidFill>
              </a:rPr>
              <a:t>   </a:t>
            </a:r>
            <a:endParaRPr lang="fr-FR" sz="2800" b="1" dirty="0" smtClean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fr-FR" sz="2800" b="1" dirty="0" smtClean="0">
                <a:solidFill>
                  <a:schemeClr val="tx1"/>
                </a:solidFill>
              </a:rPr>
              <a:t>      </a:t>
            </a:r>
            <a:r>
              <a:rPr lang="ar-DZ" sz="2800" b="1" dirty="0" smtClean="0">
                <a:solidFill>
                  <a:schemeClr val="tx1"/>
                </a:solidFill>
              </a:rPr>
              <a:t>  </a:t>
            </a:r>
            <a:r>
              <a:rPr lang="fr-FR" sz="2800" b="1" dirty="0" smtClean="0">
                <a:solidFill>
                  <a:schemeClr val="tx1"/>
                </a:solidFill>
              </a:rPr>
              <a:t>  </a:t>
            </a:r>
            <a:r>
              <a:rPr lang="ar-DZ" sz="2800" b="1" dirty="0" smtClean="0">
                <a:solidFill>
                  <a:schemeClr val="tx1"/>
                </a:solidFill>
              </a:rPr>
              <a:t> </a:t>
            </a:r>
            <a:r>
              <a:rPr lang="fr-FR" sz="2800" b="1" dirty="0" smtClean="0">
                <a:solidFill>
                  <a:schemeClr val="tx1"/>
                </a:solidFill>
              </a:rPr>
              <a:t>            Famille </a:t>
            </a:r>
            <a:r>
              <a:rPr lang="fr-FR" sz="2800" b="1" dirty="0" err="1" smtClean="0">
                <a:solidFill>
                  <a:schemeClr val="tx1"/>
                </a:solidFill>
              </a:rPr>
              <a:t>Chlamydomonaceae</a:t>
            </a:r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endParaRPr lang="ar-DZ" sz="2800" b="1" dirty="0" smtClean="0">
              <a:solidFill>
                <a:schemeClr val="tx1"/>
              </a:solidFill>
            </a:endParaRPr>
          </a:p>
          <a:p>
            <a:pPr algn="r" rtl="1"/>
            <a:r>
              <a:rPr lang="ar-DZ" sz="2800" b="1" dirty="0" smtClean="0">
                <a:solidFill>
                  <a:schemeClr val="tx1"/>
                </a:solidFill>
              </a:rPr>
              <a:t>جنس </a:t>
            </a:r>
            <a:r>
              <a:rPr lang="ar-DZ" sz="2800" b="1" dirty="0" err="1" smtClean="0">
                <a:solidFill>
                  <a:srgbClr val="FF0000"/>
                </a:solidFill>
              </a:rPr>
              <a:t>كلاميدوموناس</a:t>
            </a:r>
            <a:r>
              <a:rPr lang="ar-DZ" sz="2800" b="1" dirty="0" smtClean="0">
                <a:solidFill>
                  <a:schemeClr val="tx1"/>
                </a:solidFill>
              </a:rPr>
              <a:t>                   </a:t>
            </a:r>
            <a:r>
              <a:rPr lang="fr-FR" sz="2800" b="1" dirty="0" smtClean="0">
                <a:solidFill>
                  <a:schemeClr val="tx1"/>
                </a:solidFill>
              </a:rPr>
              <a:t>Genre Chlamydomonas</a:t>
            </a:r>
            <a:r>
              <a:rPr lang="ar-DZ" sz="2800" b="1" dirty="0" smtClean="0">
                <a:solidFill>
                  <a:schemeClr val="tx1"/>
                </a:solidFill>
              </a:rPr>
              <a:t>      </a:t>
            </a:r>
            <a:endParaRPr lang="fr-F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3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0" y="0"/>
            <a:ext cx="9014335" cy="6844352"/>
          </a:xfrm>
        </p:spPr>
      </p:pic>
    </p:spTree>
    <p:extLst>
      <p:ext uri="{BB962C8B-B14F-4D97-AF65-F5344CB8AC3E}">
        <p14:creationId xmlns="" xmlns:p14="http://schemas.microsoft.com/office/powerpoint/2010/main" val="2356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8964488" cy="7128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24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ar-DZ" dirty="0" smtClean="0"/>
              <a:t>خصائصها </a:t>
            </a:r>
            <a:endParaRPr lang="fr-FR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108520" y="620688"/>
            <a:ext cx="9252520" cy="4525963"/>
          </a:xfrm>
        </p:spPr>
        <p:txBody>
          <a:bodyPr>
            <a:noAutofit/>
          </a:bodyPr>
          <a:lstStyle/>
          <a:p>
            <a:pPr algn="r" rtl="1"/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تشترك مع النباتات الخضراء الراقية في بعض الخصائص المتمثلة في: </a:t>
            </a:r>
          </a:p>
          <a:p>
            <a:pPr algn="r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تنتمي هذه الشعبة إلى حقيقيات النواة و بالتالي هي تحتوي على </a:t>
            </a:r>
            <a:r>
              <a:rPr lang="ar-DZ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العضيات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المختلفة </a:t>
            </a:r>
            <a:r>
              <a:rPr lang="ar-DZ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كالميتوكوندري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ـ جهاز غولجي ، الفجوات الحقيقية ........</a:t>
            </a:r>
          </a:p>
          <a:p>
            <a:pPr algn="r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احتوائها على صبغات الكلوروفيل أ و ب مع وجود أشبه الجزرين بكميات قليلة منها </a:t>
            </a:r>
            <a:r>
              <a:rPr lang="ar-DZ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الجزرينات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(</a:t>
            </a:r>
            <a:r>
              <a:rPr lang="fr-FR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Caroténe</a:t>
            </a: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)و </a:t>
            </a:r>
            <a:r>
              <a:rPr lang="ar-DZ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اليصفور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ar-DZ" sz="2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fr-FR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xantophyles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منها </a:t>
            </a:r>
            <a:r>
              <a:rPr lang="fr-FR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Lutein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و </a:t>
            </a:r>
            <a:r>
              <a:rPr lang="fr-FR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Zeaxanthin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r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يخزن الغذاء بشكل نشاء عادي كما في النباتات حيث يخزن في السيتوبلازم أو داخل مراكز نشوية تسمى </a:t>
            </a:r>
            <a:r>
              <a:rPr lang="fr-FR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Pyrenoides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داخل </a:t>
            </a:r>
            <a:r>
              <a:rPr lang="ar-DZ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البلاستيدة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الخضراء </a:t>
            </a:r>
          </a:p>
          <a:p>
            <a:pPr algn="r" rtl="1">
              <a:buFontTx/>
              <a:buChar char="-"/>
            </a:pP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وجود </a:t>
            </a:r>
            <a:r>
              <a:rPr lang="ar-DZ" sz="28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بلاستيدات</a:t>
            </a:r>
            <a:r>
              <a:rPr lang="ar-D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الخضراء  بشكل متطور حيث تأخذ أشكال مختلفة نجمية ، حلزونية ، قرصية ، شريطية ، كأسية ....</a:t>
            </a:r>
          </a:p>
          <a:p>
            <a:pPr marL="0" indent="0" algn="r" rtl="1">
              <a:buNone/>
            </a:pPr>
            <a:endParaRPr lang="ar-DZ" sz="2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7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5924748" cy="5865103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08" y="5249153"/>
            <a:ext cx="4991100" cy="12319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5" y="332656"/>
            <a:ext cx="1950720" cy="18958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97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8913168" cy="4525963"/>
          </a:xfrm>
        </p:spPr>
        <p:txBody>
          <a:bodyPr>
            <a:noAutofit/>
          </a:bodyPr>
          <a:lstStyle/>
          <a:p>
            <a:pPr algn="just" rtl="1"/>
            <a:r>
              <a:rPr lang="ar-DZ" sz="4000" b="1" dirty="0">
                <a:solidFill>
                  <a:schemeClr val="tx1"/>
                </a:solidFill>
                <a:latin typeface="Arial" panose="020B0604020202020204" pitchFamily="34" charset="0"/>
              </a:rPr>
              <a:t>الجدار يتكون أساسا من السليلوز و البكتين و قد تدخل بعض المركبات مثل </a:t>
            </a:r>
            <a:r>
              <a:rPr lang="ar-DZ" sz="4000" b="1" dirty="0" err="1">
                <a:solidFill>
                  <a:schemeClr val="tx1"/>
                </a:solidFill>
                <a:latin typeface="Arial" panose="020B0604020202020204" pitchFamily="34" charset="0"/>
              </a:rPr>
              <a:t>كاربونات</a:t>
            </a:r>
            <a:r>
              <a:rPr lang="ar-DZ" sz="4000" b="1" dirty="0">
                <a:solidFill>
                  <a:schemeClr val="tx1"/>
                </a:solidFill>
                <a:latin typeface="Arial" panose="020B0604020202020204" pitchFamily="34" charset="0"/>
              </a:rPr>
              <a:t> الكالسيوم و المغنيزيوم </a:t>
            </a:r>
            <a:endParaRPr lang="fr-FR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rtl="1"/>
            <a:r>
              <a:rPr lang="ar-D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تختلف عن النباتات الراقية في كونها نباتات مائية غالبيتها تعيش في المياه العذبة و منها من يعش في المياه البحرية و تكون بصورة هائمة أو ملتصقة على الصخور، التربة، النباتات </a:t>
            </a:r>
            <a:r>
              <a:rPr lang="ar-DZ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D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الحيوانات. </a:t>
            </a:r>
            <a:endParaRPr lang="fr-FR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rtl="1"/>
            <a:r>
              <a:rPr lang="ar-D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بعض الاجناس تحتوي على الأسواط </a:t>
            </a:r>
            <a:r>
              <a:rPr lang="fr-F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Flagelle</a:t>
            </a:r>
            <a:r>
              <a:rPr lang="ar-D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كذلك الخلايا التكاثرية بعضها يكون متحركا </a:t>
            </a:r>
            <a:r>
              <a:rPr lang="fr-FR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Zoospore</a:t>
            </a:r>
            <a:endParaRPr lang="fr-F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12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ar-DZ" dirty="0" smtClean="0"/>
              <a:t>الشكل </a:t>
            </a:r>
            <a:r>
              <a:rPr lang="ar-DZ" dirty="0" err="1" smtClean="0"/>
              <a:t>المورفولوجي</a:t>
            </a:r>
            <a:r>
              <a:rPr lang="ar-DZ" dirty="0" smtClean="0"/>
              <a:t> </a:t>
            </a:r>
            <a:endParaRPr lang="fr-FR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8234305"/>
              </p:ext>
            </p:extLst>
          </p:nvPr>
        </p:nvGraphicFramePr>
        <p:xfrm>
          <a:off x="0" y="-99392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76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46" y="2636912"/>
            <a:ext cx="4465258" cy="262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-1371851" y="5264158"/>
            <a:ext cx="6840760" cy="707876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fr-FR" sz="4000" b="1" i="1" dirty="0">
                <a:solidFill>
                  <a:prstClr val="black"/>
                </a:solidFill>
              </a:rPr>
              <a:t>Chlamydomonas</a:t>
            </a:r>
            <a:r>
              <a:rPr lang="fr-FR" sz="4000" b="1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" name="Picture 2" descr="RÃ©sultat de recherche d'images pour &quot;chlorell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495455" cy="3249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5487532" y="3501249"/>
            <a:ext cx="2531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i="1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chlorella</a:t>
            </a:r>
            <a:endParaRPr lang="fr-FR" i="1" dirty="0"/>
          </a:p>
        </p:txBody>
      </p:sp>
    </p:spTree>
    <p:extLst>
      <p:ext uri="{BB962C8B-B14F-4D97-AF65-F5344CB8AC3E}">
        <p14:creationId xmlns="" xmlns:p14="http://schemas.microsoft.com/office/powerpoint/2010/main" val="3142371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 de recherche d'images pour &quot;palmella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52937" cy="3157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cription de cette image, Ã©galement commentÃ©e ci-aprÃ¨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73082"/>
            <a:ext cx="3984377" cy="3173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11560" y="350100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1" i="1" dirty="0" err="1">
                <a:solidFill>
                  <a:srgbClr val="000000"/>
                </a:solidFill>
                <a:latin typeface="Linux Libertine"/>
              </a:rPr>
              <a:t>Pediastrum</a:t>
            </a:r>
            <a:endParaRPr lang="fr-FR" sz="3200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840561" y="3554405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1" i="1" dirty="0" err="1" smtClean="0">
                <a:solidFill>
                  <a:srgbClr val="000000"/>
                </a:solidFill>
                <a:latin typeface="Linux Libertine"/>
              </a:rPr>
              <a:t>Palmella</a:t>
            </a:r>
            <a:endParaRPr lang="fr-FR" sz="3200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69767"/>
            <a:ext cx="3023044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ربع نص 8"/>
          <p:cNvSpPr txBox="1"/>
          <p:nvPr/>
        </p:nvSpPr>
        <p:spPr>
          <a:xfrm>
            <a:off x="1374920" y="608133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b="1" i="1" dirty="0" smtClean="0">
                <a:solidFill>
                  <a:srgbClr val="000000"/>
                </a:solidFill>
                <a:latin typeface="Linux Libertine"/>
              </a:rPr>
              <a:t>Volvox</a:t>
            </a:r>
            <a:endParaRPr lang="fr-FR" sz="3200" b="1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2054" name="Picture 6" descr="RÃ©sultat de recherche d'images pour &quot;pandorina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03" y="4797152"/>
            <a:ext cx="3299659" cy="1716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44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ير تنفيذي">
  <a:themeElements>
    <a:clrScheme name="مدير تنفيذي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مدير تنفيذي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دير تنفيذي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8067</TotalTime>
  <Words>555</Words>
  <Application>Microsoft Office PowerPoint</Application>
  <PresentationFormat>عرض على الشاشة (3:4)‏</PresentationFormat>
  <Paragraphs>132</Paragraphs>
  <Slides>36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مدير تنفيذي</vt:lpstr>
      <vt:lpstr>1. الطحالب Les Algues </vt:lpstr>
      <vt:lpstr>الطحالب الخضراء Chlorophyta  </vt:lpstr>
      <vt:lpstr>الشريحة 3</vt:lpstr>
      <vt:lpstr>خصائصها </vt:lpstr>
      <vt:lpstr>الشريحة 5</vt:lpstr>
      <vt:lpstr>الشريحة 6</vt:lpstr>
      <vt:lpstr>الشكل المورفولوجي </vt:lpstr>
      <vt:lpstr>الشريحة 8</vt:lpstr>
      <vt:lpstr>الشريحة 9</vt:lpstr>
      <vt:lpstr>الشريحة 10</vt:lpstr>
      <vt:lpstr>الشريحة 11</vt:lpstr>
      <vt:lpstr>الشريحة 12</vt:lpstr>
      <vt:lpstr>التركيب الخلوي</vt:lpstr>
      <vt:lpstr>الشريحة 14</vt:lpstr>
      <vt:lpstr>التكاثر </vt:lpstr>
      <vt:lpstr>التكاثر لاجنسي </vt:lpstr>
      <vt:lpstr>الشريحة 17</vt:lpstr>
      <vt:lpstr>ب) اخصاب متباين الامشاج    Anisogamie</vt:lpstr>
      <vt:lpstr>ج) اخصاب بيضي Oogamie</vt:lpstr>
      <vt:lpstr>ج) اخصاب خلوي Cytogamie</vt:lpstr>
      <vt:lpstr>الشريحة 21</vt:lpstr>
      <vt:lpstr>الشريحة 22</vt:lpstr>
      <vt:lpstr>تصنيف الطحالب الخضراء </vt:lpstr>
      <vt:lpstr>الشريحة 24</vt:lpstr>
      <vt:lpstr>صف الطحالب الحقيقة</vt:lpstr>
      <vt:lpstr>الشريحة 26</vt:lpstr>
      <vt:lpstr>صف الطحالب التزاوجية </vt:lpstr>
      <vt:lpstr>الشريحة 28</vt:lpstr>
      <vt:lpstr>صف الطحالب التزاوجية </vt:lpstr>
      <vt:lpstr>الشريحة 30</vt:lpstr>
      <vt:lpstr>صف الطحالب الكارية </vt:lpstr>
      <vt:lpstr>الشريحة 32</vt:lpstr>
      <vt:lpstr>دراسة مثال </vt:lpstr>
      <vt:lpstr>طحلب كلاميدوموناس </vt:lpstr>
      <vt:lpstr>الشريحة 35</vt:lpstr>
      <vt:lpstr>الشريحة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القسم الأول:    الطحالب و الفطريات </dc:title>
  <dc:creator>mouni</dc:creator>
  <cp:lastModifiedBy>user</cp:lastModifiedBy>
  <cp:revision>222</cp:revision>
  <dcterms:created xsi:type="dcterms:W3CDTF">2018-02-03T05:01:03Z</dcterms:created>
  <dcterms:modified xsi:type="dcterms:W3CDTF">2021-03-28T08:57:29Z</dcterms:modified>
</cp:coreProperties>
</file>