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tags/tag1.xml" ContentType="application/vnd.openxmlformats-officedocument.presentationml.tags+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82"/>
  </p:notesMasterIdLst>
  <p:handoutMasterIdLst>
    <p:handoutMasterId r:id="rId83"/>
  </p:handoutMasterIdLst>
  <p:sldIdLst>
    <p:sldId id="256" r:id="rId2"/>
    <p:sldId id="335" r:id="rId3"/>
    <p:sldId id="439" r:id="rId4"/>
    <p:sldId id="351" r:id="rId5"/>
    <p:sldId id="336" r:id="rId6"/>
    <p:sldId id="337" r:id="rId7"/>
    <p:sldId id="338" r:id="rId8"/>
    <p:sldId id="339" r:id="rId9"/>
    <p:sldId id="345" r:id="rId10"/>
    <p:sldId id="361" r:id="rId11"/>
    <p:sldId id="455" r:id="rId12"/>
    <p:sldId id="362" r:id="rId13"/>
    <p:sldId id="364" r:id="rId14"/>
    <p:sldId id="363" r:id="rId15"/>
    <p:sldId id="447" r:id="rId16"/>
    <p:sldId id="352" r:id="rId17"/>
    <p:sldId id="353" r:id="rId18"/>
    <p:sldId id="358" r:id="rId19"/>
    <p:sldId id="355" r:id="rId20"/>
    <p:sldId id="458" r:id="rId21"/>
    <p:sldId id="356" r:id="rId22"/>
    <p:sldId id="359" r:id="rId23"/>
    <p:sldId id="459" r:id="rId24"/>
    <p:sldId id="442" r:id="rId25"/>
    <p:sldId id="443" r:id="rId26"/>
    <p:sldId id="444" r:id="rId27"/>
    <p:sldId id="460" r:id="rId28"/>
    <p:sldId id="445" r:id="rId29"/>
    <p:sldId id="446" r:id="rId30"/>
    <p:sldId id="441" r:id="rId31"/>
    <p:sldId id="365" r:id="rId32"/>
    <p:sldId id="366" r:id="rId33"/>
    <p:sldId id="368" r:id="rId34"/>
    <p:sldId id="360" r:id="rId35"/>
    <p:sldId id="346" r:id="rId36"/>
    <p:sldId id="418" r:id="rId37"/>
    <p:sldId id="405" r:id="rId38"/>
    <p:sldId id="406" r:id="rId39"/>
    <p:sldId id="407" r:id="rId40"/>
    <p:sldId id="408" r:id="rId41"/>
    <p:sldId id="409" r:id="rId42"/>
    <p:sldId id="410" r:id="rId43"/>
    <p:sldId id="411" r:id="rId44"/>
    <p:sldId id="412" r:id="rId45"/>
    <p:sldId id="413" r:id="rId46"/>
    <p:sldId id="417" r:id="rId47"/>
    <p:sldId id="340" r:id="rId48"/>
    <p:sldId id="448" r:id="rId49"/>
    <p:sldId id="449" r:id="rId50"/>
    <p:sldId id="450" r:id="rId51"/>
    <p:sldId id="451" r:id="rId52"/>
    <p:sldId id="452" r:id="rId53"/>
    <p:sldId id="453" r:id="rId54"/>
    <p:sldId id="454" r:id="rId55"/>
    <p:sldId id="369" r:id="rId56"/>
    <p:sldId id="341" r:id="rId57"/>
    <p:sldId id="371" r:id="rId58"/>
    <p:sldId id="373" r:id="rId59"/>
    <p:sldId id="374" r:id="rId60"/>
    <p:sldId id="375" r:id="rId61"/>
    <p:sldId id="376" r:id="rId62"/>
    <p:sldId id="377" r:id="rId63"/>
    <p:sldId id="378" r:id="rId64"/>
    <p:sldId id="382" r:id="rId65"/>
    <p:sldId id="383" r:id="rId66"/>
    <p:sldId id="384" r:id="rId67"/>
    <p:sldId id="385" r:id="rId68"/>
    <p:sldId id="386" r:id="rId69"/>
    <p:sldId id="388" r:id="rId70"/>
    <p:sldId id="389" r:id="rId71"/>
    <p:sldId id="390" r:id="rId72"/>
    <p:sldId id="392" r:id="rId73"/>
    <p:sldId id="457" r:id="rId74"/>
    <p:sldId id="393" r:id="rId75"/>
    <p:sldId id="394" r:id="rId76"/>
    <p:sldId id="395" r:id="rId77"/>
    <p:sldId id="397" r:id="rId78"/>
    <p:sldId id="400" r:id="rId79"/>
    <p:sldId id="403" r:id="rId80"/>
    <p:sldId id="404" r:id="rId81"/>
  </p:sldIdLst>
  <p:sldSz cx="9144000" cy="6858000" type="screen4x3"/>
  <p:notesSz cx="6623050" cy="9810750"/>
  <p:defaultTextStyle>
    <a:defPPr>
      <a:defRPr lang="fr-FR"/>
    </a:defPPr>
    <a:lvl1pPr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5pPr>
    <a:lvl6pPr marL="2286000" algn="l" defTabSz="914400" rtl="0" eaLnBrk="1" latinLnBrk="0" hangingPunct="1">
      <a:defRPr sz="1600" kern="1200">
        <a:solidFill>
          <a:schemeClr val="tx1"/>
        </a:solidFill>
        <a:latin typeface="Times New Roman" panose="02020603050405020304" pitchFamily="18" charset="0"/>
        <a:ea typeface="+mn-ea"/>
        <a:cs typeface="+mn-cs"/>
      </a:defRPr>
    </a:lvl6pPr>
    <a:lvl7pPr marL="2743200" algn="l" defTabSz="914400" rtl="0" eaLnBrk="1" latinLnBrk="0" hangingPunct="1">
      <a:defRPr sz="1600" kern="1200">
        <a:solidFill>
          <a:schemeClr val="tx1"/>
        </a:solidFill>
        <a:latin typeface="Times New Roman" panose="02020603050405020304" pitchFamily="18" charset="0"/>
        <a:ea typeface="+mn-ea"/>
        <a:cs typeface="+mn-cs"/>
      </a:defRPr>
    </a:lvl7pPr>
    <a:lvl8pPr marL="3200400" algn="l" defTabSz="914400" rtl="0" eaLnBrk="1" latinLnBrk="0" hangingPunct="1">
      <a:defRPr sz="1600" kern="1200">
        <a:solidFill>
          <a:schemeClr val="tx1"/>
        </a:solidFill>
        <a:latin typeface="Times New Roman" panose="02020603050405020304" pitchFamily="18" charset="0"/>
        <a:ea typeface="+mn-ea"/>
        <a:cs typeface="+mn-cs"/>
      </a:defRPr>
    </a:lvl8pPr>
    <a:lvl9pPr marL="3657600" algn="l" defTabSz="914400" rtl="0" eaLnBrk="1" latinLnBrk="0" hangingPunct="1">
      <a:defRPr sz="16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0">
          <p15:clr>
            <a:srgbClr val="A4A3A4"/>
          </p15:clr>
        </p15:guide>
        <p15:guide id="2" pos="208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05" autoAdjust="0"/>
  </p:normalViewPr>
  <p:slideViewPr>
    <p:cSldViewPr>
      <p:cViewPr varScale="1">
        <p:scale>
          <a:sx n="69" d="100"/>
          <a:sy n="69" d="100"/>
        </p:scale>
        <p:origin x="1224"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0484"/>
    </p:cViewPr>
  </p:sorterViewPr>
  <p:notesViewPr>
    <p:cSldViewPr>
      <p:cViewPr varScale="1">
        <p:scale>
          <a:sx n="53" d="100"/>
          <a:sy n="53" d="100"/>
        </p:scale>
        <p:origin x="-2604" y="-90"/>
      </p:cViewPr>
      <p:guideLst>
        <p:guide orient="horz" pos="3090"/>
        <p:guide pos="208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a:extLst>
              <a:ext uri="{FF2B5EF4-FFF2-40B4-BE49-F238E27FC236}">
                <a16:creationId xmlns:a16="http://schemas.microsoft.com/office/drawing/2014/main" id="{3CF69591-EBB0-4098-B67C-7D11A109ED9D}"/>
              </a:ext>
            </a:extLst>
          </p:cNvPr>
          <p:cNvSpPr>
            <a:spLocks noGrp="1" noChangeArrowheads="1"/>
          </p:cNvSpPr>
          <p:nvPr>
            <p:ph type="hdr" sz="quarter"/>
          </p:nvPr>
        </p:nvSpPr>
        <p:spPr bwMode="auto">
          <a:xfrm>
            <a:off x="0" y="0"/>
            <a:ext cx="287020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34851" name="Rectangle 3">
            <a:extLst>
              <a:ext uri="{FF2B5EF4-FFF2-40B4-BE49-F238E27FC236}">
                <a16:creationId xmlns:a16="http://schemas.microsoft.com/office/drawing/2014/main" id="{04EAA389-21AC-4F37-90CE-B3EADB950666}"/>
              </a:ext>
            </a:extLst>
          </p:cNvPr>
          <p:cNvSpPr>
            <a:spLocks noGrp="1" noChangeArrowheads="1"/>
          </p:cNvSpPr>
          <p:nvPr>
            <p:ph type="dt" sz="quarter" idx="1"/>
          </p:nvPr>
        </p:nvSpPr>
        <p:spPr bwMode="auto">
          <a:xfrm>
            <a:off x="3752850" y="0"/>
            <a:ext cx="287020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334852" name="Rectangle 4">
            <a:extLst>
              <a:ext uri="{FF2B5EF4-FFF2-40B4-BE49-F238E27FC236}">
                <a16:creationId xmlns:a16="http://schemas.microsoft.com/office/drawing/2014/main" id="{60F1F47F-D4B3-4577-A890-C1EAE10890EE}"/>
              </a:ext>
            </a:extLst>
          </p:cNvPr>
          <p:cNvSpPr>
            <a:spLocks noGrp="1" noChangeArrowheads="1"/>
          </p:cNvSpPr>
          <p:nvPr>
            <p:ph type="ftr" sz="quarter" idx="2"/>
          </p:nvPr>
        </p:nvSpPr>
        <p:spPr bwMode="auto">
          <a:xfrm>
            <a:off x="0" y="9320213"/>
            <a:ext cx="2870200"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334853" name="Rectangle 5">
            <a:extLst>
              <a:ext uri="{FF2B5EF4-FFF2-40B4-BE49-F238E27FC236}">
                <a16:creationId xmlns:a16="http://schemas.microsoft.com/office/drawing/2014/main" id="{768B6A42-B8B2-4E2E-AAC2-CDADFA4245FC}"/>
              </a:ext>
            </a:extLst>
          </p:cNvPr>
          <p:cNvSpPr>
            <a:spLocks noGrp="1" noChangeArrowheads="1"/>
          </p:cNvSpPr>
          <p:nvPr>
            <p:ph type="sldNum" sz="quarter" idx="3"/>
          </p:nvPr>
        </p:nvSpPr>
        <p:spPr bwMode="auto">
          <a:xfrm>
            <a:off x="3752850" y="9320213"/>
            <a:ext cx="2870200"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4185A2A-E13F-43B0-995B-CE8386613E27}"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2B992CB-4384-4526-AAA7-200F2BA81B45}"/>
              </a:ext>
            </a:extLst>
          </p:cNvPr>
          <p:cNvSpPr>
            <a:spLocks noGrp="1" noChangeArrowheads="1"/>
          </p:cNvSpPr>
          <p:nvPr>
            <p:ph type="hdr" sz="quarter"/>
          </p:nvPr>
        </p:nvSpPr>
        <p:spPr bwMode="auto">
          <a:xfrm>
            <a:off x="0" y="0"/>
            <a:ext cx="287020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8195" name="Rectangle 3">
            <a:extLst>
              <a:ext uri="{FF2B5EF4-FFF2-40B4-BE49-F238E27FC236}">
                <a16:creationId xmlns:a16="http://schemas.microsoft.com/office/drawing/2014/main" id="{34B59CDF-D248-4626-8D1A-91905FE04CB2}"/>
              </a:ext>
            </a:extLst>
          </p:cNvPr>
          <p:cNvSpPr>
            <a:spLocks noGrp="1" noChangeArrowheads="1"/>
          </p:cNvSpPr>
          <p:nvPr>
            <p:ph type="dt" idx="1"/>
          </p:nvPr>
        </p:nvSpPr>
        <p:spPr bwMode="auto">
          <a:xfrm>
            <a:off x="3752850" y="0"/>
            <a:ext cx="2870200" cy="490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2052" name="Rectangle 4">
            <a:extLst>
              <a:ext uri="{FF2B5EF4-FFF2-40B4-BE49-F238E27FC236}">
                <a16:creationId xmlns:a16="http://schemas.microsoft.com/office/drawing/2014/main" id="{7FBC013C-9A9C-45CC-86EB-271B611FEB2B}"/>
              </a:ext>
            </a:extLst>
          </p:cNvPr>
          <p:cNvSpPr>
            <a:spLocks noGrp="1" noRot="1" noChangeAspect="1" noChangeArrowheads="1" noTextEdit="1"/>
          </p:cNvSpPr>
          <p:nvPr>
            <p:ph type="sldImg" idx="2"/>
          </p:nvPr>
        </p:nvSpPr>
        <p:spPr bwMode="auto">
          <a:xfrm>
            <a:off x="857250" y="735013"/>
            <a:ext cx="4908550" cy="3679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E0FDEFB7-FA96-4D0C-9FA7-3BEB37349DBB}"/>
              </a:ext>
            </a:extLst>
          </p:cNvPr>
          <p:cNvSpPr>
            <a:spLocks noGrp="1" noChangeArrowheads="1"/>
          </p:cNvSpPr>
          <p:nvPr>
            <p:ph type="body" sz="quarter" idx="3"/>
          </p:nvPr>
        </p:nvSpPr>
        <p:spPr bwMode="auto">
          <a:xfrm>
            <a:off x="882650" y="4659313"/>
            <a:ext cx="4857750" cy="44148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8198" name="Rectangle 6">
            <a:extLst>
              <a:ext uri="{FF2B5EF4-FFF2-40B4-BE49-F238E27FC236}">
                <a16:creationId xmlns:a16="http://schemas.microsoft.com/office/drawing/2014/main" id="{467F15C7-D231-422C-BCD2-19890033A298}"/>
              </a:ext>
            </a:extLst>
          </p:cNvPr>
          <p:cNvSpPr>
            <a:spLocks noGrp="1" noChangeArrowheads="1"/>
          </p:cNvSpPr>
          <p:nvPr>
            <p:ph type="ftr" sz="quarter" idx="4"/>
          </p:nvPr>
        </p:nvSpPr>
        <p:spPr bwMode="auto">
          <a:xfrm>
            <a:off x="0" y="9320213"/>
            <a:ext cx="2870200"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8199" name="Rectangle 7">
            <a:extLst>
              <a:ext uri="{FF2B5EF4-FFF2-40B4-BE49-F238E27FC236}">
                <a16:creationId xmlns:a16="http://schemas.microsoft.com/office/drawing/2014/main" id="{7D6C5E8C-8624-4829-833B-C46A7E6243ED}"/>
              </a:ext>
            </a:extLst>
          </p:cNvPr>
          <p:cNvSpPr>
            <a:spLocks noGrp="1" noChangeArrowheads="1"/>
          </p:cNvSpPr>
          <p:nvPr>
            <p:ph type="sldNum" sz="quarter" idx="5"/>
          </p:nvPr>
        </p:nvSpPr>
        <p:spPr bwMode="auto">
          <a:xfrm>
            <a:off x="3752850" y="9320213"/>
            <a:ext cx="2870200" cy="4905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B7C260A-152A-4A58-A3DC-9E0BC7E57F7B}"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AAB873BC-2746-412E-BA28-A7FC58B1E9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E56D052C-BEAC-4ABE-B227-C0CDD7750861}" type="slidenum">
              <a:rPr lang="fr-FR" altLang="fr-FR" sz="1200"/>
              <a:pPr/>
              <a:t>1</a:t>
            </a:fld>
            <a:endParaRPr lang="fr-FR" altLang="fr-FR" sz="1200"/>
          </a:p>
        </p:txBody>
      </p:sp>
      <p:sp>
        <p:nvSpPr>
          <p:cNvPr id="5123" name="Rectangle 2">
            <a:extLst>
              <a:ext uri="{FF2B5EF4-FFF2-40B4-BE49-F238E27FC236}">
                <a16:creationId xmlns:a16="http://schemas.microsoft.com/office/drawing/2014/main" id="{33F2C6E3-E455-4818-A2A9-72E8ECC3BA87}"/>
              </a:ext>
            </a:extLst>
          </p:cNvPr>
          <p:cNvSpPr>
            <a:spLocks noGrp="1" noRot="1" noChangeAspect="1" noChangeArrowheads="1" noTextEdit="1"/>
          </p:cNvSpPr>
          <p:nvPr>
            <p:ph type="sldImg"/>
          </p:nvPr>
        </p:nvSpPr>
        <p:spPr>
          <a:xfrm>
            <a:off x="858838" y="735013"/>
            <a:ext cx="4905375" cy="3679825"/>
          </a:xfrm>
          <a:ln/>
        </p:spPr>
      </p:sp>
      <p:sp>
        <p:nvSpPr>
          <p:cNvPr id="5124" name="Rectangle 3">
            <a:extLst>
              <a:ext uri="{FF2B5EF4-FFF2-40B4-BE49-F238E27FC236}">
                <a16:creationId xmlns:a16="http://schemas.microsoft.com/office/drawing/2014/main" id="{0B1D39F0-7883-4CB4-B3B2-4B1CEF3880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F47E064F-7701-4693-838E-80B1EDFC93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E3F81BB2-CDE4-480E-A610-F1D51C9DD3AD}" type="slidenum">
              <a:rPr lang="fr-FR" altLang="fr-FR" sz="1200"/>
              <a:pPr/>
              <a:t>10</a:t>
            </a:fld>
            <a:endParaRPr lang="fr-FR" altLang="fr-FR" sz="1200"/>
          </a:p>
        </p:txBody>
      </p:sp>
      <p:sp>
        <p:nvSpPr>
          <p:cNvPr id="23555" name="Rectangle 2">
            <a:extLst>
              <a:ext uri="{FF2B5EF4-FFF2-40B4-BE49-F238E27FC236}">
                <a16:creationId xmlns:a16="http://schemas.microsoft.com/office/drawing/2014/main" id="{C796B585-0A3F-427D-A6C3-1191047E23B2}"/>
              </a:ext>
            </a:extLst>
          </p:cNvPr>
          <p:cNvSpPr>
            <a:spLocks noGrp="1" noRot="1" noChangeAspect="1" noChangeArrowheads="1" noTextEdit="1"/>
          </p:cNvSpPr>
          <p:nvPr>
            <p:ph type="sldImg"/>
          </p:nvPr>
        </p:nvSpPr>
        <p:spPr>
          <a:xfrm>
            <a:off x="858838" y="735013"/>
            <a:ext cx="4905375" cy="3679825"/>
          </a:xfrm>
          <a:ln/>
        </p:spPr>
      </p:sp>
      <p:sp>
        <p:nvSpPr>
          <p:cNvPr id="23556" name="Rectangle 3">
            <a:extLst>
              <a:ext uri="{FF2B5EF4-FFF2-40B4-BE49-F238E27FC236}">
                <a16:creationId xmlns:a16="http://schemas.microsoft.com/office/drawing/2014/main" id="{487272C1-418F-4FBF-B36E-724717EFF7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36072CF5-B618-42CC-8B09-E28C785158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620E8A89-F9C0-4D6C-B1BA-72EA2109F1BF}" type="slidenum">
              <a:rPr lang="fr-FR" altLang="fr-FR" sz="1200"/>
              <a:pPr/>
              <a:t>11</a:t>
            </a:fld>
            <a:endParaRPr lang="fr-FR" altLang="fr-FR" sz="1200"/>
          </a:p>
        </p:txBody>
      </p:sp>
      <p:sp>
        <p:nvSpPr>
          <p:cNvPr id="25603" name="Rectangle 2">
            <a:extLst>
              <a:ext uri="{FF2B5EF4-FFF2-40B4-BE49-F238E27FC236}">
                <a16:creationId xmlns:a16="http://schemas.microsoft.com/office/drawing/2014/main" id="{8965F7FD-EDB9-4106-8815-1C5D8F606971}"/>
              </a:ext>
            </a:extLst>
          </p:cNvPr>
          <p:cNvSpPr>
            <a:spLocks noGrp="1" noRot="1" noChangeAspect="1" noChangeArrowheads="1" noTextEdit="1"/>
          </p:cNvSpPr>
          <p:nvPr>
            <p:ph type="sldImg"/>
          </p:nvPr>
        </p:nvSpPr>
        <p:spPr>
          <a:xfrm>
            <a:off x="858838" y="735013"/>
            <a:ext cx="4905375" cy="3679825"/>
          </a:xfrm>
          <a:ln/>
        </p:spPr>
      </p:sp>
      <p:sp>
        <p:nvSpPr>
          <p:cNvPr id="25604" name="Rectangle 3">
            <a:extLst>
              <a:ext uri="{FF2B5EF4-FFF2-40B4-BE49-F238E27FC236}">
                <a16:creationId xmlns:a16="http://schemas.microsoft.com/office/drawing/2014/main" id="{C753E678-A836-4E8E-AD55-E6A22EFAAC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BE76970-3E28-4BF3-83BF-53CAEDB303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4608F22E-2DC8-4813-BC22-2DCF738D3B46}" type="slidenum">
              <a:rPr lang="fr-FR" altLang="fr-FR" sz="1200"/>
              <a:pPr/>
              <a:t>12</a:t>
            </a:fld>
            <a:endParaRPr lang="fr-FR" altLang="fr-FR" sz="1200"/>
          </a:p>
        </p:txBody>
      </p:sp>
      <p:sp>
        <p:nvSpPr>
          <p:cNvPr id="27651" name="Rectangle 2">
            <a:extLst>
              <a:ext uri="{FF2B5EF4-FFF2-40B4-BE49-F238E27FC236}">
                <a16:creationId xmlns:a16="http://schemas.microsoft.com/office/drawing/2014/main" id="{B89BAC9E-E0D1-4A15-9CD7-DD4F0B7B8D60}"/>
              </a:ext>
            </a:extLst>
          </p:cNvPr>
          <p:cNvSpPr>
            <a:spLocks noGrp="1" noRot="1" noChangeAspect="1" noChangeArrowheads="1" noTextEdit="1"/>
          </p:cNvSpPr>
          <p:nvPr>
            <p:ph type="sldImg"/>
          </p:nvPr>
        </p:nvSpPr>
        <p:spPr>
          <a:xfrm>
            <a:off x="858838" y="735013"/>
            <a:ext cx="4905375" cy="3679825"/>
          </a:xfrm>
          <a:ln/>
        </p:spPr>
      </p:sp>
      <p:sp>
        <p:nvSpPr>
          <p:cNvPr id="27652" name="Rectangle 3">
            <a:extLst>
              <a:ext uri="{FF2B5EF4-FFF2-40B4-BE49-F238E27FC236}">
                <a16:creationId xmlns:a16="http://schemas.microsoft.com/office/drawing/2014/main" id="{8609BC69-02D5-4692-B551-A89100C4B3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515F3ADE-2D11-41B2-A2E5-035F92A4C0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1125276C-8396-49AC-8BF2-8DC94589D253}" type="slidenum">
              <a:rPr lang="fr-FR" altLang="fr-FR" sz="1200"/>
              <a:pPr/>
              <a:t>13</a:t>
            </a:fld>
            <a:endParaRPr lang="fr-FR" altLang="fr-FR" sz="1200"/>
          </a:p>
        </p:txBody>
      </p:sp>
      <p:sp>
        <p:nvSpPr>
          <p:cNvPr id="29699" name="Rectangle 2">
            <a:extLst>
              <a:ext uri="{FF2B5EF4-FFF2-40B4-BE49-F238E27FC236}">
                <a16:creationId xmlns:a16="http://schemas.microsoft.com/office/drawing/2014/main" id="{C7347C43-7036-4001-855D-F21A05F1C396}"/>
              </a:ext>
            </a:extLst>
          </p:cNvPr>
          <p:cNvSpPr>
            <a:spLocks noGrp="1" noRot="1" noChangeAspect="1" noChangeArrowheads="1" noTextEdit="1"/>
          </p:cNvSpPr>
          <p:nvPr>
            <p:ph type="sldImg"/>
          </p:nvPr>
        </p:nvSpPr>
        <p:spPr>
          <a:xfrm>
            <a:off x="858838" y="735013"/>
            <a:ext cx="4905375" cy="3679825"/>
          </a:xfrm>
          <a:ln/>
        </p:spPr>
      </p:sp>
      <p:sp>
        <p:nvSpPr>
          <p:cNvPr id="29700" name="Rectangle 3">
            <a:extLst>
              <a:ext uri="{FF2B5EF4-FFF2-40B4-BE49-F238E27FC236}">
                <a16:creationId xmlns:a16="http://schemas.microsoft.com/office/drawing/2014/main" id="{47207364-D0E0-4031-9A18-B810A90676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0482737D-BFD7-4BB2-8F69-358435F9E1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379C1A77-0EF6-4CA9-B91B-CF31EFEFC1C2}" type="slidenum">
              <a:rPr lang="fr-FR" altLang="fr-FR" sz="1200"/>
              <a:pPr/>
              <a:t>14</a:t>
            </a:fld>
            <a:endParaRPr lang="fr-FR" altLang="fr-FR" sz="1200"/>
          </a:p>
        </p:txBody>
      </p:sp>
      <p:sp>
        <p:nvSpPr>
          <p:cNvPr id="31747" name="Rectangle 2">
            <a:extLst>
              <a:ext uri="{FF2B5EF4-FFF2-40B4-BE49-F238E27FC236}">
                <a16:creationId xmlns:a16="http://schemas.microsoft.com/office/drawing/2014/main" id="{2BB1F303-AF24-4C44-A939-9B77189D9DCA}"/>
              </a:ext>
            </a:extLst>
          </p:cNvPr>
          <p:cNvSpPr>
            <a:spLocks noGrp="1" noRot="1" noChangeAspect="1" noChangeArrowheads="1" noTextEdit="1"/>
          </p:cNvSpPr>
          <p:nvPr>
            <p:ph type="sldImg"/>
          </p:nvPr>
        </p:nvSpPr>
        <p:spPr>
          <a:xfrm>
            <a:off x="858838" y="735013"/>
            <a:ext cx="4905375" cy="3679825"/>
          </a:xfrm>
          <a:ln/>
        </p:spPr>
      </p:sp>
      <p:sp>
        <p:nvSpPr>
          <p:cNvPr id="31748" name="Rectangle 3">
            <a:extLst>
              <a:ext uri="{FF2B5EF4-FFF2-40B4-BE49-F238E27FC236}">
                <a16:creationId xmlns:a16="http://schemas.microsoft.com/office/drawing/2014/main" id="{BD736D89-909C-4C36-85DA-6590CCFAB08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E3CD2780-C4A1-44AD-AE7C-CBED867937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05491833-0E98-4C42-9C39-D5C01230D996}" type="slidenum">
              <a:rPr lang="fr-FR" altLang="fr-FR" sz="1200"/>
              <a:pPr/>
              <a:t>15</a:t>
            </a:fld>
            <a:endParaRPr lang="fr-FR" altLang="fr-FR" sz="1200"/>
          </a:p>
        </p:txBody>
      </p:sp>
      <p:sp>
        <p:nvSpPr>
          <p:cNvPr id="33795" name="Rectangle 2">
            <a:extLst>
              <a:ext uri="{FF2B5EF4-FFF2-40B4-BE49-F238E27FC236}">
                <a16:creationId xmlns:a16="http://schemas.microsoft.com/office/drawing/2014/main" id="{C26019D1-EBD0-4D6D-A8F9-848199C9BF4D}"/>
              </a:ext>
            </a:extLst>
          </p:cNvPr>
          <p:cNvSpPr>
            <a:spLocks noGrp="1" noRot="1" noChangeAspect="1" noChangeArrowheads="1" noTextEdit="1"/>
          </p:cNvSpPr>
          <p:nvPr>
            <p:ph type="sldImg"/>
          </p:nvPr>
        </p:nvSpPr>
        <p:spPr>
          <a:xfrm>
            <a:off x="858838" y="735013"/>
            <a:ext cx="4905375" cy="3679825"/>
          </a:xfrm>
          <a:ln/>
        </p:spPr>
      </p:sp>
      <p:sp>
        <p:nvSpPr>
          <p:cNvPr id="33796" name="Rectangle 3">
            <a:extLst>
              <a:ext uri="{FF2B5EF4-FFF2-40B4-BE49-F238E27FC236}">
                <a16:creationId xmlns:a16="http://schemas.microsoft.com/office/drawing/2014/main" id="{F64072BC-1AA8-4554-955F-82A504E6B3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3F4D239F-AD94-407C-8466-42B5236E475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5A92D3C0-84B7-47E8-8E13-11C9C5FE3267}" type="slidenum">
              <a:rPr lang="fr-FR" altLang="fr-FR" sz="1200"/>
              <a:pPr/>
              <a:t>16</a:t>
            </a:fld>
            <a:endParaRPr lang="fr-FR" altLang="fr-FR" sz="1200"/>
          </a:p>
        </p:txBody>
      </p:sp>
      <p:sp>
        <p:nvSpPr>
          <p:cNvPr id="35843" name="Rectangle 2">
            <a:extLst>
              <a:ext uri="{FF2B5EF4-FFF2-40B4-BE49-F238E27FC236}">
                <a16:creationId xmlns:a16="http://schemas.microsoft.com/office/drawing/2014/main" id="{679D7D4F-C178-4326-AC8C-6ED4ED465311}"/>
              </a:ext>
            </a:extLst>
          </p:cNvPr>
          <p:cNvSpPr>
            <a:spLocks noGrp="1" noRot="1" noChangeAspect="1" noChangeArrowheads="1" noTextEdit="1"/>
          </p:cNvSpPr>
          <p:nvPr>
            <p:ph type="sldImg"/>
          </p:nvPr>
        </p:nvSpPr>
        <p:spPr>
          <a:xfrm>
            <a:off x="858838" y="735013"/>
            <a:ext cx="4905375" cy="3679825"/>
          </a:xfrm>
          <a:ln/>
        </p:spPr>
      </p:sp>
      <p:sp>
        <p:nvSpPr>
          <p:cNvPr id="35844" name="Rectangle 3">
            <a:extLst>
              <a:ext uri="{FF2B5EF4-FFF2-40B4-BE49-F238E27FC236}">
                <a16:creationId xmlns:a16="http://schemas.microsoft.com/office/drawing/2014/main" id="{83D62A60-6407-4E49-A18F-797540AAC7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0CC8828F-0054-4A6E-80E3-7CDCE723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BC22F0AF-354B-4ADE-B879-40D79457D9D8}" type="slidenum">
              <a:rPr lang="fr-FR" altLang="fr-FR" sz="1200"/>
              <a:pPr/>
              <a:t>17</a:t>
            </a:fld>
            <a:endParaRPr lang="fr-FR" altLang="fr-FR" sz="1200"/>
          </a:p>
        </p:txBody>
      </p:sp>
      <p:sp>
        <p:nvSpPr>
          <p:cNvPr id="37891" name="Rectangle 2">
            <a:extLst>
              <a:ext uri="{FF2B5EF4-FFF2-40B4-BE49-F238E27FC236}">
                <a16:creationId xmlns:a16="http://schemas.microsoft.com/office/drawing/2014/main" id="{96351824-898D-4EF9-89FF-21C28E9EC978}"/>
              </a:ext>
            </a:extLst>
          </p:cNvPr>
          <p:cNvSpPr>
            <a:spLocks noGrp="1" noRot="1" noChangeAspect="1" noChangeArrowheads="1" noTextEdit="1"/>
          </p:cNvSpPr>
          <p:nvPr>
            <p:ph type="sldImg"/>
          </p:nvPr>
        </p:nvSpPr>
        <p:spPr>
          <a:xfrm>
            <a:off x="858838" y="735013"/>
            <a:ext cx="4905375" cy="3679825"/>
          </a:xfrm>
          <a:ln/>
        </p:spPr>
      </p:sp>
      <p:sp>
        <p:nvSpPr>
          <p:cNvPr id="37892" name="Rectangle 3">
            <a:extLst>
              <a:ext uri="{FF2B5EF4-FFF2-40B4-BE49-F238E27FC236}">
                <a16:creationId xmlns:a16="http://schemas.microsoft.com/office/drawing/2014/main" id="{E7E89E39-85DD-476B-AED7-C4297866AC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017D1C2B-A3D7-40A7-B48F-6D186D5E27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88921001-7572-4FE5-A963-F99F144F279B}" type="slidenum">
              <a:rPr lang="fr-FR" altLang="fr-FR" sz="1200"/>
              <a:pPr/>
              <a:t>18</a:t>
            </a:fld>
            <a:endParaRPr lang="fr-FR" altLang="fr-FR" sz="1200"/>
          </a:p>
        </p:txBody>
      </p:sp>
      <p:sp>
        <p:nvSpPr>
          <p:cNvPr id="39939" name="Rectangle 2">
            <a:extLst>
              <a:ext uri="{FF2B5EF4-FFF2-40B4-BE49-F238E27FC236}">
                <a16:creationId xmlns:a16="http://schemas.microsoft.com/office/drawing/2014/main" id="{4B3DCB79-49EC-4930-B509-15DF45AFDDFA}"/>
              </a:ext>
            </a:extLst>
          </p:cNvPr>
          <p:cNvSpPr>
            <a:spLocks noGrp="1" noRot="1" noChangeAspect="1" noChangeArrowheads="1" noTextEdit="1"/>
          </p:cNvSpPr>
          <p:nvPr>
            <p:ph type="sldImg"/>
          </p:nvPr>
        </p:nvSpPr>
        <p:spPr>
          <a:xfrm>
            <a:off x="858838" y="735013"/>
            <a:ext cx="4905375" cy="3679825"/>
          </a:xfrm>
          <a:ln/>
        </p:spPr>
      </p:sp>
      <p:sp>
        <p:nvSpPr>
          <p:cNvPr id="39940" name="Rectangle 3">
            <a:extLst>
              <a:ext uri="{FF2B5EF4-FFF2-40B4-BE49-F238E27FC236}">
                <a16:creationId xmlns:a16="http://schemas.microsoft.com/office/drawing/2014/main" id="{B1C892E9-A9FD-4EB9-A64C-0196FC1FD7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87861824-8629-4D34-9B39-5E20352D8A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664D63D9-64AE-4589-9863-F1F53999589F}" type="slidenum">
              <a:rPr lang="fr-FR" altLang="fr-FR" sz="1200"/>
              <a:pPr/>
              <a:t>19</a:t>
            </a:fld>
            <a:endParaRPr lang="fr-FR" altLang="fr-FR" sz="1200"/>
          </a:p>
        </p:txBody>
      </p:sp>
      <p:sp>
        <p:nvSpPr>
          <p:cNvPr id="41987" name="Rectangle 2">
            <a:extLst>
              <a:ext uri="{FF2B5EF4-FFF2-40B4-BE49-F238E27FC236}">
                <a16:creationId xmlns:a16="http://schemas.microsoft.com/office/drawing/2014/main" id="{FEF71B33-A7E0-4EE7-98DF-8B96074CADBF}"/>
              </a:ext>
            </a:extLst>
          </p:cNvPr>
          <p:cNvSpPr>
            <a:spLocks noGrp="1" noRot="1" noChangeAspect="1" noChangeArrowheads="1" noTextEdit="1"/>
          </p:cNvSpPr>
          <p:nvPr>
            <p:ph type="sldImg"/>
          </p:nvPr>
        </p:nvSpPr>
        <p:spPr>
          <a:xfrm>
            <a:off x="858838" y="735013"/>
            <a:ext cx="4905375" cy="3679825"/>
          </a:xfrm>
          <a:ln/>
        </p:spPr>
      </p:sp>
      <p:sp>
        <p:nvSpPr>
          <p:cNvPr id="41988" name="Rectangle 3">
            <a:extLst>
              <a:ext uri="{FF2B5EF4-FFF2-40B4-BE49-F238E27FC236}">
                <a16:creationId xmlns:a16="http://schemas.microsoft.com/office/drawing/2014/main" id="{7E076181-187E-44A3-9CAA-5FAB0F3B28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4389A24-B2BC-49BF-B194-B8B2C07F43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694DD2F4-593E-4DA2-9D00-3CD39143A720}" type="slidenum">
              <a:rPr lang="fr-FR" altLang="fr-FR" sz="1200"/>
              <a:pPr/>
              <a:t>2</a:t>
            </a:fld>
            <a:endParaRPr lang="fr-FR" altLang="fr-FR" sz="1200"/>
          </a:p>
        </p:txBody>
      </p:sp>
      <p:sp>
        <p:nvSpPr>
          <p:cNvPr id="7171" name="Rectangle 2">
            <a:extLst>
              <a:ext uri="{FF2B5EF4-FFF2-40B4-BE49-F238E27FC236}">
                <a16:creationId xmlns:a16="http://schemas.microsoft.com/office/drawing/2014/main" id="{1E9E455D-9E24-4E2D-80A7-3C329E4EB7EF}"/>
              </a:ext>
            </a:extLst>
          </p:cNvPr>
          <p:cNvSpPr>
            <a:spLocks noGrp="1" noRot="1" noChangeAspect="1" noChangeArrowheads="1" noTextEdit="1"/>
          </p:cNvSpPr>
          <p:nvPr>
            <p:ph type="sldImg"/>
          </p:nvPr>
        </p:nvSpPr>
        <p:spPr>
          <a:xfrm>
            <a:off x="858838" y="735013"/>
            <a:ext cx="4905375" cy="3679825"/>
          </a:xfrm>
          <a:ln/>
        </p:spPr>
      </p:sp>
      <p:sp>
        <p:nvSpPr>
          <p:cNvPr id="7172" name="Rectangle 3">
            <a:extLst>
              <a:ext uri="{FF2B5EF4-FFF2-40B4-BE49-F238E27FC236}">
                <a16:creationId xmlns:a16="http://schemas.microsoft.com/office/drawing/2014/main" id="{DD355741-B593-4182-B805-67C456CD40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3F4BC631-774F-416F-AF9A-339FAA36DE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13047333-1965-456F-ABCF-CB3DD30A920B}" type="slidenum">
              <a:rPr lang="fr-FR" altLang="fr-FR" sz="1200"/>
              <a:pPr/>
              <a:t>20</a:t>
            </a:fld>
            <a:endParaRPr lang="fr-FR" altLang="fr-FR" sz="1200"/>
          </a:p>
        </p:txBody>
      </p:sp>
      <p:sp>
        <p:nvSpPr>
          <p:cNvPr id="44035" name="Rectangle 2">
            <a:extLst>
              <a:ext uri="{FF2B5EF4-FFF2-40B4-BE49-F238E27FC236}">
                <a16:creationId xmlns:a16="http://schemas.microsoft.com/office/drawing/2014/main" id="{E653A101-F1F3-40E5-9925-0AB9B1BDAD33}"/>
              </a:ext>
            </a:extLst>
          </p:cNvPr>
          <p:cNvSpPr>
            <a:spLocks noGrp="1" noRot="1" noChangeAspect="1" noChangeArrowheads="1" noTextEdit="1"/>
          </p:cNvSpPr>
          <p:nvPr>
            <p:ph type="sldImg"/>
          </p:nvPr>
        </p:nvSpPr>
        <p:spPr>
          <a:xfrm>
            <a:off x="858838" y="735013"/>
            <a:ext cx="4905375" cy="3679825"/>
          </a:xfrm>
          <a:ln/>
        </p:spPr>
      </p:sp>
      <p:sp>
        <p:nvSpPr>
          <p:cNvPr id="44036" name="Rectangle 3">
            <a:extLst>
              <a:ext uri="{FF2B5EF4-FFF2-40B4-BE49-F238E27FC236}">
                <a16:creationId xmlns:a16="http://schemas.microsoft.com/office/drawing/2014/main" id="{E67780A5-6AB4-4476-8E03-34DF2BD60C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5F0B6673-D2E7-4F0D-BA09-B6D6FDDA2B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E6D2BEC2-EBD5-4914-9B8B-67890F1B44CD}" type="slidenum">
              <a:rPr lang="fr-FR" altLang="fr-FR" sz="1200"/>
              <a:pPr/>
              <a:t>21</a:t>
            </a:fld>
            <a:endParaRPr lang="fr-FR" altLang="fr-FR" sz="1200"/>
          </a:p>
        </p:txBody>
      </p:sp>
      <p:sp>
        <p:nvSpPr>
          <p:cNvPr id="46083" name="Rectangle 2">
            <a:extLst>
              <a:ext uri="{FF2B5EF4-FFF2-40B4-BE49-F238E27FC236}">
                <a16:creationId xmlns:a16="http://schemas.microsoft.com/office/drawing/2014/main" id="{69DBF7B3-7BFF-4F8A-ABA8-011CBEC16CAD}"/>
              </a:ext>
            </a:extLst>
          </p:cNvPr>
          <p:cNvSpPr>
            <a:spLocks noGrp="1" noRot="1" noChangeAspect="1" noChangeArrowheads="1" noTextEdit="1"/>
          </p:cNvSpPr>
          <p:nvPr>
            <p:ph type="sldImg"/>
          </p:nvPr>
        </p:nvSpPr>
        <p:spPr>
          <a:xfrm>
            <a:off x="858838" y="735013"/>
            <a:ext cx="4905375" cy="3679825"/>
          </a:xfrm>
          <a:ln/>
        </p:spPr>
      </p:sp>
      <p:sp>
        <p:nvSpPr>
          <p:cNvPr id="46084" name="Rectangle 3">
            <a:extLst>
              <a:ext uri="{FF2B5EF4-FFF2-40B4-BE49-F238E27FC236}">
                <a16:creationId xmlns:a16="http://schemas.microsoft.com/office/drawing/2014/main" id="{05C78B78-36B3-4335-A575-B135B8D0C4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46D28565-5F71-45BD-AB1C-50D037C407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325C2A56-BCFC-48E3-8979-7B6A47D0E2E7}" type="slidenum">
              <a:rPr lang="fr-FR" altLang="fr-FR" sz="1200"/>
              <a:pPr/>
              <a:t>22</a:t>
            </a:fld>
            <a:endParaRPr lang="fr-FR" altLang="fr-FR" sz="1200"/>
          </a:p>
        </p:txBody>
      </p:sp>
      <p:sp>
        <p:nvSpPr>
          <p:cNvPr id="48131" name="Rectangle 2">
            <a:extLst>
              <a:ext uri="{FF2B5EF4-FFF2-40B4-BE49-F238E27FC236}">
                <a16:creationId xmlns:a16="http://schemas.microsoft.com/office/drawing/2014/main" id="{CD23A0D5-D4BA-4CA3-BDCB-0E0B85FED83F}"/>
              </a:ext>
            </a:extLst>
          </p:cNvPr>
          <p:cNvSpPr>
            <a:spLocks noGrp="1" noRot="1" noChangeAspect="1" noChangeArrowheads="1" noTextEdit="1"/>
          </p:cNvSpPr>
          <p:nvPr>
            <p:ph type="sldImg"/>
          </p:nvPr>
        </p:nvSpPr>
        <p:spPr>
          <a:xfrm>
            <a:off x="858838" y="735013"/>
            <a:ext cx="4905375" cy="3679825"/>
          </a:xfrm>
          <a:ln/>
        </p:spPr>
      </p:sp>
      <p:sp>
        <p:nvSpPr>
          <p:cNvPr id="48132" name="Rectangle 3">
            <a:extLst>
              <a:ext uri="{FF2B5EF4-FFF2-40B4-BE49-F238E27FC236}">
                <a16:creationId xmlns:a16="http://schemas.microsoft.com/office/drawing/2014/main" id="{DAB9AE28-051A-4B76-AD8D-F96DC4B3A8D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73BE9A52-FDAD-415B-930F-DEE5340601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B02C331B-7FE8-454E-8675-86E180219E3F}" type="slidenum">
              <a:rPr lang="fr-FR" altLang="fr-FR" sz="1200"/>
              <a:pPr/>
              <a:t>23</a:t>
            </a:fld>
            <a:endParaRPr lang="fr-FR" altLang="fr-FR" sz="1200"/>
          </a:p>
        </p:txBody>
      </p:sp>
      <p:sp>
        <p:nvSpPr>
          <p:cNvPr id="50179" name="Rectangle 2">
            <a:extLst>
              <a:ext uri="{FF2B5EF4-FFF2-40B4-BE49-F238E27FC236}">
                <a16:creationId xmlns:a16="http://schemas.microsoft.com/office/drawing/2014/main" id="{D49C635E-FAA4-4414-83AF-1A67CD5DEF57}"/>
              </a:ext>
            </a:extLst>
          </p:cNvPr>
          <p:cNvSpPr>
            <a:spLocks noGrp="1" noRot="1" noChangeAspect="1" noChangeArrowheads="1" noTextEdit="1"/>
          </p:cNvSpPr>
          <p:nvPr>
            <p:ph type="sldImg"/>
          </p:nvPr>
        </p:nvSpPr>
        <p:spPr>
          <a:xfrm>
            <a:off x="858838" y="735013"/>
            <a:ext cx="4905375" cy="3679825"/>
          </a:xfrm>
          <a:ln/>
        </p:spPr>
      </p:sp>
      <p:sp>
        <p:nvSpPr>
          <p:cNvPr id="50180" name="Rectangle 3">
            <a:extLst>
              <a:ext uri="{FF2B5EF4-FFF2-40B4-BE49-F238E27FC236}">
                <a16:creationId xmlns:a16="http://schemas.microsoft.com/office/drawing/2014/main" id="{CA5FF115-7569-48FA-AAA4-8433AC2EE5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D48308EC-2AE4-44B4-B193-7F6DB90EAB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7ECCCAAD-AEB4-412F-A8AD-DC7665321D2D}" type="slidenum">
              <a:rPr lang="fr-FR" altLang="fr-FR" sz="1200"/>
              <a:pPr/>
              <a:t>24</a:t>
            </a:fld>
            <a:endParaRPr lang="fr-FR" altLang="fr-FR" sz="1200"/>
          </a:p>
        </p:txBody>
      </p:sp>
      <p:sp>
        <p:nvSpPr>
          <p:cNvPr id="52227" name="Rectangle 2">
            <a:extLst>
              <a:ext uri="{FF2B5EF4-FFF2-40B4-BE49-F238E27FC236}">
                <a16:creationId xmlns:a16="http://schemas.microsoft.com/office/drawing/2014/main" id="{52ACFED7-7E1D-4DA0-9F06-EF215CA76F07}"/>
              </a:ext>
            </a:extLst>
          </p:cNvPr>
          <p:cNvSpPr>
            <a:spLocks noGrp="1" noRot="1" noChangeAspect="1" noChangeArrowheads="1" noTextEdit="1"/>
          </p:cNvSpPr>
          <p:nvPr>
            <p:ph type="sldImg"/>
          </p:nvPr>
        </p:nvSpPr>
        <p:spPr>
          <a:xfrm>
            <a:off x="858838" y="735013"/>
            <a:ext cx="4905375" cy="3679825"/>
          </a:xfrm>
          <a:ln/>
        </p:spPr>
      </p:sp>
      <p:sp>
        <p:nvSpPr>
          <p:cNvPr id="52228" name="Rectangle 3">
            <a:extLst>
              <a:ext uri="{FF2B5EF4-FFF2-40B4-BE49-F238E27FC236}">
                <a16:creationId xmlns:a16="http://schemas.microsoft.com/office/drawing/2014/main" id="{6D1F8C08-53CC-499D-AFBA-8629093C54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B554E8F8-D49C-4E7B-98BD-C519C9A8449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77E482B0-7571-4636-8029-2A231C912A67}" type="slidenum">
              <a:rPr lang="fr-FR" altLang="fr-FR" sz="1200"/>
              <a:pPr/>
              <a:t>25</a:t>
            </a:fld>
            <a:endParaRPr lang="fr-FR" altLang="fr-FR" sz="1200"/>
          </a:p>
        </p:txBody>
      </p:sp>
      <p:sp>
        <p:nvSpPr>
          <p:cNvPr id="54275" name="Rectangle 2">
            <a:extLst>
              <a:ext uri="{FF2B5EF4-FFF2-40B4-BE49-F238E27FC236}">
                <a16:creationId xmlns:a16="http://schemas.microsoft.com/office/drawing/2014/main" id="{8AAE195F-16BD-4FDE-B451-CE97D8F286AA}"/>
              </a:ext>
            </a:extLst>
          </p:cNvPr>
          <p:cNvSpPr>
            <a:spLocks noGrp="1" noRot="1" noChangeAspect="1" noChangeArrowheads="1" noTextEdit="1"/>
          </p:cNvSpPr>
          <p:nvPr>
            <p:ph type="sldImg"/>
          </p:nvPr>
        </p:nvSpPr>
        <p:spPr>
          <a:xfrm>
            <a:off x="858838" y="735013"/>
            <a:ext cx="4905375" cy="3679825"/>
          </a:xfrm>
          <a:ln/>
        </p:spPr>
      </p:sp>
      <p:sp>
        <p:nvSpPr>
          <p:cNvPr id="54276" name="Rectangle 3">
            <a:extLst>
              <a:ext uri="{FF2B5EF4-FFF2-40B4-BE49-F238E27FC236}">
                <a16:creationId xmlns:a16="http://schemas.microsoft.com/office/drawing/2014/main" id="{4AF98783-D0E0-44D1-803E-6EC1D311DF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6C86BF9D-ADD8-4C30-8C03-5579FD2734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65FC340C-13F3-40B1-A880-8E29602CAE9E}" type="slidenum">
              <a:rPr lang="fr-FR" altLang="fr-FR" sz="1200"/>
              <a:pPr/>
              <a:t>26</a:t>
            </a:fld>
            <a:endParaRPr lang="fr-FR" altLang="fr-FR" sz="1200"/>
          </a:p>
        </p:txBody>
      </p:sp>
      <p:sp>
        <p:nvSpPr>
          <p:cNvPr id="56323" name="Rectangle 2">
            <a:extLst>
              <a:ext uri="{FF2B5EF4-FFF2-40B4-BE49-F238E27FC236}">
                <a16:creationId xmlns:a16="http://schemas.microsoft.com/office/drawing/2014/main" id="{F973F0D3-70F4-4049-9E5A-65CE5715FBD3}"/>
              </a:ext>
            </a:extLst>
          </p:cNvPr>
          <p:cNvSpPr>
            <a:spLocks noGrp="1" noRot="1" noChangeAspect="1" noChangeArrowheads="1" noTextEdit="1"/>
          </p:cNvSpPr>
          <p:nvPr>
            <p:ph type="sldImg"/>
          </p:nvPr>
        </p:nvSpPr>
        <p:spPr>
          <a:xfrm>
            <a:off x="858838" y="735013"/>
            <a:ext cx="4905375" cy="3679825"/>
          </a:xfrm>
          <a:ln/>
        </p:spPr>
      </p:sp>
      <p:sp>
        <p:nvSpPr>
          <p:cNvPr id="56324" name="Rectangle 3">
            <a:extLst>
              <a:ext uri="{FF2B5EF4-FFF2-40B4-BE49-F238E27FC236}">
                <a16:creationId xmlns:a16="http://schemas.microsoft.com/office/drawing/2014/main" id="{38FF6B5D-64F2-42C6-AB4F-E23275A46F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9F19EFFB-EFAF-4FAB-9B22-177DC7C129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132AE078-A917-4FB5-AB63-BD84031E27B8}" type="slidenum">
              <a:rPr lang="fr-FR" altLang="fr-FR" sz="1200"/>
              <a:pPr/>
              <a:t>27</a:t>
            </a:fld>
            <a:endParaRPr lang="fr-FR" altLang="fr-FR" sz="1200"/>
          </a:p>
        </p:txBody>
      </p:sp>
      <p:sp>
        <p:nvSpPr>
          <p:cNvPr id="58371" name="Rectangle 2">
            <a:extLst>
              <a:ext uri="{FF2B5EF4-FFF2-40B4-BE49-F238E27FC236}">
                <a16:creationId xmlns:a16="http://schemas.microsoft.com/office/drawing/2014/main" id="{C14776D1-F09D-434B-8FA0-F79682712E8A}"/>
              </a:ext>
            </a:extLst>
          </p:cNvPr>
          <p:cNvSpPr>
            <a:spLocks noGrp="1" noRot="1" noChangeAspect="1" noChangeArrowheads="1" noTextEdit="1"/>
          </p:cNvSpPr>
          <p:nvPr>
            <p:ph type="sldImg"/>
          </p:nvPr>
        </p:nvSpPr>
        <p:spPr>
          <a:xfrm>
            <a:off x="858838" y="735013"/>
            <a:ext cx="4905375" cy="3679825"/>
          </a:xfrm>
          <a:ln/>
        </p:spPr>
      </p:sp>
      <p:sp>
        <p:nvSpPr>
          <p:cNvPr id="58372" name="Rectangle 3">
            <a:extLst>
              <a:ext uri="{FF2B5EF4-FFF2-40B4-BE49-F238E27FC236}">
                <a16:creationId xmlns:a16="http://schemas.microsoft.com/office/drawing/2014/main" id="{92CCEBBE-7870-422D-9ED2-C1B63DAA4E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0FA7EFEB-008F-4B86-A850-5D283E3296F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45F43B13-1784-4149-8351-F83461250580}" type="slidenum">
              <a:rPr lang="fr-FR" altLang="fr-FR" sz="1200"/>
              <a:pPr/>
              <a:t>28</a:t>
            </a:fld>
            <a:endParaRPr lang="fr-FR" altLang="fr-FR" sz="1200"/>
          </a:p>
        </p:txBody>
      </p:sp>
      <p:sp>
        <p:nvSpPr>
          <p:cNvPr id="60419" name="Rectangle 2">
            <a:extLst>
              <a:ext uri="{FF2B5EF4-FFF2-40B4-BE49-F238E27FC236}">
                <a16:creationId xmlns:a16="http://schemas.microsoft.com/office/drawing/2014/main" id="{F9426CE2-DC3D-4CBA-8862-3C53EA151384}"/>
              </a:ext>
            </a:extLst>
          </p:cNvPr>
          <p:cNvSpPr>
            <a:spLocks noGrp="1" noRot="1" noChangeAspect="1" noChangeArrowheads="1" noTextEdit="1"/>
          </p:cNvSpPr>
          <p:nvPr>
            <p:ph type="sldImg"/>
          </p:nvPr>
        </p:nvSpPr>
        <p:spPr>
          <a:xfrm>
            <a:off x="858838" y="735013"/>
            <a:ext cx="4905375" cy="3679825"/>
          </a:xfrm>
          <a:ln/>
        </p:spPr>
      </p:sp>
      <p:sp>
        <p:nvSpPr>
          <p:cNvPr id="60420" name="Rectangle 3">
            <a:extLst>
              <a:ext uri="{FF2B5EF4-FFF2-40B4-BE49-F238E27FC236}">
                <a16:creationId xmlns:a16="http://schemas.microsoft.com/office/drawing/2014/main" id="{E750DEAE-0934-47A9-A5D6-7CB045973F1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08ACE105-D1D9-4729-AC9E-5AB9372C96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CC891160-682D-4629-AA11-1A007DBFB17B}" type="slidenum">
              <a:rPr lang="fr-FR" altLang="fr-FR" sz="1200"/>
              <a:pPr/>
              <a:t>29</a:t>
            </a:fld>
            <a:endParaRPr lang="fr-FR" altLang="fr-FR" sz="1200"/>
          </a:p>
        </p:txBody>
      </p:sp>
      <p:sp>
        <p:nvSpPr>
          <p:cNvPr id="62467" name="Rectangle 2">
            <a:extLst>
              <a:ext uri="{FF2B5EF4-FFF2-40B4-BE49-F238E27FC236}">
                <a16:creationId xmlns:a16="http://schemas.microsoft.com/office/drawing/2014/main" id="{BE42F519-434E-4157-9173-5A57BF205F13}"/>
              </a:ext>
            </a:extLst>
          </p:cNvPr>
          <p:cNvSpPr>
            <a:spLocks noGrp="1" noRot="1" noChangeAspect="1" noChangeArrowheads="1" noTextEdit="1"/>
          </p:cNvSpPr>
          <p:nvPr>
            <p:ph type="sldImg"/>
          </p:nvPr>
        </p:nvSpPr>
        <p:spPr>
          <a:xfrm>
            <a:off x="858838" y="735013"/>
            <a:ext cx="4905375" cy="3679825"/>
          </a:xfrm>
          <a:ln/>
        </p:spPr>
      </p:sp>
      <p:sp>
        <p:nvSpPr>
          <p:cNvPr id="62468" name="Rectangle 3">
            <a:extLst>
              <a:ext uri="{FF2B5EF4-FFF2-40B4-BE49-F238E27FC236}">
                <a16:creationId xmlns:a16="http://schemas.microsoft.com/office/drawing/2014/main" id="{9ABC92A8-19D3-4D71-96C3-43A96C117A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597861C6-C890-4789-9E56-6CD3AFE428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35166A9E-15E2-4963-B01F-5B361D58BF6A}" type="slidenum">
              <a:rPr lang="fr-FR" altLang="fr-FR" sz="1200"/>
              <a:pPr/>
              <a:t>3</a:t>
            </a:fld>
            <a:endParaRPr lang="fr-FR" altLang="fr-FR" sz="1200"/>
          </a:p>
        </p:txBody>
      </p:sp>
      <p:sp>
        <p:nvSpPr>
          <p:cNvPr id="9219" name="Rectangle 2">
            <a:extLst>
              <a:ext uri="{FF2B5EF4-FFF2-40B4-BE49-F238E27FC236}">
                <a16:creationId xmlns:a16="http://schemas.microsoft.com/office/drawing/2014/main" id="{45EE2BE0-D3A3-469D-BBDE-DA0B747C7D12}"/>
              </a:ext>
            </a:extLst>
          </p:cNvPr>
          <p:cNvSpPr>
            <a:spLocks noGrp="1" noRot="1" noChangeAspect="1" noChangeArrowheads="1" noTextEdit="1"/>
          </p:cNvSpPr>
          <p:nvPr>
            <p:ph type="sldImg"/>
          </p:nvPr>
        </p:nvSpPr>
        <p:spPr>
          <a:xfrm>
            <a:off x="858838" y="735013"/>
            <a:ext cx="4905375" cy="3679825"/>
          </a:xfrm>
          <a:ln/>
        </p:spPr>
      </p:sp>
      <p:sp>
        <p:nvSpPr>
          <p:cNvPr id="9220" name="Rectangle 3">
            <a:extLst>
              <a:ext uri="{FF2B5EF4-FFF2-40B4-BE49-F238E27FC236}">
                <a16:creationId xmlns:a16="http://schemas.microsoft.com/office/drawing/2014/main" id="{BF48AEC2-5CEA-45AA-BA29-CEF85C66EE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3F78BC81-BF62-4984-BEDE-8951ABC700B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CF49C1B6-A48C-4884-91CB-D744ED7E556E}" type="slidenum">
              <a:rPr lang="fr-FR" altLang="fr-FR" sz="1200"/>
              <a:pPr/>
              <a:t>30</a:t>
            </a:fld>
            <a:endParaRPr lang="fr-FR" altLang="fr-FR" sz="1200"/>
          </a:p>
        </p:txBody>
      </p:sp>
      <p:sp>
        <p:nvSpPr>
          <p:cNvPr id="64515" name="Rectangle 2">
            <a:extLst>
              <a:ext uri="{FF2B5EF4-FFF2-40B4-BE49-F238E27FC236}">
                <a16:creationId xmlns:a16="http://schemas.microsoft.com/office/drawing/2014/main" id="{3D9FAAE8-9A01-4F0D-ADE8-5ECC169A458D}"/>
              </a:ext>
            </a:extLst>
          </p:cNvPr>
          <p:cNvSpPr>
            <a:spLocks noGrp="1" noRot="1" noChangeAspect="1" noChangeArrowheads="1" noTextEdit="1"/>
          </p:cNvSpPr>
          <p:nvPr>
            <p:ph type="sldImg"/>
          </p:nvPr>
        </p:nvSpPr>
        <p:spPr>
          <a:xfrm>
            <a:off x="858838" y="735013"/>
            <a:ext cx="4905375" cy="3679825"/>
          </a:xfrm>
          <a:ln/>
        </p:spPr>
      </p:sp>
      <p:sp>
        <p:nvSpPr>
          <p:cNvPr id="64516" name="Rectangle 3">
            <a:extLst>
              <a:ext uri="{FF2B5EF4-FFF2-40B4-BE49-F238E27FC236}">
                <a16:creationId xmlns:a16="http://schemas.microsoft.com/office/drawing/2014/main" id="{A783812A-3D16-4636-B4AC-950286001B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8C7A1EFF-ECA6-4697-B8E1-9A009C8832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E7F0D3C9-4047-4F76-A13E-AEA13E755C6A}" type="slidenum">
              <a:rPr lang="fr-FR" altLang="fr-FR" sz="1200"/>
              <a:pPr/>
              <a:t>31</a:t>
            </a:fld>
            <a:endParaRPr lang="fr-FR" altLang="fr-FR" sz="1200"/>
          </a:p>
        </p:txBody>
      </p:sp>
      <p:sp>
        <p:nvSpPr>
          <p:cNvPr id="66563" name="Rectangle 2">
            <a:extLst>
              <a:ext uri="{FF2B5EF4-FFF2-40B4-BE49-F238E27FC236}">
                <a16:creationId xmlns:a16="http://schemas.microsoft.com/office/drawing/2014/main" id="{9BB5A5B6-978E-4322-BED5-3772B3417E91}"/>
              </a:ext>
            </a:extLst>
          </p:cNvPr>
          <p:cNvSpPr>
            <a:spLocks noGrp="1" noRot="1" noChangeAspect="1" noChangeArrowheads="1" noTextEdit="1"/>
          </p:cNvSpPr>
          <p:nvPr>
            <p:ph type="sldImg"/>
          </p:nvPr>
        </p:nvSpPr>
        <p:spPr>
          <a:xfrm>
            <a:off x="858838" y="735013"/>
            <a:ext cx="4905375" cy="3679825"/>
          </a:xfrm>
          <a:ln/>
        </p:spPr>
      </p:sp>
      <p:sp>
        <p:nvSpPr>
          <p:cNvPr id="66564" name="Rectangle 3">
            <a:extLst>
              <a:ext uri="{FF2B5EF4-FFF2-40B4-BE49-F238E27FC236}">
                <a16:creationId xmlns:a16="http://schemas.microsoft.com/office/drawing/2014/main" id="{744C237C-0C30-4D67-889C-C292FE92D1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8683291D-3BA7-48D8-8A55-21C1A32A0F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E8DE7F70-EFAC-499F-9138-ABCDF33EF90D}" type="slidenum">
              <a:rPr lang="fr-FR" altLang="fr-FR" sz="1200"/>
              <a:pPr/>
              <a:t>32</a:t>
            </a:fld>
            <a:endParaRPr lang="fr-FR" altLang="fr-FR" sz="1200"/>
          </a:p>
        </p:txBody>
      </p:sp>
      <p:sp>
        <p:nvSpPr>
          <p:cNvPr id="68611" name="Rectangle 2">
            <a:extLst>
              <a:ext uri="{FF2B5EF4-FFF2-40B4-BE49-F238E27FC236}">
                <a16:creationId xmlns:a16="http://schemas.microsoft.com/office/drawing/2014/main" id="{08C0FAB7-6E08-430B-9710-A89C2F9F99EF}"/>
              </a:ext>
            </a:extLst>
          </p:cNvPr>
          <p:cNvSpPr>
            <a:spLocks noGrp="1" noRot="1" noChangeAspect="1" noChangeArrowheads="1" noTextEdit="1"/>
          </p:cNvSpPr>
          <p:nvPr>
            <p:ph type="sldImg"/>
          </p:nvPr>
        </p:nvSpPr>
        <p:spPr>
          <a:xfrm>
            <a:off x="858838" y="735013"/>
            <a:ext cx="4905375" cy="3679825"/>
          </a:xfrm>
          <a:ln/>
        </p:spPr>
      </p:sp>
      <p:sp>
        <p:nvSpPr>
          <p:cNvPr id="68612" name="Rectangle 3">
            <a:extLst>
              <a:ext uri="{FF2B5EF4-FFF2-40B4-BE49-F238E27FC236}">
                <a16:creationId xmlns:a16="http://schemas.microsoft.com/office/drawing/2014/main" id="{D8B72294-E7AA-4887-BF7F-8FAAE32583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828029A9-15DC-434A-8456-8FBB1F12D4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58505080-A112-42D4-B7B2-AB40A6C49785}" type="slidenum">
              <a:rPr lang="fr-FR" altLang="fr-FR" sz="1200"/>
              <a:pPr/>
              <a:t>33</a:t>
            </a:fld>
            <a:endParaRPr lang="fr-FR" altLang="fr-FR" sz="1200"/>
          </a:p>
        </p:txBody>
      </p:sp>
      <p:sp>
        <p:nvSpPr>
          <p:cNvPr id="70659" name="Rectangle 2">
            <a:extLst>
              <a:ext uri="{FF2B5EF4-FFF2-40B4-BE49-F238E27FC236}">
                <a16:creationId xmlns:a16="http://schemas.microsoft.com/office/drawing/2014/main" id="{D562C0BF-5499-4FD6-AC63-F85729386FE0}"/>
              </a:ext>
            </a:extLst>
          </p:cNvPr>
          <p:cNvSpPr>
            <a:spLocks noGrp="1" noRot="1" noChangeAspect="1" noChangeArrowheads="1" noTextEdit="1"/>
          </p:cNvSpPr>
          <p:nvPr>
            <p:ph type="sldImg"/>
          </p:nvPr>
        </p:nvSpPr>
        <p:spPr>
          <a:xfrm>
            <a:off x="858838" y="735013"/>
            <a:ext cx="4905375" cy="3679825"/>
          </a:xfrm>
          <a:ln/>
        </p:spPr>
      </p:sp>
      <p:sp>
        <p:nvSpPr>
          <p:cNvPr id="70660" name="Rectangle 3">
            <a:extLst>
              <a:ext uri="{FF2B5EF4-FFF2-40B4-BE49-F238E27FC236}">
                <a16:creationId xmlns:a16="http://schemas.microsoft.com/office/drawing/2014/main" id="{7980611C-CD89-48FD-B016-85BD99E590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2312979E-A0C3-48D2-8587-14452953FC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12999B92-5E53-4AEF-9C65-D2B1DFA066F4}" type="slidenum">
              <a:rPr lang="fr-FR" altLang="fr-FR" sz="1200"/>
              <a:pPr/>
              <a:t>34</a:t>
            </a:fld>
            <a:endParaRPr lang="fr-FR" altLang="fr-FR" sz="1200"/>
          </a:p>
        </p:txBody>
      </p:sp>
      <p:sp>
        <p:nvSpPr>
          <p:cNvPr id="72707" name="Rectangle 2">
            <a:extLst>
              <a:ext uri="{FF2B5EF4-FFF2-40B4-BE49-F238E27FC236}">
                <a16:creationId xmlns:a16="http://schemas.microsoft.com/office/drawing/2014/main" id="{F476CC1E-DC7E-4DD1-B0E1-E1CBB17DA7B8}"/>
              </a:ext>
            </a:extLst>
          </p:cNvPr>
          <p:cNvSpPr>
            <a:spLocks noGrp="1" noRot="1" noChangeAspect="1" noChangeArrowheads="1" noTextEdit="1"/>
          </p:cNvSpPr>
          <p:nvPr>
            <p:ph type="sldImg"/>
          </p:nvPr>
        </p:nvSpPr>
        <p:spPr>
          <a:xfrm>
            <a:off x="858838" y="735013"/>
            <a:ext cx="4905375" cy="3679825"/>
          </a:xfrm>
          <a:ln/>
        </p:spPr>
      </p:sp>
      <p:sp>
        <p:nvSpPr>
          <p:cNvPr id="72708" name="Rectangle 3">
            <a:extLst>
              <a:ext uri="{FF2B5EF4-FFF2-40B4-BE49-F238E27FC236}">
                <a16:creationId xmlns:a16="http://schemas.microsoft.com/office/drawing/2014/main" id="{28E4B396-33E6-4003-B693-1F500395F8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92C8664C-4092-43E0-B2BB-ECDD4DC267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DFC58B33-78FA-4D8F-A4AD-1B930E3A3464}" type="slidenum">
              <a:rPr lang="fr-FR" altLang="fr-FR" sz="1200"/>
              <a:pPr/>
              <a:t>35</a:t>
            </a:fld>
            <a:endParaRPr lang="fr-FR" altLang="fr-FR" sz="1200"/>
          </a:p>
        </p:txBody>
      </p:sp>
      <p:sp>
        <p:nvSpPr>
          <p:cNvPr id="74755" name="Rectangle 2">
            <a:extLst>
              <a:ext uri="{FF2B5EF4-FFF2-40B4-BE49-F238E27FC236}">
                <a16:creationId xmlns:a16="http://schemas.microsoft.com/office/drawing/2014/main" id="{3D0CD42B-D32F-45D5-A831-8531AE2E4591}"/>
              </a:ext>
            </a:extLst>
          </p:cNvPr>
          <p:cNvSpPr>
            <a:spLocks noGrp="1" noRot="1" noChangeAspect="1" noChangeArrowheads="1" noTextEdit="1"/>
          </p:cNvSpPr>
          <p:nvPr>
            <p:ph type="sldImg"/>
          </p:nvPr>
        </p:nvSpPr>
        <p:spPr>
          <a:xfrm>
            <a:off x="858838" y="735013"/>
            <a:ext cx="4905375" cy="3679825"/>
          </a:xfrm>
          <a:ln/>
        </p:spPr>
      </p:sp>
      <p:sp>
        <p:nvSpPr>
          <p:cNvPr id="74756" name="Rectangle 3">
            <a:extLst>
              <a:ext uri="{FF2B5EF4-FFF2-40B4-BE49-F238E27FC236}">
                <a16:creationId xmlns:a16="http://schemas.microsoft.com/office/drawing/2014/main" id="{3A480FF3-8368-404C-A2F7-1FF948C2EAF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A846426D-B6C6-4080-99A1-583155CCE2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8B1CDDA0-694F-4D8D-8C98-378A7DFF353E}" type="slidenum">
              <a:rPr lang="fr-FR" altLang="fr-FR" sz="1200"/>
              <a:pPr/>
              <a:t>36</a:t>
            </a:fld>
            <a:endParaRPr lang="fr-FR" altLang="fr-FR" sz="1200"/>
          </a:p>
        </p:txBody>
      </p:sp>
      <p:sp>
        <p:nvSpPr>
          <p:cNvPr id="76803" name="Rectangle 2">
            <a:extLst>
              <a:ext uri="{FF2B5EF4-FFF2-40B4-BE49-F238E27FC236}">
                <a16:creationId xmlns:a16="http://schemas.microsoft.com/office/drawing/2014/main" id="{A9B6135B-D908-478B-8E09-7C7BC7ED22EB}"/>
              </a:ext>
            </a:extLst>
          </p:cNvPr>
          <p:cNvSpPr>
            <a:spLocks noGrp="1" noRot="1" noChangeAspect="1" noChangeArrowheads="1" noTextEdit="1"/>
          </p:cNvSpPr>
          <p:nvPr>
            <p:ph type="sldImg"/>
          </p:nvPr>
        </p:nvSpPr>
        <p:spPr>
          <a:xfrm>
            <a:off x="858838" y="735013"/>
            <a:ext cx="4905375" cy="3679825"/>
          </a:xfrm>
          <a:ln/>
        </p:spPr>
      </p:sp>
      <p:sp>
        <p:nvSpPr>
          <p:cNvPr id="76804" name="Rectangle 3">
            <a:extLst>
              <a:ext uri="{FF2B5EF4-FFF2-40B4-BE49-F238E27FC236}">
                <a16:creationId xmlns:a16="http://schemas.microsoft.com/office/drawing/2014/main" id="{3F32C76A-3F6A-4F91-82C7-54F13C9322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DEDE573C-ED25-4E84-AD30-A1179210B1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22DB7BC1-1EED-4870-B636-C49B1226B43B}" type="slidenum">
              <a:rPr lang="fr-FR" altLang="fr-FR" sz="1200"/>
              <a:pPr/>
              <a:t>37</a:t>
            </a:fld>
            <a:endParaRPr lang="fr-FR" altLang="fr-FR" sz="1200"/>
          </a:p>
        </p:txBody>
      </p:sp>
      <p:sp>
        <p:nvSpPr>
          <p:cNvPr id="78851" name="Rectangle 2">
            <a:extLst>
              <a:ext uri="{FF2B5EF4-FFF2-40B4-BE49-F238E27FC236}">
                <a16:creationId xmlns:a16="http://schemas.microsoft.com/office/drawing/2014/main" id="{4D311D0C-5562-4F6C-89C9-0C0FE3975649}"/>
              </a:ext>
            </a:extLst>
          </p:cNvPr>
          <p:cNvSpPr>
            <a:spLocks noGrp="1" noRot="1" noChangeAspect="1" noChangeArrowheads="1" noTextEdit="1"/>
          </p:cNvSpPr>
          <p:nvPr>
            <p:ph type="sldImg"/>
          </p:nvPr>
        </p:nvSpPr>
        <p:spPr>
          <a:xfrm>
            <a:off x="858838" y="735013"/>
            <a:ext cx="4905375" cy="3679825"/>
          </a:xfrm>
          <a:ln/>
        </p:spPr>
      </p:sp>
      <p:sp>
        <p:nvSpPr>
          <p:cNvPr id="78852" name="Rectangle 3">
            <a:extLst>
              <a:ext uri="{FF2B5EF4-FFF2-40B4-BE49-F238E27FC236}">
                <a16:creationId xmlns:a16="http://schemas.microsoft.com/office/drawing/2014/main" id="{ED9D7225-0457-4A12-B582-61D8B94D00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D0052050-AE60-41A5-87C3-42CA40299E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F637DF59-C9C6-4728-B0E3-F4B892941989}" type="slidenum">
              <a:rPr lang="fr-FR" altLang="fr-FR" sz="1200"/>
              <a:pPr/>
              <a:t>38</a:t>
            </a:fld>
            <a:endParaRPr lang="fr-FR" altLang="fr-FR" sz="1200"/>
          </a:p>
        </p:txBody>
      </p:sp>
      <p:sp>
        <p:nvSpPr>
          <p:cNvPr id="80899" name="Rectangle 2">
            <a:extLst>
              <a:ext uri="{FF2B5EF4-FFF2-40B4-BE49-F238E27FC236}">
                <a16:creationId xmlns:a16="http://schemas.microsoft.com/office/drawing/2014/main" id="{68B46A28-7017-4876-A481-96E0EF156CC0}"/>
              </a:ext>
            </a:extLst>
          </p:cNvPr>
          <p:cNvSpPr>
            <a:spLocks noGrp="1" noRot="1" noChangeAspect="1" noChangeArrowheads="1" noTextEdit="1"/>
          </p:cNvSpPr>
          <p:nvPr>
            <p:ph type="sldImg"/>
          </p:nvPr>
        </p:nvSpPr>
        <p:spPr>
          <a:xfrm>
            <a:off x="858838" y="735013"/>
            <a:ext cx="4905375" cy="3679825"/>
          </a:xfrm>
          <a:ln/>
        </p:spPr>
      </p:sp>
      <p:sp>
        <p:nvSpPr>
          <p:cNvPr id="80900" name="Rectangle 3">
            <a:extLst>
              <a:ext uri="{FF2B5EF4-FFF2-40B4-BE49-F238E27FC236}">
                <a16:creationId xmlns:a16="http://schemas.microsoft.com/office/drawing/2014/main" id="{CD373381-CEA6-4F9B-8954-69A5EB804C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7F55A3FE-4781-46C4-A03A-BB2A019F63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30957D63-ECF3-4BEF-AA2F-0F9BFCC3F094}" type="slidenum">
              <a:rPr lang="fr-FR" altLang="fr-FR" sz="1200"/>
              <a:pPr/>
              <a:t>39</a:t>
            </a:fld>
            <a:endParaRPr lang="fr-FR" altLang="fr-FR" sz="1200"/>
          </a:p>
        </p:txBody>
      </p:sp>
      <p:sp>
        <p:nvSpPr>
          <p:cNvPr id="82947" name="Rectangle 2">
            <a:extLst>
              <a:ext uri="{FF2B5EF4-FFF2-40B4-BE49-F238E27FC236}">
                <a16:creationId xmlns:a16="http://schemas.microsoft.com/office/drawing/2014/main" id="{AE08E010-339F-417A-A763-82152D2232EF}"/>
              </a:ext>
            </a:extLst>
          </p:cNvPr>
          <p:cNvSpPr>
            <a:spLocks noGrp="1" noRot="1" noChangeAspect="1" noChangeArrowheads="1" noTextEdit="1"/>
          </p:cNvSpPr>
          <p:nvPr>
            <p:ph type="sldImg"/>
          </p:nvPr>
        </p:nvSpPr>
        <p:spPr>
          <a:xfrm>
            <a:off x="858838" y="735013"/>
            <a:ext cx="4905375" cy="3679825"/>
          </a:xfrm>
          <a:ln/>
        </p:spPr>
      </p:sp>
      <p:sp>
        <p:nvSpPr>
          <p:cNvPr id="82948" name="Rectangle 3">
            <a:extLst>
              <a:ext uri="{FF2B5EF4-FFF2-40B4-BE49-F238E27FC236}">
                <a16:creationId xmlns:a16="http://schemas.microsoft.com/office/drawing/2014/main" id="{77EB1F4F-C342-4CD7-8CB4-A8858BF617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66ECB2A1-8633-434E-BE63-D7E12CFE04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CC8E700C-1577-430C-98C9-A89288A69275}" type="slidenum">
              <a:rPr lang="fr-FR" altLang="fr-FR" sz="1200"/>
              <a:pPr/>
              <a:t>4</a:t>
            </a:fld>
            <a:endParaRPr lang="fr-FR" altLang="fr-FR" sz="1200"/>
          </a:p>
        </p:txBody>
      </p:sp>
      <p:sp>
        <p:nvSpPr>
          <p:cNvPr id="11267" name="Rectangle 2">
            <a:extLst>
              <a:ext uri="{FF2B5EF4-FFF2-40B4-BE49-F238E27FC236}">
                <a16:creationId xmlns:a16="http://schemas.microsoft.com/office/drawing/2014/main" id="{C8C8E80F-D956-4A5B-B502-94A289FC133C}"/>
              </a:ext>
            </a:extLst>
          </p:cNvPr>
          <p:cNvSpPr>
            <a:spLocks noGrp="1" noRot="1" noChangeAspect="1" noChangeArrowheads="1" noTextEdit="1"/>
          </p:cNvSpPr>
          <p:nvPr>
            <p:ph type="sldImg"/>
          </p:nvPr>
        </p:nvSpPr>
        <p:spPr>
          <a:xfrm>
            <a:off x="858838" y="735013"/>
            <a:ext cx="4905375" cy="3679825"/>
          </a:xfrm>
          <a:ln/>
        </p:spPr>
      </p:sp>
      <p:sp>
        <p:nvSpPr>
          <p:cNvPr id="11268" name="Rectangle 3">
            <a:extLst>
              <a:ext uri="{FF2B5EF4-FFF2-40B4-BE49-F238E27FC236}">
                <a16:creationId xmlns:a16="http://schemas.microsoft.com/office/drawing/2014/main" id="{8D245620-0FCA-49B6-93CD-C3657FB5EF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56B247CB-E70B-47CA-84C8-63F038144D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57CD0ADE-8A6E-4593-B2F7-EDBB81B62535}" type="slidenum">
              <a:rPr lang="fr-FR" altLang="fr-FR" sz="1200"/>
              <a:pPr/>
              <a:t>40</a:t>
            </a:fld>
            <a:endParaRPr lang="fr-FR" altLang="fr-FR" sz="1200"/>
          </a:p>
        </p:txBody>
      </p:sp>
      <p:sp>
        <p:nvSpPr>
          <p:cNvPr id="84995" name="Rectangle 2">
            <a:extLst>
              <a:ext uri="{FF2B5EF4-FFF2-40B4-BE49-F238E27FC236}">
                <a16:creationId xmlns:a16="http://schemas.microsoft.com/office/drawing/2014/main" id="{9336EACB-018E-4C07-9BE7-096504DA6F18}"/>
              </a:ext>
            </a:extLst>
          </p:cNvPr>
          <p:cNvSpPr>
            <a:spLocks noGrp="1" noRot="1" noChangeAspect="1" noChangeArrowheads="1" noTextEdit="1"/>
          </p:cNvSpPr>
          <p:nvPr>
            <p:ph type="sldImg"/>
          </p:nvPr>
        </p:nvSpPr>
        <p:spPr>
          <a:xfrm>
            <a:off x="858838" y="735013"/>
            <a:ext cx="4905375" cy="3679825"/>
          </a:xfrm>
          <a:ln/>
        </p:spPr>
      </p:sp>
      <p:sp>
        <p:nvSpPr>
          <p:cNvPr id="84996" name="Rectangle 3">
            <a:extLst>
              <a:ext uri="{FF2B5EF4-FFF2-40B4-BE49-F238E27FC236}">
                <a16:creationId xmlns:a16="http://schemas.microsoft.com/office/drawing/2014/main" id="{BA61C0C5-5292-4BD1-9124-618FC12AFC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9B5A2C97-A247-44A7-9A46-E3AEC6A858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D164199E-6CAF-46B5-B9F8-01CDB0282560}" type="slidenum">
              <a:rPr lang="fr-FR" altLang="fr-FR" sz="1200"/>
              <a:pPr/>
              <a:t>41</a:t>
            </a:fld>
            <a:endParaRPr lang="fr-FR" altLang="fr-FR" sz="1200"/>
          </a:p>
        </p:txBody>
      </p:sp>
      <p:sp>
        <p:nvSpPr>
          <p:cNvPr id="87043" name="Rectangle 2">
            <a:extLst>
              <a:ext uri="{FF2B5EF4-FFF2-40B4-BE49-F238E27FC236}">
                <a16:creationId xmlns:a16="http://schemas.microsoft.com/office/drawing/2014/main" id="{59BF2A54-7D7E-4BF8-937E-F8CD3C89A7CD}"/>
              </a:ext>
            </a:extLst>
          </p:cNvPr>
          <p:cNvSpPr>
            <a:spLocks noGrp="1" noRot="1" noChangeAspect="1" noChangeArrowheads="1" noTextEdit="1"/>
          </p:cNvSpPr>
          <p:nvPr>
            <p:ph type="sldImg"/>
          </p:nvPr>
        </p:nvSpPr>
        <p:spPr>
          <a:xfrm>
            <a:off x="858838" y="735013"/>
            <a:ext cx="4905375" cy="3679825"/>
          </a:xfrm>
          <a:ln/>
        </p:spPr>
      </p:sp>
      <p:sp>
        <p:nvSpPr>
          <p:cNvPr id="87044" name="Rectangle 3">
            <a:extLst>
              <a:ext uri="{FF2B5EF4-FFF2-40B4-BE49-F238E27FC236}">
                <a16:creationId xmlns:a16="http://schemas.microsoft.com/office/drawing/2014/main" id="{C90E56B1-D340-40F9-97DE-2A9D46F4AE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2A4B7780-E552-4311-BC5D-B4E365ED010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720F4241-DE3A-4D7E-9B50-C6959CB65455}" type="slidenum">
              <a:rPr lang="fr-FR" altLang="fr-FR" sz="1200"/>
              <a:pPr/>
              <a:t>42</a:t>
            </a:fld>
            <a:endParaRPr lang="fr-FR" altLang="fr-FR" sz="1200"/>
          </a:p>
        </p:txBody>
      </p:sp>
      <p:sp>
        <p:nvSpPr>
          <p:cNvPr id="89091" name="Rectangle 2">
            <a:extLst>
              <a:ext uri="{FF2B5EF4-FFF2-40B4-BE49-F238E27FC236}">
                <a16:creationId xmlns:a16="http://schemas.microsoft.com/office/drawing/2014/main" id="{0AFDD345-40AB-43FF-9829-FE52FA4C7136}"/>
              </a:ext>
            </a:extLst>
          </p:cNvPr>
          <p:cNvSpPr>
            <a:spLocks noGrp="1" noRot="1" noChangeAspect="1" noChangeArrowheads="1" noTextEdit="1"/>
          </p:cNvSpPr>
          <p:nvPr>
            <p:ph type="sldImg"/>
          </p:nvPr>
        </p:nvSpPr>
        <p:spPr>
          <a:xfrm>
            <a:off x="858838" y="735013"/>
            <a:ext cx="4905375" cy="3679825"/>
          </a:xfrm>
          <a:ln/>
        </p:spPr>
      </p:sp>
      <p:sp>
        <p:nvSpPr>
          <p:cNvPr id="89092" name="Rectangle 3">
            <a:extLst>
              <a:ext uri="{FF2B5EF4-FFF2-40B4-BE49-F238E27FC236}">
                <a16:creationId xmlns:a16="http://schemas.microsoft.com/office/drawing/2014/main" id="{A171518D-0494-464F-AB86-B54FAD366D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63F63B32-F5AB-4BCC-AC4C-90F2CEE567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A8B587AF-7CC6-43ED-946D-E6616AC018B3}" type="slidenum">
              <a:rPr lang="fr-FR" altLang="fr-FR" sz="1200"/>
              <a:pPr/>
              <a:t>43</a:t>
            </a:fld>
            <a:endParaRPr lang="fr-FR" altLang="fr-FR" sz="1200"/>
          </a:p>
        </p:txBody>
      </p:sp>
      <p:sp>
        <p:nvSpPr>
          <p:cNvPr id="91139" name="Rectangle 2">
            <a:extLst>
              <a:ext uri="{FF2B5EF4-FFF2-40B4-BE49-F238E27FC236}">
                <a16:creationId xmlns:a16="http://schemas.microsoft.com/office/drawing/2014/main" id="{09A5529E-7C9C-4E13-9FDF-4A8E34D01D39}"/>
              </a:ext>
            </a:extLst>
          </p:cNvPr>
          <p:cNvSpPr>
            <a:spLocks noGrp="1" noRot="1" noChangeAspect="1" noChangeArrowheads="1" noTextEdit="1"/>
          </p:cNvSpPr>
          <p:nvPr>
            <p:ph type="sldImg"/>
          </p:nvPr>
        </p:nvSpPr>
        <p:spPr>
          <a:xfrm>
            <a:off x="858838" y="735013"/>
            <a:ext cx="4905375" cy="3679825"/>
          </a:xfrm>
          <a:ln/>
        </p:spPr>
      </p:sp>
      <p:sp>
        <p:nvSpPr>
          <p:cNvPr id="91140" name="Rectangle 3">
            <a:extLst>
              <a:ext uri="{FF2B5EF4-FFF2-40B4-BE49-F238E27FC236}">
                <a16:creationId xmlns:a16="http://schemas.microsoft.com/office/drawing/2014/main" id="{319731CF-8531-4180-A4FE-8171BB9657D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4A9CFDB5-C3C4-4E95-9B98-F25F5B76F8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7EC68AC1-33DA-4F88-BA2D-416BC748D640}" type="slidenum">
              <a:rPr lang="fr-FR" altLang="fr-FR" sz="1200"/>
              <a:pPr/>
              <a:t>44</a:t>
            </a:fld>
            <a:endParaRPr lang="fr-FR" altLang="fr-FR" sz="1200"/>
          </a:p>
        </p:txBody>
      </p:sp>
      <p:sp>
        <p:nvSpPr>
          <p:cNvPr id="93187" name="Rectangle 2">
            <a:extLst>
              <a:ext uri="{FF2B5EF4-FFF2-40B4-BE49-F238E27FC236}">
                <a16:creationId xmlns:a16="http://schemas.microsoft.com/office/drawing/2014/main" id="{D62545BB-9EB4-41BF-9C06-B8CB013D4AA4}"/>
              </a:ext>
            </a:extLst>
          </p:cNvPr>
          <p:cNvSpPr>
            <a:spLocks noGrp="1" noRot="1" noChangeAspect="1" noChangeArrowheads="1" noTextEdit="1"/>
          </p:cNvSpPr>
          <p:nvPr>
            <p:ph type="sldImg"/>
          </p:nvPr>
        </p:nvSpPr>
        <p:spPr>
          <a:xfrm>
            <a:off x="858838" y="735013"/>
            <a:ext cx="4905375" cy="3679825"/>
          </a:xfrm>
          <a:ln/>
        </p:spPr>
      </p:sp>
      <p:sp>
        <p:nvSpPr>
          <p:cNvPr id="93188" name="Rectangle 3">
            <a:extLst>
              <a:ext uri="{FF2B5EF4-FFF2-40B4-BE49-F238E27FC236}">
                <a16:creationId xmlns:a16="http://schemas.microsoft.com/office/drawing/2014/main" id="{5B0731D8-FD76-40A3-8753-7324BFDC44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FB931059-CD98-4B47-AEB0-499FBE7BD1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816D64E1-291B-4823-B3AC-DBFCA7D511C7}" type="slidenum">
              <a:rPr lang="fr-FR" altLang="fr-FR" sz="1200"/>
              <a:pPr/>
              <a:t>45</a:t>
            </a:fld>
            <a:endParaRPr lang="fr-FR" altLang="fr-FR" sz="1200"/>
          </a:p>
        </p:txBody>
      </p:sp>
      <p:sp>
        <p:nvSpPr>
          <p:cNvPr id="95235" name="Rectangle 2">
            <a:extLst>
              <a:ext uri="{FF2B5EF4-FFF2-40B4-BE49-F238E27FC236}">
                <a16:creationId xmlns:a16="http://schemas.microsoft.com/office/drawing/2014/main" id="{E3769475-AFCB-41BB-BB9B-E4481AA9BDED}"/>
              </a:ext>
            </a:extLst>
          </p:cNvPr>
          <p:cNvSpPr>
            <a:spLocks noGrp="1" noRot="1" noChangeAspect="1" noChangeArrowheads="1" noTextEdit="1"/>
          </p:cNvSpPr>
          <p:nvPr>
            <p:ph type="sldImg"/>
          </p:nvPr>
        </p:nvSpPr>
        <p:spPr>
          <a:xfrm>
            <a:off x="858838" y="735013"/>
            <a:ext cx="4905375" cy="3679825"/>
          </a:xfrm>
          <a:ln/>
        </p:spPr>
      </p:sp>
      <p:sp>
        <p:nvSpPr>
          <p:cNvPr id="95236" name="Rectangle 3">
            <a:extLst>
              <a:ext uri="{FF2B5EF4-FFF2-40B4-BE49-F238E27FC236}">
                <a16:creationId xmlns:a16="http://schemas.microsoft.com/office/drawing/2014/main" id="{B6419928-D39E-4628-98F4-04B92375DB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AA6542C0-C7F2-4D6C-96EE-0D3979F3C3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B222CDBD-7AAE-4DF6-A795-0564D956C3D9}" type="slidenum">
              <a:rPr lang="fr-FR" altLang="fr-FR" sz="1200"/>
              <a:pPr/>
              <a:t>46</a:t>
            </a:fld>
            <a:endParaRPr lang="fr-FR" altLang="fr-FR" sz="1200"/>
          </a:p>
        </p:txBody>
      </p:sp>
      <p:sp>
        <p:nvSpPr>
          <p:cNvPr id="97283" name="Rectangle 2">
            <a:extLst>
              <a:ext uri="{FF2B5EF4-FFF2-40B4-BE49-F238E27FC236}">
                <a16:creationId xmlns:a16="http://schemas.microsoft.com/office/drawing/2014/main" id="{2D1B8ADD-B6E6-4F6C-9CCE-6898E18D51E5}"/>
              </a:ext>
            </a:extLst>
          </p:cNvPr>
          <p:cNvSpPr>
            <a:spLocks noGrp="1" noRot="1" noChangeAspect="1" noChangeArrowheads="1" noTextEdit="1"/>
          </p:cNvSpPr>
          <p:nvPr>
            <p:ph type="sldImg"/>
          </p:nvPr>
        </p:nvSpPr>
        <p:spPr>
          <a:xfrm>
            <a:off x="858838" y="735013"/>
            <a:ext cx="4905375" cy="3679825"/>
          </a:xfrm>
          <a:ln/>
        </p:spPr>
      </p:sp>
      <p:sp>
        <p:nvSpPr>
          <p:cNvPr id="97284" name="Rectangle 3">
            <a:extLst>
              <a:ext uri="{FF2B5EF4-FFF2-40B4-BE49-F238E27FC236}">
                <a16:creationId xmlns:a16="http://schemas.microsoft.com/office/drawing/2014/main" id="{7866187D-479E-4ECA-9669-8FB5C49326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81D7CAB0-4A55-49EC-8776-5F7A559EEA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BA140BD7-51F9-4A64-BF6F-E6032C3B22F6}" type="slidenum">
              <a:rPr lang="fr-FR" altLang="fr-FR" sz="1200"/>
              <a:pPr/>
              <a:t>47</a:t>
            </a:fld>
            <a:endParaRPr lang="fr-FR" altLang="fr-FR" sz="1200"/>
          </a:p>
        </p:txBody>
      </p:sp>
      <p:sp>
        <p:nvSpPr>
          <p:cNvPr id="99331" name="Rectangle 2">
            <a:extLst>
              <a:ext uri="{FF2B5EF4-FFF2-40B4-BE49-F238E27FC236}">
                <a16:creationId xmlns:a16="http://schemas.microsoft.com/office/drawing/2014/main" id="{AE011937-6932-4CD6-82A1-512B280BFE98}"/>
              </a:ext>
            </a:extLst>
          </p:cNvPr>
          <p:cNvSpPr>
            <a:spLocks noGrp="1" noRot="1" noChangeAspect="1" noChangeArrowheads="1" noTextEdit="1"/>
          </p:cNvSpPr>
          <p:nvPr>
            <p:ph type="sldImg"/>
          </p:nvPr>
        </p:nvSpPr>
        <p:spPr>
          <a:xfrm>
            <a:off x="858838" y="735013"/>
            <a:ext cx="4905375" cy="3679825"/>
          </a:xfrm>
          <a:ln/>
        </p:spPr>
      </p:sp>
      <p:sp>
        <p:nvSpPr>
          <p:cNvPr id="99332" name="Rectangle 3">
            <a:extLst>
              <a:ext uri="{FF2B5EF4-FFF2-40B4-BE49-F238E27FC236}">
                <a16:creationId xmlns:a16="http://schemas.microsoft.com/office/drawing/2014/main" id="{F655D017-5B54-4D7A-9CEA-7630B7CC1F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a:extLst>
              <a:ext uri="{FF2B5EF4-FFF2-40B4-BE49-F238E27FC236}">
                <a16:creationId xmlns:a16="http://schemas.microsoft.com/office/drawing/2014/main" id="{9577659B-80FD-4519-B8D2-F77F14AC81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AC307A6D-9237-4850-980C-E8BADF944432}" type="slidenum">
              <a:rPr lang="fr-FR" altLang="fr-FR" sz="1200"/>
              <a:pPr/>
              <a:t>48</a:t>
            </a:fld>
            <a:endParaRPr lang="fr-FR" altLang="fr-FR" sz="1200"/>
          </a:p>
        </p:txBody>
      </p:sp>
      <p:sp>
        <p:nvSpPr>
          <p:cNvPr id="101379" name="Rectangle 2">
            <a:extLst>
              <a:ext uri="{FF2B5EF4-FFF2-40B4-BE49-F238E27FC236}">
                <a16:creationId xmlns:a16="http://schemas.microsoft.com/office/drawing/2014/main" id="{399D33D5-D50A-4A89-AC9A-54621A2ABEF6}"/>
              </a:ext>
            </a:extLst>
          </p:cNvPr>
          <p:cNvSpPr>
            <a:spLocks noGrp="1" noRot="1" noChangeAspect="1" noChangeArrowheads="1" noTextEdit="1"/>
          </p:cNvSpPr>
          <p:nvPr>
            <p:ph type="sldImg"/>
          </p:nvPr>
        </p:nvSpPr>
        <p:spPr>
          <a:xfrm>
            <a:off x="858838" y="735013"/>
            <a:ext cx="4905375" cy="3679825"/>
          </a:xfrm>
          <a:ln/>
        </p:spPr>
      </p:sp>
      <p:sp>
        <p:nvSpPr>
          <p:cNvPr id="101380" name="Rectangle 3">
            <a:extLst>
              <a:ext uri="{FF2B5EF4-FFF2-40B4-BE49-F238E27FC236}">
                <a16:creationId xmlns:a16="http://schemas.microsoft.com/office/drawing/2014/main" id="{75A3DE30-2DDA-4C6B-BE82-D932A7D4CD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F22B4CA0-E881-421A-83E5-A3C9632D17B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23CF3AEA-E96C-4E50-A013-2A6F8ED8ADC3}" type="slidenum">
              <a:rPr lang="fr-FR" altLang="fr-FR" sz="1200"/>
              <a:pPr/>
              <a:t>49</a:t>
            </a:fld>
            <a:endParaRPr lang="fr-FR" altLang="fr-FR" sz="1200"/>
          </a:p>
        </p:txBody>
      </p:sp>
      <p:sp>
        <p:nvSpPr>
          <p:cNvPr id="103427" name="Rectangle 2">
            <a:extLst>
              <a:ext uri="{FF2B5EF4-FFF2-40B4-BE49-F238E27FC236}">
                <a16:creationId xmlns:a16="http://schemas.microsoft.com/office/drawing/2014/main" id="{A26E4ACF-2F80-4ED4-9A66-849CAD6D8599}"/>
              </a:ext>
            </a:extLst>
          </p:cNvPr>
          <p:cNvSpPr>
            <a:spLocks noGrp="1" noRot="1" noChangeAspect="1" noChangeArrowheads="1" noTextEdit="1"/>
          </p:cNvSpPr>
          <p:nvPr>
            <p:ph type="sldImg"/>
          </p:nvPr>
        </p:nvSpPr>
        <p:spPr>
          <a:xfrm>
            <a:off x="858838" y="735013"/>
            <a:ext cx="4905375" cy="3679825"/>
          </a:xfrm>
          <a:ln/>
        </p:spPr>
      </p:sp>
      <p:sp>
        <p:nvSpPr>
          <p:cNvPr id="103428" name="Rectangle 3">
            <a:extLst>
              <a:ext uri="{FF2B5EF4-FFF2-40B4-BE49-F238E27FC236}">
                <a16:creationId xmlns:a16="http://schemas.microsoft.com/office/drawing/2014/main" id="{AFCA4EF5-6CFE-4988-A605-62243F7114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B28E7A4B-54A6-47C1-AE6C-48FCF5D0D5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A4FD64BE-7C33-4F93-9676-9B646577EB73}" type="slidenum">
              <a:rPr lang="fr-FR" altLang="fr-FR" sz="1200"/>
              <a:pPr/>
              <a:t>5</a:t>
            </a:fld>
            <a:endParaRPr lang="fr-FR" altLang="fr-FR" sz="1200"/>
          </a:p>
        </p:txBody>
      </p:sp>
      <p:sp>
        <p:nvSpPr>
          <p:cNvPr id="13315" name="Rectangle 2">
            <a:extLst>
              <a:ext uri="{FF2B5EF4-FFF2-40B4-BE49-F238E27FC236}">
                <a16:creationId xmlns:a16="http://schemas.microsoft.com/office/drawing/2014/main" id="{A6C6647A-C7B2-4F76-8758-7BEC0CA7FBD1}"/>
              </a:ext>
            </a:extLst>
          </p:cNvPr>
          <p:cNvSpPr>
            <a:spLocks noGrp="1" noRot="1" noChangeAspect="1" noChangeArrowheads="1" noTextEdit="1"/>
          </p:cNvSpPr>
          <p:nvPr>
            <p:ph type="sldImg"/>
          </p:nvPr>
        </p:nvSpPr>
        <p:spPr>
          <a:xfrm>
            <a:off x="858838" y="735013"/>
            <a:ext cx="4905375" cy="3679825"/>
          </a:xfrm>
          <a:ln/>
        </p:spPr>
      </p:sp>
      <p:sp>
        <p:nvSpPr>
          <p:cNvPr id="13316" name="Rectangle 3">
            <a:extLst>
              <a:ext uri="{FF2B5EF4-FFF2-40B4-BE49-F238E27FC236}">
                <a16:creationId xmlns:a16="http://schemas.microsoft.com/office/drawing/2014/main" id="{EF39083C-BD62-48F4-BDFA-65CC92C033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9F7022B2-7466-4BB3-93C6-561F1C15AD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955E834F-817B-4A64-B2E4-DB16175FED5E}" type="slidenum">
              <a:rPr lang="fr-FR" altLang="fr-FR" sz="1200"/>
              <a:pPr/>
              <a:t>50</a:t>
            </a:fld>
            <a:endParaRPr lang="fr-FR" altLang="fr-FR" sz="1200"/>
          </a:p>
        </p:txBody>
      </p:sp>
      <p:sp>
        <p:nvSpPr>
          <p:cNvPr id="105475" name="Rectangle 2">
            <a:extLst>
              <a:ext uri="{FF2B5EF4-FFF2-40B4-BE49-F238E27FC236}">
                <a16:creationId xmlns:a16="http://schemas.microsoft.com/office/drawing/2014/main" id="{25BAE896-30EB-4C37-9088-339F2DFE3760}"/>
              </a:ext>
            </a:extLst>
          </p:cNvPr>
          <p:cNvSpPr>
            <a:spLocks noGrp="1" noRot="1" noChangeAspect="1" noChangeArrowheads="1" noTextEdit="1"/>
          </p:cNvSpPr>
          <p:nvPr>
            <p:ph type="sldImg"/>
          </p:nvPr>
        </p:nvSpPr>
        <p:spPr>
          <a:xfrm>
            <a:off x="858838" y="735013"/>
            <a:ext cx="4905375" cy="3679825"/>
          </a:xfrm>
          <a:ln/>
        </p:spPr>
      </p:sp>
      <p:sp>
        <p:nvSpPr>
          <p:cNvPr id="105476" name="Rectangle 3">
            <a:extLst>
              <a:ext uri="{FF2B5EF4-FFF2-40B4-BE49-F238E27FC236}">
                <a16:creationId xmlns:a16="http://schemas.microsoft.com/office/drawing/2014/main" id="{9F4F7E49-0169-4BDD-A979-CEE836C51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69D1C72A-20CE-49EC-9EE6-FBDE670034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503BC90A-5EE2-4998-ADDC-55F286673E69}" type="slidenum">
              <a:rPr lang="fr-FR" altLang="fr-FR" sz="1200"/>
              <a:pPr/>
              <a:t>51</a:t>
            </a:fld>
            <a:endParaRPr lang="fr-FR" altLang="fr-FR" sz="1200"/>
          </a:p>
        </p:txBody>
      </p:sp>
      <p:sp>
        <p:nvSpPr>
          <p:cNvPr id="107523" name="Rectangle 2">
            <a:extLst>
              <a:ext uri="{FF2B5EF4-FFF2-40B4-BE49-F238E27FC236}">
                <a16:creationId xmlns:a16="http://schemas.microsoft.com/office/drawing/2014/main" id="{23F31BC5-A2C8-415D-B998-215E70048B8C}"/>
              </a:ext>
            </a:extLst>
          </p:cNvPr>
          <p:cNvSpPr>
            <a:spLocks noGrp="1" noRot="1" noChangeAspect="1" noChangeArrowheads="1" noTextEdit="1"/>
          </p:cNvSpPr>
          <p:nvPr>
            <p:ph type="sldImg"/>
          </p:nvPr>
        </p:nvSpPr>
        <p:spPr>
          <a:xfrm>
            <a:off x="858838" y="735013"/>
            <a:ext cx="4905375" cy="3679825"/>
          </a:xfrm>
          <a:ln/>
        </p:spPr>
      </p:sp>
      <p:sp>
        <p:nvSpPr>
          <p:cNvPr id="107524" name="Rectangle 3">
            <a:extLst>
              <a:ext uri="{FF2B5EF4-FFF2-40B4-BE49-F238E27FC236}">
                <a16:creationId xmlns:a16="http://schemas.microsoft.com/office/drawing/2014/main" id="{5BA57306-7083-4610-965E-A65C62CD15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E6326076-BAFD-4712-AA67-F9B40021A5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CA566000-BA29-4A21-9009-6BF9B4C4F7F3}" type="slidenum">
              <a:rPr lang="fr-FR" altLang="fr-FR" sz="1200"/>
              <a:pPr/>
              <a:t>52</a:t>
            </a:fld>
            <a:endParaRPr lang="fr-FR" altLang="fr-FR" sz="1200"/>
          </a:p>
        </p:txBody>
      </p:sp>
      <p:sp>
        <p:nvSpPr>
          <p:cNvPr id="109571" name="Rectangle 2">
            <a:extLst>
              <a:ext uri="{FF2B5EF4-FFF2-40B4-BE49-F238E27FC236}">
                <a16:creationId xmlns:a16="http://schemas.microsoft.com/office/drawing/2014/main" id="{A84E0793-9600-445C-AC41-D213F930111B}"/>
              </a:ext>
            </a:extLst>
          </p:cNvPr>
          <p:cNvSpPr>
            <a:spLocks noGrp="1" noRot="1" noChangeAspect="1" noChangeArrowheads="1" noTextEdit="1"/>
          </p:cNvSpPr>
          <p:nvPr>
            <p:ph type="sldImg"/>
          </p:nvPr>
        </p:nvSpPr>
        <p:spPr>
          <a:xfrm>
            <a:off x="858838" y="735013"/>
            <a:ext cx="4905375" cy="3679825"/>
          </a:xfrm>
          <a:ln/>
        </p:spPr>
      </p:sp>
      <p:sp>
        <p:nvSpPr>
          <p:cNvPr id="109572" name="Rectangle 3">
            <a:extLst>
              <a:ext uri="{FF2B5EF4-FFF2-40B4-BE49-F238E27FC236}">
                <a16:creationId xmlns:a16="http://schemas.microsoft.com/office/drawing/2014/main" id="{F46F00DA-1BAC-4866-8717-25343A61455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A7380F6B-4DA4-495F-9278-4E9B635F11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E2DCE1D0-501E-4587-B3C9-A238D3B22FDB}" type="slidenum">
              <a:rPr lang="fr-FR" altLang="fr-FR" sz="1200"/>
              <a:pPr/>
              <a:t>53</a:t>
            </a:fld>
            <a:endParaRPr lang="fr-FR" altLang="fr-FR" sz="1200"/>
          </a:p>
        </p:txBody>
      </p:sp>
      <p:sp>
        <p:nvSpPr>
          <p:cNvPr id="111619" name="Rectangle 2">
            <a:extLst>
              <a:ext uri="{FF2B5EF4-FFF2-40B4-BE49-F238E27FC236}">
                <a16:creationId xmlns:a16="http://schemas.microsoft.com/office/drawing/2014/main" id="{0E13208C-8FD9-4CCC-9A4F-6EA26EE55B57}"/>
              </a:ext>
            </a:extLst>
          </p:cNvPr>
          <p:cNvSpPr>
            <a:spLocks noGrp="1" noRot="1" noChangeAspect="1" noChangeArrowheads="1" noTextEdit="1"/>
          </p:cNvSpPr>
          <p:nvPr>
            <p:ph type="sldImg"/>
          </p:nvPr>
        </p:nvSpPr>
        <p:spPr>
          <a:xfrm>
            <a:off x="858838" y="735013"/>
            <a:ext cx="4905375" cy="3679825"/>
          </a:xfrm>
          <a:ln/>
        </p:spPr>
      </p:sp>
      <p:sp>
        <p:nvSpPr>
          <p:cNvPr id="111620" name="Rectangle 3">
            <a:extLst>
              <a:ext uri="{FF2B5EF4-FFF2-40B4-BE49-F238E27FC236}">
                <a16:creationId xmlns:a16="http://schemas.microsoft.com/office/drawing/2014/main" id="{0D1E2A20-7812-4DCB-A974-C452D92FAB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DAF64F86-4F3E-4550-A6A3-FA42D3C6D42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4745EE63-E501-413A-BF41-1556CA0DFBB3}" type="slidenum">
              <a:rPr lang="fr-FR" altLang="fr-FR" sz="1200"/>
              <a:pPr/>
              <a:t>54</a:t>
            </a:fld>
            <a:endParaRPr lang="fr-FR" altLang="fr-FR" sz="1200"/>
          </a:p>
        </p:txBody>
      </p:sp>
      <p:sp>
        <p:nvSpPr>
          <p:cNvPr id="113667" name="Rectangle 2">
            <a:extLst>
              <a:ext uri="{FF2B5EF4-FFF2-40B4-BE49-F238E27FC236}">
                <a16:creationId xmlns:a16="http://schemas.microsoft.com/office/drawing/2014/main" id="{ED2D1BBA-1C1E-4EDB-91C2-DC43EF68F895}"/>
              </a:ext>
            </a:extLst>
          </p:cNvPr>
          <p:cNvSpPr>
            <a:spLocks noGrp="1" noRot="1" noChangeAspect="1" noChangeArrowheads="1" noTextEdit="1"/>
          </p:cNvSpPr>
          <p:nvPr>
            <p:ph type="sldImg"/>
          </p:nvPr>
        </p:nvSpPr>
        <p:spPr>
          <a:xfrm>
            <a:off x="858838" y="735013"/>
            <a:ext cx="4905375" cy="3679825"/>
          </a:xfrm>
          <a:ln/>
        </p:spPr>
      </p:sp>
      <p:sp>
        <p:nvSpPr>
          <p:cNvPr id="113668" name="Rectangle 3">
            <a:extLst>
              <a:ext uri="{FF2B5EF4-FFF2-40B4-BE49-F238E27FC236}">
                <a16:creationId xmlns:a16="http://schemas.microsoft.com/office/drawing/2014/main" id="{94011DB1-8376-49D8-A580-DA0DFE1FD0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4DC7B512-4A35-4478-BC40-BC73652729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A8C2D94E-A543-4619-988C-00D68A1C6381}" type="slidenum">
              <a:rPr lang="fr-FR" altLang="fr-FR" sz="1200"/>
              <a:pPr/>
              <a:t>55</a:t>
            </a:fld>
            <a:endParaRPr lang="fr-FR" altLang="fr-FR" sz="1200"/>
          </a:p>
        </p:txBody>
      </p:sp>
      <p:sp>
        <p:nvSpPr>
          <p:cNvPr id="115715" name="Rectangle 2">
            <a:extLst>
              <a:ext uri="{FF2B5EF4-FFF2-40B4-BE49-F238E27FC236}">
                <a16:creationId xmlns:a16="http://schemas.microsoft.com/office/drawing/2014/main" id="{1B6BD32F-AE5C-4506-8E4F-D4F48E57C29C}"/>
              </a:ext>
            </a:extLst>
          </p:cNvPr>
          <p:cNvSpPr>
            <a:spLocks noGrp="1" noRot="1" noChangeAspect="1" noChangeArrowheads="1" noTextEdit="1"/>
          </p:cNvSpPr>
          <p:nvPr>
            <p:ph type="sldImg"/>
          </p:nvPr>
        </p:nvSpPr>
        <p:spPr>
          <a:xfrm>
            <a:off x="858838" y="735013"/>
            <a:ext cx="4905375" cy="3679825"/>
          </a:xfrm>
          <a:ln/>
        </p:spPr>
      </p:sp>
      <p:sp>
        <p:nvSpPr>
          <p:cNvPr id="115716" name="Rectangle 3">
            <a:extLst>
              <a:ext uri="{FF2B5EF4-FFF2-40B4-BE49-F238E27FC236}">
                <a16:creationId xmlns:a16="http://schemas.microsoft.com/office/drawing/2014/main" id="{F9D04E2D-DFB3-4521-923D-5CAAACA34D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EBD70439-FB85-4887-9556-FE6BD420F5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15490783-EDBC-4762-9FC5-4AE8AB385EF2}" type="slidenum">
              <a:rPr lang="fr-FR" altLang="fr-FR" sz="1200"/>
              <a:pPr/>
              <a:t>56</a:t>
            </a:fld>
            <a:endParaRPr lang="fr-FR" altLang="fr-FR" sz="1200"/>
          </a:p>
        </p:txBody>
      </p:sp>
      <p:sp>
        <p:nvSpPr>
          <p:cNvPr id="117763" name="Rectangle 2">
            <a:extLst>
              <a:ext uri="{FF2B5EF4-FFF2-40B4-BE49-F238E27FC236}">
                <a16:creationId xmlns:a16="http://schemas.microsoft.com/office/drawing/2014/main" id="{20150714-BAF2-4AFB-B6C2-996CBB1018CE}"/>
              </a:ext>
            </a:extLst>
          </p:cNvPr>
          <p:cNvSpPr>
            <a:spLocks noGrp="1" noRot="1" noChangeAspect="1" noChangeArrowheads="1" noTextEdit="1"/>
          </p:cNvSpPr>
          <p:nvPr>
            <p:ph type="sldImg"/>
          </p:nvPr>
        </p:nvSpPr>
        <p:spPr>
          <a:xfrm>
            <a:off x="858838" y="735013"/>
            <a:ext cx="4905375" cy="3679825"/>
          </a:xfrm>
          <a:ln/>
        </p:spPr>
      </p:sp>
      <p:sp>
        <p:nvSpPr>
          <p:cNvPr id="117764" name="Rectangle 3">
            <a:extLst>
              <a:ext uri="{FF2B5EF4-FFF2-40B4-BE49-F238E27FC236}">
                <a16:creationId xmlns:a16="http://schemas.microsoft.com/office/drawing/2014/main" id="{901D8404-DAE4-4391-8330-D64278B8F3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a16="http://schemas.microsoft.com/office/drawing/2014/main" id="{15DA4E68-0537-492D-8B9E-3DD9898BB90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FE496A9E-3475-43F0-81F6-FC3459B6E49A}" type="slidenum">
              <a:rPr lang="fr-FR" altLang="fr-FR" sz="1200"/>
              <a:pPr/>
              <a:t>57</a:t>
            </a:fld>
            <a:endParaRPr lang="fr-FR" altLang="fr-FR" sz="1200"/>
          </a:p>
        </p:txBody>
      </p:sp>
      <p:sp>
        <p:nvSpPr>
          <p:cNvPr id="119811" name="Rectangle 2">
            <a:extLst>
              <a:ext uri="{FF2B5EF4-FFF2-40B4-BE49-F238E27FC236}">
                <a16:creationId xmlns:a16="http://schemas.microsoft.com/office/drawing/2014/main" id="{48465000-1E21-4B4C-A861-6D84147FCA6E}"/>
              </a:ext>
            </a:extLst>
          </p:cNvPr>
          <p:cNvSpPr>
            <a:spLocks noGrp="1" noRot="1" noChangeAspect="1" noChangeArrowheads="1" noTextEdit="1"/>
          </p:cNvSpPr>
          <p:nvPr>
            <p:ph type="sldImg"/>
          </p:nvPr>
        </p:nvSpPr>
        <p:spPr>
          <a:xfrm>
            <a:off x="858838" y="735013"/>
            <a:ext cx="4905375" cy="3679825"/>
          </a:xfrm>
          <a:ln/>
        </p:spPr>
      </p:sp>
      <p:sp>
        <p:nvSpPr>
          <p:cNvPr id="119812" name="Rectangle 3">
            <a:extLst>
              <a:ext uri="{FF2B5EF4-FFF2-40B4-BE49-F238E27FC236}">
                <a16:creationId xmlns:a16="http://schemas.microsoft.com/office/drawing/2014/main" id="{C5D034F1-D603-411D-B88C-1654DEE804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BE72B0FD-D7BE-4B50-9A2E-B97D960F38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43758A6B-51C1-45EF-8835-DE7161E13586}" type="slidenum">
              <a:rPr lang="fr-FR" altLang="fr-FR" sz="1200"/>
              <a:pPr/>
              <a:t>58</a:t>
            </a:fld>
            <a:endParaRPr lang="fr-FR" altLang="fr-FR" sz="1200"/>
          </a:p>
        </p:txBody>
      </p:sp>
      <p:sp>
        <p:nvSpPr>
          <p:cNvPr id="121859" name="Rectangle 2">
            <a:extLst>
              <a:ext uri="{FF2B5EF4-FFF2-40B4-BE49-F238E27FC236}">
                <a16:creationId xmlns:a16="http://schemas.microsoft.com/office/drawing/2014/main" id="{5A253344-F3A0-4D0E-8FE0-3DBCE0FC99EF}"/>
              </a:ext>
            </a:extLst>
          </p:cNvPr>
          <p:cNvSpPr>
            <a:spLocks noGrp="1" noRot="1" noChangeAspect="1" noChangeArrowheads="1" noTextEdit="1"/>
          </p:cNvSpPr>
          <p:nvPr>
            <p:ph type="sldImg"/>
          </p:nvPr>
        </p:nvSpPr>
        <p:spPr>
          <a:xfrm>
            <a:off x="858838" y="735013"/>
            <a:ext cx="4905375" cy="3679825"/>
          </a:xfrm>
          <a:ln/>
        </p:spPr>
      </p:sp>
      <p:sp>
        <p:nvSpPr>
          <p:cNvPr id="121860" name="Rectangle 3">
            <a:extLst>
              <a:ext uri="{FF2B5EF4-FFF2-40B4-BE49-F238E27FC236}">
                <a16:creationId xmlns:a16="http://schemas.microsoft.com/office/drawing/2014/main" id="{5B2A000B-38D4-4EB3-B004-C139B9233A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5F2D50A4-C16A-405F-A643-6642F907980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26B4506B-F8A1-4186-9123-935E9A9F9205}" type="slidenum">
              <a:rPr lang="fr-FR" altLang="fr-FR" sz="1200"/>
              <a:pPr/>
              <a:t>59</a:t>
            </a:fld>
            <a:endParaRPr lang="fr-FR" altLang="fr-FR" sz="1200"/>
          </a:p>
        </p:txBody>
      </p:sp>
      <p:sp>
        <p:nvSpPr>
          <p:cNvPr id="123907" name="Rectangle 2">
            <a:extLst>
              <a:ext uri="{FF2B5EF4-FFF2-40B4-BE49-F238E27FC236}">
                <a16:creationId xmlns:a16="http://schemas.microsoft.com/office/drawing/2014/main" id="{6590D25B-F0F0-4BD2-A795-001FC1AF696C}"/>
              </a:ext>
            </a:extLst>
          </p:cNvPr>
          <p:cNvSpPr>
            <a:spLocks noGrp="1" noRot="1" noChangeAspect="1" noChangeArrowheads="1" noTextEdit="1"/>
          </p:cNvSpPr>
          <p:nvPr>
            <p:ph type="sldImg"/>
          </p:nvPr>
        </p:nvSpPr>
        <p:spPr>
          <a:xfrm>
            <a:off x="858838" y="735013"/>
            <a:ext cx="4905375" cy="3679825"/>
          </a:xfrm>
          <a:ln/>
        </p:spPr>
      </p:sp>
      <p:sp>
        <p:nvSpPr>
          <p:cNvPr id="123908" name="Rectangle 3">
            <a:extLst>
              <a:ext uri="{FF2B5EF4-FFF2-40B4-BE49-F238E27FC236}">
                <a16:creationId xmlns:a16="http://schemas.microsoft.com/office/drawing/2014/main" id="{275750DB-089E-4600-91F7-A50FA847DD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21D363AF-21E1-4EE2-9E28-B5EFC648CB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73FF20D2-DFFB-4B77-A9CA-07C65009C692}" type="slidenum">
              <a:rPr lang="fr-FR" altLang="fr-FR" sz="1200"/>
              <a:pPr/>
              <a:t>6</a:t>
            </a:fld>
            <a:endParaRPr lang="fr-FR" altLang="fr-FR" sz="1200"/>
          </a:p>
        </p:txBody>
      </p:sp>
      <p:sp>
        <p:nvSpPr>
          <p:cNvPr id="15363" name="Rectangle 2">
            <a:extLst>
              <a:ext uri="{FF2B5EF4-FFF2-40B4-BE49-F238E27FC236}">
                <a16:creationId xmlns:a16="http://schemas.microsoft.com/office/drawing/2014/main" id="{B6157EA6-AD47-4390-A711-962D7676B681}"/>
              </a:ext>
            </a:extLst>
          </p:cNvPr>
          <p:cNvSpPr>
            <a:spLocks noGrp="1" noRot="1" noChangeAspect="1" noChangeArrowheads="1" noTextEdit="1"/>
          </p:cNvSpPr>
          <p:nvPr>
            <p:ph type="sldImg"/>
          </p:nvPr>
        </p:nvSpPr>
        <p:spPr>
          <a:xfrm>
            <a:off x="858838" y="735013"/>
            <a:ext cx="4905375" cy="3679825"/>
          </a:xfrm>
          <a:ln/>
        </p:spPr>
      </p:sp>
      <p:sp>
        <p:nvSpPr>
          <p:cNvPr id="15364" name="Rectangle 3">
            <a:extLst>
              <a:ext uri="{FF2B5EF4-FFF2-40B4-BE49-F238E27FC236}">
                <a16:creationId xmlns:a16="http://schemas.microsoft.com/office/drawing/2014/main" id="{57EDC17A-C707-426E-A4C5-135DA57D02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a16="http://schemas.microsoft.com/office/drawing/2014/main" id="{B2CF6238-7EFC-43B4-AE34-E0704A22D7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DDB15065-EFEA-43A0-A52F-742E4042B4B8}" type="slidenum">
              <a:rPr lang="fr-FR" altLang="fr-FR" sz="1200"/>
              <a:pPr/>
              <a:t>60</a:t>
            </a:fld>
            <a:endParaRPr lang="fr-FR" altLang="fr-FR" sz="1200"/>
          </a:p>
        </p:txBody>
      </p:sp>
      <p:sp>
        <p:nvSpPr>
          <p:cNvPr id="125955" name="Rectangle 2">
            <a:extLst>
              <a:ext uri="{FF2B5EF4-FFF2-40B4-BE49-F238E27FC236}">
                <a16:creationId xmlns:a16="http://schemas.microsoft.com/office/drawing/2014/main" id="{3E4E6AFB-7381-474D-93DB-8EA6EE692593}"/>
              </a:ext>
            </a:extLst>
          </p:cNvPr>
          <p:cNvSpPr>
            <a:spLocks noGrp="1" noRot="1" noChangeAspect="1" noChangeArrowheads="1" noTextEdit="1"/>
          </p:cNvSpPr>
          <p:nvPr>
            <p:ph type="sldImg"/>
          </p:nvPr>
        </p:nvSpPr>
        <p:spPr>
          <a:xfrm>
            <a:off x="858838" y="735013"/>
            <a:ext cx="4905375" cy="3679825"/>
          </a:xfrm>
          <a:ln/>
        </p:spPr>
      </p:sp>
      <p:sp>
        <p:nvSpPr>
          <p:cNvPr id="125956" name="Rectangle 3">
            <a:extLst>
              <a:ext uri="{FF2B5EF4-FFF2-40B4-BE49-F238E27FC236}">
                <a16:creationId xmlns:a16="http://schemas.microsoft.com/office/drawing/2014/main" id="{769C7366-AA6F-4439-9D7F-7B25EB96AB0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a16="http://schemas.microsoft.com/office/drawing/2014/main" id="{58CB436D-B7DA-4079-8F97-7C3E94D0D1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CBDECE45-B5E8-42CA-A587-AE7414354F37}" type="slidenum">
              <a:rPr lang="fr-FR" altLang="fr-FR" sz="1200"/>
              <a:pPr/>
              <a:t>61</a:t>
            </a:fld>
            <a:endParaRPr lang="fr-FR" altLang="fr-FR" sz="1200"/>
          </a:p>
        </p:txBody>
      </p:sp>
      <p:sp>
        <p:nvSpPr>
          <p:cNvPr id="128003" name="Rectangle 2">
            <a:extLst>
              <a:ext uri="{FF2B5EF4-FFF2-40B4-BE49-F238E27FC236}">
                <a16:creationId xmlns:a16="http://schemas.microsoft.com/office/drawing/2014/main" id="{7B125F42-42EC-43F3-AD17-CE6374CA30A7}"/>
              </a:ext>
            </a:extLst>
          </p:cNvPr>
          <p:cNvSpPr>
            <a:spLocks noGrp="1" noRot="1" noChangeAspect="1" noChangeArrowheads="1" noTextEdit="1"/>
          </p:cNvSpPr>
          <p:nvPr>
            <p:ph type="sldImg"/>
          </p:nvPr>
        </p:nvSpPr>
        <p:spPr>
          <a:xfrm>
            <a:off x="858838" y="735013"/>
            <a:ext cx="4905375" cy="3679825"/>
          </a:xfrm>
          <a:ln/>
        </p:spPr>
      </p:sp>
      <p:sp>
        <p:nvSpPr>
          <p:cNvPr id="128004" name="Rectangle 3">
            <a:extLst>
              <a:ext uri="{FF2B5EF4-FFF2-40B4-BE49-F238E27FC236}">
                <a16:creationId xmlns:a16="http://schemas.microsoft.com/office/drawing/2014/main" id="{14AD499D-6EA6-46FE-A293-95872916C3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a:extLst>
              <a:ext uri="{FF2B5EF4-FFF2-40B4-BE49-F238E27FC236}">
                <a16:creationId xmlns:a16="http://schemas.microsoft.com/office/drawing/2014/main" id="{896967C7-9CC5-4384-A830-CFA1E51C3B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A8B700FD-B896-40FB-B3FB-9D6331CA3AED}" type="slidenum">
              <a:rPr lang="fr-FR" altLang="fr-FR" sz="1200"/>
              <a:pPr/>
              <a:t>62</a:t>
            </a:fld>
            <a:endParaRPr lang="fr-FR" altLang="fr-FR" sz="1200"/>
          </a:p>
        </p:txBody>
      </p:sp>
      <p:sp>
        <p:nvSpPr>
          <p:cNvPr id="130051" name="Rectangle 2">
            <a:extLst>
              <a:ext uri="{FF2B5EF4-FFF2-40B4-BE49-F238E27FC236}">
                <a16:creationId xmlns:a16="http://schemas.microsoft.com/office/drawing/2014/main" id="{1592A628-FAE2-4CFF-990D-B64DEE948416}"/>
              </a:ext>
            </a:extLst>
          </p:cNvPr>
          <p:cNvSpPr>
            <a:spLocks noGrp="1" noRot="1" noChangeAspect="1" noChangeArrowheads="1" noTextEdit="1"/>
          </p:cNvSpPr>
          <p:nvPr>
            <p:ph type="sldImg"/>
          </p:nvPr>
        </p:nvSpPr>
        <p:spPr>
          <a:xfrm>
            <a:off x="858838" y="735013"/>
            <a:ext cx="4905375" cy="3679825"/>
          </a:xfrm>
          <a:ln/>
        </p:spPr>
      </p:sp>
      <p:sp>
        <p:nvSpPr>
          <p:cNvPr id="130052" name="Rectangle 3">
            <a:extLst>
              <a:ext uri="{FF2B5EF4-FFF2-40B4-BE49-F238E27FC236}">
                <a16:creationId xmlns:a16="http://schemas.microsoft.com/office/drawing/2014/main" id="{CD247DA5-77EB-47AB-ACDE-D55C066E60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id="{07C210E7-A16F-4E16-AB3A-5FBFBC3E82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CC4E5F28-2A5B-44F3-89A3-9A2CB6B4D8BD}" type="slidenum">
              <a:rPr lang="fr-FR" altLang="fr-FR" sz="1200"/>
              <a:pPr/>
              <a:t>63</a:t>
            </a:fld>
            <a:endParaRPr lang="fr-FR" altLang="fr-FR" sz="1200"/>
          </a:p>
        </p:txBody>
      </p:sp>
      <p:sp>
        <p:nvSpPr>
          <p:cNvPr id="132099" name="Rectangle 2">
            <a:extLst>
              <a:ext uri="{FF2B5EF4-FFF2-40B4-BE49-F238E27FC236}">
                <a16:creationId xmlns:a16="http://schemas.microsoft.com/office/drawing/2014/main" id="{ED24D17C-EBA0-4435-995A-76FBBF6147E2}"/>
              </a:ext>
            </a:extLst>
          </p:cNvPr>
          <p:cNvSpPr>
            <a:spLocks noGrp="1" noRot="1" noChangeAspect="1" noChangeArrowheads="1" noTextEdit="1"/>
          </p:cNvSpPr>
          <p:nvPr>
            <p:ph type="sldImg"/>
          </p:nvPr>
        </p:nvSpPr>
        <p:spPr>
          <a:xfrm>
            <a:off x="858838" y="735013"/>
            <a:ext cx="4905375" cy="3679825"/>
          </a:xfrm>
          <a:ln/>
        </p:spPr>
      </p:sp>
      <p:sp>
        <p:nvSpPr>
          <p:cNvPr id="132100" name="Rectangle 3">
            <a:extLst>
              <a:ext uri="{FF2B5EF4-FFF2-40B4-BE49-F238E27FC236}">
                <a16:creationId xmlns:a16="http://schemas.microsoft.com/office/drawing/2014/main" id="{718C0D4D-1957-418D-A730-DE07E9057F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04A1FF43-EB7C-496E-91C3-481BF74986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B7866E5C-DC27-4C12-8879-4C67E1D7B606}" type="slidenum">
              <a:rPr lang="fr-FR" altLang="fr-FR" sz="1200"/>
              <a:pPr/>
              <a:t>64</a:t>
            </a:fld>
            <a:endParaRPr lang="fr-FR" altLang="fr-FR" sz="1200"/>
          </a:p>
        </p:txBody>
      </p:sp>
      <p:sp>
        <p:nvSpPr>
          <p:cNvPr id="134147" name="Rectangle 2">
            <a:extLst>
              <a:ext uri="{FF2B5EF4-FFF2-40B4-BE49-F238E27FC236}">
                <a16:creationId xmlns:a16="http://schemas.microsoft.com/office/drawing/2014/main" id="{904D1D6B-5526-4AEC-AA9D-602C0C2F9958}"/>
              </a:ext>
            </a:extLst>
          </p:cNvPr>
          <p:cNvSpPr>
            <a:spLocks noGrp="1" noRot="1" noChangeAspect="1" noChangeArrowheads="1" noTextEdit="1"/>
          </p:cNvSpPr>
          <p:nvPr>
            <p:ph type="sldImg"/>
          </p:nvPr>
        </p:nvSpPr>
        <p:spPr>
          <a:xfrm>
            <a:off x="858838" y="735013"/>
            <a:ext cx="4905375" cy="3679825"/>
          </a:xfrm>
          <a:ln/>
        </p:spPr>
      </p:sp>
      <p:sp>
        <p:nvSpPr>
          <p:cNvPr id="134148" name="Rectangle 3">
            <a:extLst>
              <a:ext uri="{FF2B5EF4-FFF2-40B4-BE49-F238E27FC236}">
                <a16:creationId xmlns:a16="http://schemas.microsoft.com/office/drawing/2014/main" id="{391BFD99-019B-4A57-82D3-2B055C85B63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a:extLst>
              <a:ext uri="{FF2B5EF4-FFF2-40B4-BE49-F238E27FC236}">
                <a16:creationId xmlns:a16="http://schemas.microsoft.com/office/drawing/2014/main" id="{6601ABEA-339B-4D06-B320-38F8B97C80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7EECE5E6-C222-4710-976B-A4694817255F}" type="slidenum">
              <a:rPr lang="fr-FR" altLang="fr-FR" sz="1200"/>
              <a:pPr/>
              <a:t>65</a:t>
            </a:fld>
            <a:endParaRPr lang="fr-FR" altLang="fr-FR" sz="1200"/>
          </a:p>
        </p:txBody>
      </p:sp>
      <p:sp>
        <p:nvSpPr>
          <p:cNvPr id="136195" name="Rectangle 2">
            <a:extLst>
              <a:ext uri="{FF2B5EF4-FFF2-40B4-BE49-F238E27FC236}">
                <a16:creationId xmlns:a16="http://schemas.microsoft.com/office/drawing/2014/main" id="{32BB56E8-850C-41A0-8292-260D41F9D89D}"/>
              </a:ext>
            </a:extLst>
          </p:cNvPr>
          <p:cNvSpPr>
            <a:spLocks noGrp="1" noRot="1" noChangeAspect="1" noChangeArrowheads="1" noTextEdit="1"/>
          </p:cNvSpPr>
          <p:nvPr>
            <p:ph type="sldImg"/>
          </p:nvPr>
        </p:nvSpPr>
        <p:spPr>
          <a:xfrm>
            <a:off x="858838" y="735013"/>
            <a:ext cx="4905375" cy="3679825"/>
          </a:xfrm>
          <a:ln/>
        </p:spPr>
      </p:sp>
      <p:sp>
        <p:nvSpPr>
          <p:cNvPr id="136196" name="Rectangle 3">
            <a:extLst>
              <a:ext uri="{FF2B5EF4-FFF2-40B4-BE49-F238E27FC236}">
                <a16:creationId xmlns:a16="http://schemas.microsoft.com/office/drawing/2014/main" id="{3ED868C6-1162-4745-9CD9-A7029CFF51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4FF1DFD9-673F-4987-8083-F8C0144981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DBB62A3A-6D5E-4826-A0F9-A9587BD72890}" type="slidenum">
              <a:rPr lang="fr-FR" altLang="fr-FR" sz="1200"/>
              <a:pPr/>
              <a:t>66</a:t>
            </a:fld>
            <a:endParaRPr lang="fr-FR" altLang="fr-FR" sz="1200"/>
          </a:p>
        </p:txBody>
      </p:sp>
      <p:sp>
        <p:nvSpPr>
          <p:cNvPr id="138243" name="Rectangle 2">
            <a:extLst>
              <a:ext uri="{FF2B5EF4-FFF2-40B4-BE49-F238E27FC236}">
                <a16:creationId xmlns:a16="http://schemas.microsoft.com/office/drawing/2014/main" id="{66FB147D-7B7B-4B46-8C04-23FDA1AEFB5B}"/>
              </a:ext>
            </a:extLst>
          </p:cNvPr>
          <p:cNvSpPr>
            <a:spLocks noGrp="1" noRot="1" noChangeAspect="1" noChangeArrowheads="1" noTextEdit="1"/>
          </p:cNvSpPr>
          <p:nvPr>
            <p:ph type="sldImg"/>
          </p:nvPr>
        </p:nvSpPr>
        <p:spPr>
          <a:xfrm>
            <a:off x="858838" y="735013"/>
            <a:ext cx="4905375" cy="3679825"/>
          </a:xfrm>
          <a:ln/>
        </p:spPr>
      </p:sp>
      <p:sp>
        <p:nvSpPr>
          <p:cNvPr id="138244" name="Rectangle 3">
            <a:extLst>
              <a:ext uri="{FF2B5EF4-FFF2-40B4-BE49-F238E27FC236}">
                <a16:creationId xmlns:a16="http://schemas.microsoft.com/office/drawing/2014/main" id="{3739A8C1-FC57-4E73-AE7F-2CF8DD5292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a16="http://schemas.microsoft.com/office/drawing/2014/main" id="{1C1C6167-0485-4C44-8787-5C9BDA4BAC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8AFE2305-763B-4044-B881-822F52FDCC06}" type="slidenum">
              <a:rPr lang="fr-FR" altLang="fr-FR" sz="1200"/>
              <a:pPr/>
              <a:t>67</a:t>
            </a:fld>
            <a:endParaRPr lang="fr-FR" altLang="fr-FR" sz="1200"/>
          </a:p>
        </p:txBody>
      </p:sp>
      <p:sp>
        <p:nvSpPr>
          <p:cNvPr id="140291" name="Rectangle 2">
            <a:extLst>
              <a:ext uri="{FF2B5EF4-FFF2-40B4-BE49-F238E27FC236}">
                <a16:creationId xmlns:a16="http://schemas.microsoft.com/office/drawing/2014/main" id="{23C81D98-0141-48A7-957E-517ED0DE2DEA}"/>
              </a:ext>
            </a:extLst>
          </p:cNvPr>
          <p:cNvSpPr>
            <a:spLocks noGrp="1" noRot="1" noChangeAspect="1" noChangeArrowheads="1" noTextEdit="1"/>
          </p:cNvSpPr>
          <p:nvPr>
            <p:ph type="sldImg"/>
          </p:nvPr>
        </p:nvSpPr>
        <p:spPr>
          <a:xfrm>
            <a:off x="1766888" y="584200"/>
            <a:ext cx="3090862" cy="2317750"/>
          </a:xfrm>
          <a:ln/>
        </p:spPr>
      </p:sp>
      <p:sp>
        <p:nvSpPr>
          <p:cNvPr id="140292" name="Rectangle 3">
            <a:extLst>
              <a:ext uri="{FF2B5EF4-FFF2-40B4-BE49-F238E27FC236}">
                <a16:creationId xmlns:a16="http://schemas.microsoft.com/office/drawing/2014/main" id="{6C4CD0EC-FC13-49D7-8933-A1577557C38B}"/>
              </a:ext>
            </a:extLst>
          </p:cNvPr>
          <p:cNvSpPr>
            <a:spLocks noGrp="1" noChangeArrowheads="1"/>
          </p:cNvSpPr>
          <p:nvPr>
            <p:ph type="body" idx="1"/>
          </p:nvPr>
        </p:nvSpPr>
        <p:spPr>
          <a:xfrm>
            <a:off x="882650" y="3135313"/>
            <a:ext cx="4857750" cy="59388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CA" altLang="fr-F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a:extLst>
              <a:ext uri="{FF2B5EF4-FFF2-40B4-BE49-F238E27FC236}">
                <a16:creationId xmlns:a16="http://schemas.microsoft.com/office/drawing/2014/main" id="{224680CB-AFED-4B44-A8C9-8BD1D39498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F9EFDD91-ED07-448F-B03F-ADE447D4185B}" type="slidenum">
              <a:rPr lang="fr-FR" altLang="fr-FR" sz="1200"/>
              <a:pPr/>
              <a:t>68</a:t>
            </a:fld>
            <a:endParaRPr lang="fr-FR" altLang="fr-FR" sz="1200"/>
          </a:p>
        </p:txBody>
      </p:sp>
      <p:sp>
        <p:nvSpPr>
          <p:cNvPr id="142339" name="Rectangle 2050">
            <a:extLst>
              <a:ext uri="{FF2B5EF4-FFF2-40B4-BE49-F238E27FC236}">
                <a16:creationId xmlns:a16="http://schemas.microsoft.com/office/drawing/2014/main" id="{1295F7F7-D46A-41B9-9FB5-F5D581837ED0}"/>
              </a:ext>
            </a:extLst>
          </p:cNvPr>
          <p:cNvSpPr>
            <a:spLocks noGrp="1" noRot="1" noChangeAspect="1" noChangeArrowheads="1" noTextEdit="1"/>
          </p:cNvSpPr>
          <p:nvPr>
            <p:ph type="sldImg"/>
          </p:nvPr>
        </p:nvSpPr>
        <p:spPr>
          <a:xfrm>
            <a:off x="1766888" y="584200"/>
            <a:ext cx="3090862" cy="2317750"/>
          </a:xfrm>
          <a:ln/>
        </p:spPr>
      </p:sp>
      <p:sp>
        <p:nvSpPr>
          <p:cNvPr id="142340" name="Rectangle 2051">
            <a:extLst>
              <a:ext uri="{FF2B5EF4-FFF2-40B4-BE49-F238E27FC236}">
                <a16:creationId xmlns:a16="http://schemas.microsoft.com/office/drawing/2014/main" id="{40C003B3-855A-42FF-86D8-4EACF494B1A3}"/>
              </a:ext>
            </a:extLst>
          </p:cNvPr>
          <p:cNvSpPr>
            <a:spLocks noGrp="1" noChangeArrowheads="1"/>
          </p:cNvSpPr>
          <p:nvPr>
            <p:ph type="body" idx="1"/>
          </p:nvPr>
        </p:nvSpPr>
        <p:spPr>
          <a:xfrm>
            <a:off x="882650" y="3135313"/>
            <a:ext cx="4857750" cy="59388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CA" altLang="fr-F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a:extLst>
              <a:ext uri="{FF2B5EF4-FFF2-40B4-BE49-F238E27FC236}">
                <a16:creationId xmlns:a16="http://schemas.microsoft.com/office/drawing/2014/main" id="{60F58E75-C40B-4998-8A3E-FF7A2E07EE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0D57ED70-D0B8-49FE-AA91-60C3E2D9FF2A}" type="slidenum">
              <a:rPr lang="fr-FR" altLang="fr-FR" sz="1200"/>
              <a:pPr/>
              <a:t>69</a:t>
            </a:fld>
            <a:endParaRPr lang="fr-FR" altLang="fr-FR" sz="1200"/>
          </a:p>
        </p:txBody>
      </p:sp>
      <p:sp>
        <p:nvSpPr>
          <p:cNvPr id="144387" name="Rectangle 2">
            <a:extLst>
              <a:ext uri="{FF2B5EF4-FFF2-40B4-BE49-F238E27FC236}">
                <a16:creationId xmlns:a16="http://schemas.microsoft.com/office/drawing/2014/main" id="{47BE195A-212F-4B2C-BAEB-3DDB8BDD2375}"/>
              </a:ext>
            </a:extLst>
          </p:cNvPr>
          <p:cNvSpPr>
            <a:spLocks noGrp="1" noRot="1" noChangeAspect="1" noChangeArrowheads="1" noTextEdit="1"/>
          </p:cNvSpPr>
          <p:nvPr>
            <p:ph type="sldImg"/>
          </p:nvPr>
        </p:nvSpPr>
        <p:spPr>
          <a:xfrm>
            <a:off x="858838" y="735013"/>
            <a:ext cx="4905375" cy="3679825"/>
          </a:xfrm>
          <a:ln/>
        </p:spPr>
      </p:sp>
      <p:sp>
        <p:nvSpPr>
          <p:cNvPr id="144388" name="Rectangle 3">
            <a:extLst>
              <a:ext uri="{FF2B5EF4-FFF2-40B4-BE49-F238E27FC236}">
                <a16:creationId xmlns:a16="http://schemas.microsoft.com/office/drawing/2014/main" id="{6225ECD1-E895-4C9F-B639-B677B53199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61A2F469-C5E5-48F7-8C91-0B8D06FC75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C70ECCD3-B5BB-4815-8D33-968190C68A81}" type="slidenum">
              <a:rPr lang="fr-FR" altLang="fr-FR" sz="1200"/>
              <a:pPr/>
              <a:t>7</a:t>
            </a:fld>
            <a:endParaRPr lang="fr-FR" altLang="fr-FR" sz="1200"/>
          </a:p>
        </p:txBody>
      </p:sp>
      <p:sp>
        <p:nvSpPr>
          <p:cNvPr id="17411" name="Rectangle 2">
            <a:extLst>
              <a:ext uri="{FF2B5EF4-FFF2-40B4-BE49-F238E27FC236}">
                <a16:creationId xmlns:a16="http://schemas.microsoft.com/office/drawing/2014/main" id="{F962231C-280E-401C-967B-470198185414}"/>
              </a:ext>
            </a:extLst>
          </p:cNvPr>
          <p:cNvSpPr>
            <a:spLocks noGrp="1" noRot="1" noChangeAspect="1" noChangeArrowheads="1" noTextEdit="1"/>
          </p:cNvSpPr>
          <p:nvPr>
            <p:ph type="sldImg"/>
          </p:nvPr>
        </p:nvSpPr>
        <p:spPr>
          <a:xfrm>
            <a:off x="858838" y="735013"/>
            <a:ext cx="4905375" cy="3679825"/>
          </a:xfrm>
          <a:ln/>
        </p:spPr>
      </p:sp>
      <p:sp>
        <p:nvSpPr>
          <p:cNvPr id="17412" name="Rectangle 3">
            <a:extLst>
              <a:ext uri="{FF2B5EF4-FFF2-40B4-BE49-F238E27FC236}">
                <a16:creationId xmlns:a16="http://schemas.microsoft.com/office/drawing/2014/main" id="{D1143FC9-872D-4D89-8EB0-CD96357931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a:extLst>
              <a:ext uri="{FF2B5EF4-FFF2-40B4-BE49-F238E27FC236}">
                <a16:creationId xmlns:a16="http://schemas.microsoft.com/office/drawing/2014/main" id="{C179580E-0B24-4677-B705-A3920926F6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64E197E5-77F6-4D97-BB97-C5403911BCAB}" type="slidenum">
              <a:rPr lang="fr-FR" altLang="fr-FR" sz="1200"/>
              <a:pPr/>
              <a:t>70</a:t>
            </a:fld>
            <a:endParaRPr lang="fr-FR" altLang="fr-FR" sz="1200"/>
          </a:p>
        </p:txBody>
      </p:sp>
      <p:sp>
        <p:nvSpPr>
          <p:cNvPr id="146435" name="Rectangle 2">
            <a:extLst>
              <a:ext uri="{FF2B5EF4-FFF2-40B4-BE49-F238E27FC236}">
                <a16:creationId xmlns:a16="http://schemas.microsoft.com/office/drawing/2014/main" id="{089F7443-5707-4928-923D-D6D245845812}"/>
              </a:ext>
            </a:extLst>
          </p:cNvPr>
          <p:cNvSpPr>
            <a:spLocks noGrp="1" noRot="1" noChangeAspect="1" noChangeArrowheads="1" noTextEdit="1"/>
          </p:cNvSpPr>
          <p:nvPr>
            <p:ph type="sldImg"/>
          </p:nvPr>
        </p:nvSpPr>
        <p:spPr>
          <a:xfrm>
            <a:off x="858838" y="735013"/>
            <a:ext cx="4905375" cy="3679825"/>
          </a:xfrm>
          <a:ln/>
        </p:spPr>
      </p:sp>
      <p:sp>
        <p:nvSpPr>
          <p:cNvPr id="146436" name="Rectangle 3">
            <a:extLst>
              <a:ext uri="{FF2B5EF4-FFF2-40B4-BE49-F238E27FC236}">
                <a16:creationId xmlns:a16="http://schemas.microsoft.com/office/drawing/2014/main" id="{F81A158D-D2E4-49D0-BE99-4E5ACE2526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a16="http://schemas.microsoft.com/office/drawing/2014/main" id="{6B652B13-F120-421C-B74D-11397AE93E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029C9233-ED72-4F73-9BB3-B0B9F9DD1450}" type="slidenum">
              <a:rPr lang="fr-FR" altLang="fr-FR" sz="1200"/>
              <a:pPr/>
              <a:t>71</a:t>
            </a:fld>
            <a:endParaRPr lang="fr-FR" altLang="fr-FR" sz="1200"/>
          </a:p>
        </p:txBody>
      </p:sp>
      <p:sp>
        <p:nvSpPr>
          <p:cNvPr id="148483" name="Rectangle 2">
            <a:extLst>
              <a:ext uri="{FF2B5EF4-FFF2-40B4-BE49-F238E27FC236}">
                <a16:creationId xmlns:a16="http://schemas.microsoft.com/office/drawing/2014/main" id="{23114AA4-5BAB-4497-B0EF-5F7B451C84AE}"/>
              </a:ext>
            </a:extLst>
          </p:cNvPr>
          <p:cNvSpPr>
            <a:spLocks noGrp="1" noRot="1" noChangeAspect="1" noChangeArrowheads="1" noTextEdit="1"/>
          </p:cNvSpPr>
          <p:nvPr>
            <p:ph type="sldImg"/>
          </p:nvPr>
        </p:nvSpPr>
        <p:spPr>
          <a:xfrm>
            <a:off x="858838" y="735013"/>
            <a:ext cx="4905375" cy="3679825"/>
          </a:xfrm>
          <a:ln/>
        </p:spPr>
      </p:sp>
      <p:sp>
        <p:nvSpPr>
          <p:cNvPr id="148484" name="Rectangle 3">
            <a:extLst>
              <a:ext uri="{FF2B5EF4-FFF2-40B4-BE49-F238E27FC236}">
                <a16:creationId xmlns:a16="http://schemas.microsoft.com/office/drawing/2014/main" id="{F3116FC7-C94C-455F-A5C9-137056B1F2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id="{AC61EDED-4DCD-4341-964B-D291EADE61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B39FE5EA-A641-49E0-B8FE-E8E5196EB3F2}" type="slidenum">
              <a:rPr lang="fr-FR" altLang="fr-FR" sz="1200"/>
              <a:pPr/>
              <a:t>72</a:t>
            </a:fld>
            <a:endParaRPr lang="fr-FR" altLang="fr-FR" sz="1200"/>
          </a:p>
        </p:txBody>
      </p:sp>
      <p:sp>
        <p:nvSpPr>
          <p:cNvPr id="150531" name="Rectangle 2">
            <a:extLst>
              <a:ext uri="{FF2B5EF4-FFF2-40B4-BE49-F238E27FC236}">
                <a16:creationId xmlns:a16="http://schemas.microsoft.com/office/drawing/2014/main" id="{E4A84057-BE53-4B61-8981-6A11E1E4B27A}"/>
              </a:ext>
            </a:extLst>
          </p:cNvPr>
          <p:cNvSpPr>
            <a:spLocks noGrp="1" noRot="1" noChangeAspect="1" noChangeArrowheads="1" noTextEdit="1"/>
          </p:cNvSpPr>
          <p:nvPr>
            <p:ph type="sldImg"/>
          </p:nvPr>
        </p:nvSpPr>
        <p:spPr>
          <a:xfrm>
            <a:off x="858838" y="735013"/>
            <a:ext cx="4905375" cy="3679825"/>
          </a:xfrm>
          <a:ln/>
        </p:spPr>
      </p:sp>
      <p:sp>
        <p:nvSpPr>
          <p:cNvPr id="150532" name="Rectangle 3">
            <a:extLst>
              <a:ext uri="{FF2B5EF4-FFF2-40B4-BE49-F238E27FC236}">
                <a16:creationId xmlns:a16="http://schemas.microsoft.com/office/drawing/2014/main" id="{5F519D42-6A18-4D21-8A2C-9A229402A71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id="{7377BFCD-8ACE-4C16-BE0C-CDD8035B60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DC96D4D6-740F-471F-B5D6-CD6674F0AFD4}" type="slidenum">
              <a:rPr lang="fr-FR" altLang="fr-FR" sz="1200"/>
              <a:pPr/>
              <a:t>73</a:t>
            </a:fld>
            <a:endParaRPr lang="fr-FR" altLang="fr-FR" sz="1200"/>
          </a:p>
        </p:txBody>
      </p:sp>
      <p:sp>
        <p:nvSpPr>
          <p:cNvPr id="152579" name="Rectangle 2">
            <a:extLst>
              <a:ext uri="{FF2B5EF4-FFF2-40B4-BE49-F238E27FC236}">
                <a16:creationId xmlns:a16="http://schemas.microsoft.com/office/drawing/2014/main" id="{C14327E1-7C8A-483B-9E80-937BC0738428}"/>
              </a:ext>
            </a:extLst>
          </p:cNvPr>
          <p:cNvSpPr>
            <a:spLocks noGrp="1" noRot="1" noChangeAspect="1" noChangeArrowheads="1" noTextEdit="1"/>
          </p:cNvSpPr>
          <p:nvPr>
            <p:ph type="sldImg"/>
          </p:nvPr>
        </p:nvSpPr>
        <p:spPr>
          <a:xfrm>
            <a:off x="858838" y="735013"/>
            <a:ext cx="4905375" cy="3679825"/>
          </a:xfrm>
          <a:ln/>
        </p:spPr>
      </p:sp>
      <p:sp>
        <p:nvSpPr>
          <p:cNvPr id="152580" name="Rectangle 3">
            <a:extLst>
              <a:ext uri="{FF2B5EF4-FFF2-40B4-BE49-F238E27FC236}">
                <a16:creationId xmlns:a16="http://schemas.microsoft.com/office/drawing/2014/main" id="{BA2E6F2B-880C-44A1-B95A-1F65CD2DC4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a:extLst>
              <a:ext uri="{FF2B5EF4-FFF2-40B4-BE49-F238E27FC236}">
                <a16:creationId xmlns:a16="http://schemas.microsoft.com/office/drawing/2014/main" id="{44F069E5-152C-4FC1-86CD-8B217FD41D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AF6DCCE5-1E06-4EDB-A3AE-474D562951C8}" type="slidenum">
              <a:rPr lang="fr-FR" altLang="fr-FR" sz="1200"/>
              <a:pPr/>
              <a:t>74</a:t>
            </a:fld>
            <a:endParaRPr lang="fr-FR" altLang="fr-FR" sz="1200"/>
          </a:p>
        </p:txBody>
      </p:sp>
      <p:sp>
        <p:nvSpPr>
          <p:cNvPr id="154627" name="Rectangle 2">
            <a:extLst>
              <a:ext uri="{FF2B5EF4-FFF2-40B4-BE49-F238E27FC236}">
                <a16:creationId xmlns:a16="http://schemas.microsoft.com/office/drawing/2014/main" id="{5EC46236-0BB6-42E1-B6B6-7B14D55DFABB}"/>
              </a:ext>
            </a:extLst>
          </p:cNvPr>
          <p:cNvSpPr>
            <a:spLocks noGrp="1" noRot="1" noChangeAspect="1" noChangeArrowheads="1" noTextEdit="1"/>
          </p:cNvSpPr>
          <p:nvPr>
            <p:ph type="sldImg"/>
          </p:nvPr>
        </p:nvSpPr>
        <p:spPr>
          <a:xfrm>
            <a:off x="858838" y="735013"/>
            <a:ext cx="4905375" cy="3679825"/>
          </a:xfrm>
          <a:ln/>
        </p:spPr>
      </p:sp>
      <p:sp>
        <p:nvSpPr>
          <p:cNvPr id="154628" name="Rectangle 3">
            <a:extLst>
              <a:ext uri="{FF2B5EF4-FFF2-40B4-BE49-F238E27FC236}">
                <a16:creationId xmlns:a16="http://schemas.microsoft.com/office/drawing/2014/main" id="{937A3033-BB27-467D-AB70-41D3455AAE3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a:extLst>
              <a:ext uri="{FF2B5EF4-FFF2-40B4-BE49-F238E27FC236}">
                <a16:creationId xmlns:a16="http://schemas.microsoft.com/office/drawing/2014/main" id="{09835B67-9658-42D3-936D-F410CF702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A799BA7C-DA0B-4734-A6B2-3B0440FD1F25}" type="slidenum">
              <a:rPr lang="fr-FR" altLang="fr-FR" sz="1200"/>
              <a:pPr/>
              <a:t>75</a:t>
            </a:fld>
            <a:endParaRPr lang="fr-FR" altLang="fr-FR" sz="1200"/>
          </a:p>
        </p:txBody>
      </p:sp>
      <p:sp>
        <p:nvSpPr>
          <p:cNvPr id="156675" name="Rectangle 2">
            <a:extLst>
              <a:ext uri="{FF2B5EF4-FFF2-40B4-BE49-F238E27FC236}">
                <a16:creationId xmlns:a16="http://schemas.microsoft.com/office/drawing/2014/main" id="{6C2BA495-5BD8-4FF3-82DA-3DD79AE935AC}"/>
              </a:ext>
            </a:extLst>
          </p:cNvPr>
          <p:cNvSpPr>
            <a:spLocks noGrp="1" noRot="1" noChangeAspect="1" noChangeArrowheads="1" noTextEdit="1"/>
          </p:cNvSpPr>
          <p:nvPr>
            <p:ph type="sldImg"/>
          </p:nvPr>
        </p:nvSpPr>
        <p:spPr>
          <a:xfrm>
            <a:off x="858838" y="735013"/>
            <a:ext cx="4905375" cy="3679825"/>
          </a:xfrm>
          <a:ln/>
        </p:spPr>
      </p:sp>
      <p:sp>
        <p:nvSpPr>
          <p:cNvPr id="156676" name="Rectangle 3">
            <a:extLst>
              <a:ext uri="{FF2B5EF4-FFF2-40B4-BE49-F238E27FC236}">
                <a16:creationId xmlns:a16="http://schemas.microsoft.com/office/drawing/2014/main" id="{7BE3DB28-2C33-452C-A91D-26889DB22B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a:extLst>
              <a:ext uri="{FF2B5EF4-FFF2-40B4-BE49-F238E27FC236}">
                <a16:creationId xmlns:a16="http://schemas.microsoft.com/office/drawing/2014/main" id="{2DF8886B-6126-46C0-8C2B-94BCE40FFF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3FB2AEFD-C277-4D00-9481-9CB3803CA2B9}" type="slidenum">
              <a:rPr lang="fr-FR" altLang="fr-FR" sz="1200"/>
              <a:pPr/>
              <a:t>76</a:t>
            </a:fld>
            <a:endParaRPr lang="fr-FR" altLang="fr-FR" sz="1200"/>
          </a:p>
        </p:txBody>
      </p:sp>
      <p:sp>
        <p:nvSpPr>
          <p:cNvPr id="158723" name="Rectangle 2">
            <a:extLst>
              <a:ext uri="{FF2B5EF4-FFF2-40B4-BE49-F238E27FC236}">
                <a16:creationId xmlns:a16="http://schemas.microsoft.com/office/drawing/2014/main" id="{FF9E763B-5DE8-41EC-A5A7-BD6E5190F603}"/>
              </a:ext>
            </a:extLst>
          </p:cNvPr>
          <p:cNvSpPr>
            <a:spLocks noGrp="1" noRot="1" noChangeAspect="1" noChangeArrowheads="1" noTextEdit="1"/>
          </p:cNvSpPr>
          <p:nvPr>
            <p:ph type="sldImg"/>
          </p:nvPr>
        </p:nvSpPr>
        <p:spPr>
          <a:xfrm>
            <a:off x="858838" y="735013"/>
            <a:ext cx="4905375" cy="3679825"/>
          </a:xfrm>
          <a:ln/>
        </p:spPr>
      </p:sp>
      <p:sp>
        <p:nvSpPr>
          <p:cNvPr id="158724" name="Rectangle 3">
            <a:extLst>
              <a:ext uri="{FF2B5EF4-FFF2-40B4-BE49-F238E27FC236}">
                <a16:creationId xmlns:a16="http://schemas.microsoft.com/office/drawing/2014/main" id="{87B06CBE-AD8E-4296-992B-CCA448BE53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a:extLst>
              <a:ext uri="{FF2B5EF4-FFF2-40B4-BE49-F238E27FC236}">
                <a16:creationId xmlns:a16="http://schemas.microsoft.com/office/drawing/2014/main" id="{88ED57D5-3E5D-44F5-A17F-E556D4C2B9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05D8FB5B-77BA-4C2F-A804-91D34CCB569D}" type="slidenum">
              <a:rPr lang="fr-FR" altLang="fr-FR" sz="1200"/>
              <a:pPr/>
              <a:t>77</a:t>
            </a:fld>
            <a:endParaRPr lang="fr-FR" altLang="fr-FR" sz="1200"/>
          </a:p>
        </p:txBody>
      </p:sp>
      <p:sp>
        <p:nvSpPr>
          <p:cNvPr id="160771" name="Rectangle 2">
            <a:extLst>
              <a:ext uri="{FF2B5EF4-FFF2-40B4-BE49-F238E27FC236}">
                <a16:creationId xmlns:a16="http://schemas.microsoft.com/office/drawing/2014/main" id="{F9E96A8A-8D39-49C0-B4FC-AF734601213C}"/>
              </a:ext>
            </a:extLst>
          </p:cNvPr>
          <p:cNvSpPr>
            <a:spLocks noGrp="1" noRot="1" noChangeAspect="1" noChangeArrowheads="1" noTextEdit="1"/>
          </p:cNvSpPr>
          <p:nvPr>
            <p:ph type="sldImg"/>
          </p:nvPr>
        </p:nvSpPr>
        <p:spPr>
          <a:xfrm>
            <a:off x="858838" y="735013"/>
            <a:ext cx="4905375" cy="3679825"/>
          </a:xfrm>
          <a:ln/>
        </p:spPr>
      </p:sp>
      <p:sp>
        <p:nvSpPr>
          <p:cNvPr id="160772" name="Rectangle 3">
            <a:extLst>
              <a:ext uri="{FF2B5EF4-FFF2-40B4-BE49-F238E27FC236}">
                <a16:creationId xmlns:a16="http://schemas.microsoft.com/office/drawing/2014/main" id="{4C201606-5DF4-4658-89BB-E07AABD3CC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a:extLst>
              <a:ext uri="{FF2B5EF4-FFF2-40B4-BE49-F238E27FC236}">
                <a16:creationId xmlns:a16="http://schemas.microsoft.com/office/drawing/2014/main" id="{63562BFE-258B-4E07-9491-4F510487E21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8D80D0E3-1DD6-4271-A3F3-0AEC3CE47275}" type="slidenum">
              <a:rPr lang="fr-FR" altLang="fr-FR" sz="1200"/>
              <a:pPr/>
              <a:t>78</a:t>
            </a:fld>
            <a:endParaRPr lang="fr-FR" altLang="fr-FR" sz="1200"/>
          </a:p>
        </p:txBody>
      </p:sp>
      <p:sp>
        <p:nvSpPr>
          <p:cNvPr id="162819" name="Rectangle 2">
            <a:extLst>
              <a:ext uri="{FF2B5EF4-FFF2-40B4-BE49-F238E27FC236}">
                <a16:creationId xmlns:a16="http://schemas.microsoft.com/office/drawing/2014/main" id="{14F5D975-655F-44AC-8509-19951246AC33}"/>
              </a:ext>
            </a:extLst>
          </p:cNvPr>
          <p:cNvSpPr>
            <a:spLocks noGrp="1" noRot="1" noChangeAspect="1" noChangeArrowheads="1" noTextEdit="1"/>
          </p:cNvSpPr>
          <p:nvPr>
            <p:ph type="sldImg"/>
          </p:nvPr>
        </p:nvSpPr>
        <p:spPr>
          <a:xfrm>
            <a:off x="858838" y="735013"/>
            <a:ext cx="4905375" cy="3679825"/>
          </a:xfrm>
          <a:ln/>
        </p:spPr>
      </p:sp>
      <p:sp>
        <p:nvSpPr>
          <p:cNvPr id="162820" name="Rectangle 3">
            <a:extLst>
              <a:ext uri="{FF2B5EF4-FFF2-40B4-BE49-F238E27FC236}">
                <a16:creationId xmlns:a16="http://schemas.microsoft.com/office/drawing/2014/main" id="{6A62F26B-D447-47D8-8687-D2F270B7D1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a:extLst>
              <a:ext uri="{FF2B5EF4-FFF2-40B4-BE49-F238E27FC236}">
                <a16:creationId xmlns:a16="http://schemas.microsoft.com/office/drawing/2014/main" id="{8C40BF65-6731-411C-B1B1-E84908BA77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75CFE415-613F-4097-8CBD-14574BE36E8F}" type="slidenum">
              <a:rPr lang="fr-FR" altLang="fr-FR" sz="1200"/>
              <a:pPr/>
              <a:t>79</a:t>
            </a:fld>
            <a:endParaRPr lang="fr-FR" altLang="fr-FR" sz="1200"/>
          </a:p>
        </p:txBody>
      </p:sp>
      <p:sp>
        <p:nvSpPr>
          <p:cNvPr id="164867" name="Rectangle 2">
            <a:extLst>
              <a:ext uri="{FF2B5EF4-FFF2-40B4-BE49-F238E27FC236}">
                <a16:creationId xmlns:a16="http://schemas.microsoft.com/office/drawing/2014/main" id="{8400BB41-71A3-4DFC-A3F3-38444A106E4C}"/>
              </a:ext>
            </a:extLst>
          </p:cNvPr>
          <p:cNvSpPr>
            <a:spLocks noGrp="1" noRot="1" noChangeAspect="1" noChangeArrowheads="1" noTextEdit="1"/>
          </p:cNvSpPr>
          <p:nvPr>
            <p:ph type="sldImg"/>
          </p:nvPr>
        </p:nvSpPr>
        <p:spPr>
          <a:xfrm>
            <a:off x="858838" y="735013"/>
            <a:ext cx="4905375" cy="3679825"/>
          </a:xfrm>
          <a:ln/>
        </p:spPr>
      </p:sp>
      <p:sp>
        <p:nvSpPr>
          <p:cNvPr id="164868" name="Rectangle 3">
            <a:extLst>
              <a:ext uri="{FF2B5EF4-FFF2-40B4-BE49-F238E27FC236}">
                <a16:creationId xmlns:a16="http://schemas.microsoft.com/office/drawing/2014/main" id="{50708042-325D-4ED0-AAB6-65EEAC68DB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02ACA4CA-50E9-4B75-90B8-D0B7F8E157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8D547F74-775F-4964-960F-D7BFFEE836AC}" type="slidenum">
              <a:rPr lang="fr-FR" altLang="fr-FR" sz="1200"/>
              <a:pPr/>
              <a:t>8</a:t>
            </a:fld>
            <a:endParaRPr lang="fr-FR" altLang="fr-FR" sz="1200"/>
          </a:p>
        </p:txBody>
      </p:sp>
      <p:sp>
        <p:nvSpPr>
          <p:cNvPr id="19459" name="Rectangle 2">
            <a:extLst>
              <a:ext uri="{FF2B5EF4-FFF2-40B4-BE49-F238E27FC236}">
                <a16:creationId xmlns:a16="http://schemas.microsoft.com/office/drawing/2014/main" id="{09004DE3-3BA4-4C01-A278-12106B0FDF5E}"/>
              </a:ext>
            </a:extLst>
          </p:cNvPr>
          <p:cNvSpPr>
            <a:spLocks noGrp="1" noRot="1" noChangeAspect="1" noChangeArrowheads="1" noTextEdit="1"/>
          </p:cNvSpPr>
          <p:nvPr>
            <p:ph type="sldImg"/>
          </p:nvPr>
        </p:nvSpPr>
        <p:spPr>
          <a:xfrm>
            <a:off x="858838" y="735013"/>
            <a:ext cx="4905375" cy="3679825"/>
          </a:xfrm>
          <a:ln/>
        </p:spPr>
      </p:sp>
      <p:sp>
        <p:nvSpPr>
          <p:cNvPr id="19460" name="Rectangle 3">
            <a:extLst>
              <a:ext uri="{FF2B5EF4-FFF2-40B4-BE49-F238E27FC236}">
                <a16:creationId xmlns:a16="http://schemas.microsoft.com/office/drawing/2014/main" id="{913C3981-5F85-4912-AB37-53296F3F04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a:extLst>
              <a:ext uri="{FF2B5EF4-FFF2-40B4-BE49-F238E27FC236}">
                <a16:creationId xmlns:a16="http://schemas.microsoft.com/office/drawing/2014/main" id="{A07BBEF1-7746-4DCB-B3A5-74A9882AE1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4CE1F96F-6740-4A3D-8557-11DD24BFAD11}" type="slidenum">
              <a:rPr lang="fr-FR" altLang="fr-FR" sz="1200"/>
              <a:pPr/>
              <a:t>80</a:t>
            </a:fld>
            <a:endParaRPr lang="fr-FR" altLang="fr-FR" sz="1200"/>
          </a:p>
        </p:txBody>
      </p:sp>
      <p:sp>
        <p:nvSpPr>
          <p:cNvPr id="166915" name="Rectangle 2">
            <a:extLst>
              <a:ext uri="{FF2B5EF4-FFF2-40B4-BE49-F238E27FC236}">
                <a16:creationId xmlns:a16="http://schemas.microsoft.com/office/drawing/2014/main" id="{5E955156-4C22-4DC0-81AD-DFBEDBA91578}"/>
              </a:ext>
            </a:extLst>
          </p:cNvPr>
          <p:cNvSpPr>
            <a:spLocks noGrp="1" noRot="1" noChangeAspect="1" noChangeArrowheads="1" noTextEdit="1"/>
          </p:cNvSpPr>
          <p:nvPr>
            <p:ph type="sldImg"/>
          </p:nvPr>
        </p:nvSpPr>
        <p:spPr>
          <a:xfrm>
            <a:off x="858838" y="735013"/>
            <a:ext cx="4905375" cy="3679825"/>
          </a:xfrm>
          <a:ln/>
        </p:spPr>
      </p:sp>
      <p:sp>
        <p:nvSpPr>
          <p:cNvPr id="166916" name="Rectangle 3">
            <a:extLst>
              <a:ext uri="{FF2B5EF4-FFF2-40B4-BE49-F238E27FC236}">
                <a16:creationId xmlns:a16="http://schemas.microsoft.com/office/drawing/2014/main" id="{B1AF0CFD-B3F8-4437-91D9-340FAB66488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F3F6F962-E3D7-48D6-814A-1C1877A980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E09D8862-859E-4EDD-9692-9E1FDC777AF1}" type="slidenum">
              <a:rPr lang="fr-FR" altLang="fr-FR" sz="1200"/>
              <a:pPr/>
              <a:t>9</a:t>
            </a:fld>
            <a:endParaRPr lang="fr-FR" altLang="fr-FR" sz="1200"/>
          </a:p>
        </p:txBody>
      </p:sp>
      <p:sp>
        <p:nvSpPr>
          <p:cNvPr id="21507" name="Rectangle 2">
            <a:extLst>
              <a:ext uri="{FF2B5EF4-FFF2-40B4-BE49-F238E27FC236}">
                <a16:creationId xmlns:a16="http://schemas.microsoft.com/office/drawing/2014/main" id="{5C000092-DC04-4BBB-868A-D8186F02A4E0}"/>
              </a:ext>
            </a:extLst>
          </p:cNvPr>
          <p:cNvSpPr>
            <a:spLocks noGrp="1" noRot="1" noChangeAspect="1" noChangeArrowheads="1" noTextEdit="1"/>
          </p:cNvSpPr>
          <p:nvPr>
            <p:ph type="sldImg"/>
          </p:nvPr>
        </p:nvSpPr>
        <p:spPr>
          <a:xfrm>
            <a:off x="858838" y="735013"/>
            <a:ext cx="4905375" cy="3679825"/>
          </a:xfrm>
          <a:ln/>
        </p:spPr>
      </p:sp>
      <p:sp>
        <p:nvSpPr>
          <p:cNvPr id="21508" name="Rectangle 3">
            <a:extLst>
              <a:ext uri="{FF2B5EF4-FFF2-40B4-BE49-F238E27FC236}">
                <a16:creationId xmlns:a16="http://schemas.microsoft.com/office/drawing/2014/main" id="{52E75569-5CA5-4396-8328-6AB591D804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a:extLst>
              <a:ext uri="{FF2B5EF4-FFF2-40B4-BE49-F238E27FC236}">
                <a16:creationId xmlns:a16="http://schemas.microsoft.com/office/drawing/2014/main" id="{0C7FA658-5175-4E44-9CF1-DA130ADECA06}"/>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4">
            <a:extLst>
              <a:ext uri="{FF2B5EF4-FFF2-40B4-BE49-F238E27FC236}">
                <a16:creationId xmlns:a16="http://schemas.microsoft.com/office/drawing/2014/main" id="{AAB5F69F-639F-49D0-A1DB-577BCE799A6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27EEE0F-E150-45BC-A1FC-72BAB7E2AC60}"/>
              </a:ext>
            </a:extLst>
          </p:cNvPr>
          <p:cNvSpPr>
            <a:spLocks noGrp="1"/>
          </p:cNvSpPr>
          <p:nvPr>
            <p:ph type="sldNum" sz="quarter" idx="12"/>
          </p:nvPr>
        </p:nvSpPr>
        <p:spPr/>
        <p:txBody>
          <a:bodyPr/>
          <a:lstStyle>
            <a:lvl1pPr>
              <a:defRPr/>
            </a:lvl1pPr>
          </a:lstStyle>
          <a:p>
            <a:pPr>
              <a:defRPr/>
            </a:pPr>
            <a:fld id="{C6240ECC-AF35-4FB0-A3B5-03236F906297}" type="slidenum">
              <a:rPr lang="fr-FR" altLang="fr-FR"/>
              <a:pPr>
                <a:defRPr/>
              </a:pPr>
              <a:t>‹N°›</a:t>
            </a:fld>
            <a:endParaRPr lang="fr-FR" altLang="fr-FR"/>
          </a:p>
        </p:txBody>
      </p:sp>
    </p:spTree>
    <p:extLst>
      <p:ext uri="{BB962C8B-B14F-4D97-AF65-F5344CB8AC3E}">
        <p14:creationId xmlns:p14="http://schemas.microsoft.com/office/powerpoint/2010/main" val="39000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9FD5141-648C-4BA9-8976-292102896A6F}"/>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4">
            <a:extLst>
              <a:ext uri="{FF2B5EF4-FFF2-40B4-BE49-F238E27FC236}">
                <a16:creationId xmlns:a16="http://schemas.microsoft.com/office/drawing/2014/main" id="{BAE2FA6E-ED84-4F7D-8318-6B23EEAFE62F}"/>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4EC11AF1-8073-4758-B72B-6A5455064C75}"/>
              </a:ext>
            </a:extLst>
          </p:cNvPr>
          <p:cNvSpPr>
            <a:spLocks noGrp="1"/>
          </p:cNvSpPr>
          <p:nvPr>
            <p:ph type="sldNum" sz="quarter" idx="12"/>
          </p:nvPr>
        </p:nvSpPr>
        <p:spPr/>
        <p:txBody>
          <a:bodyPr/>
          <a:lstStyle>
            <a:lvl1pPr>
              <a:defRPr/>
            </a:lvl1pPr>
          </a:lstStyle>
          <a:p>
            <a:pPr>
              <a:defRPr/>
            </a:pPr>
            <a:fld id="{6EE05E7D-8E55-4950-97DF-68C01B1015BB}" type="slidenum">
              <a:rPr lang="fr-FR" altLang="fr-FR"/>
              <a:pPr>
                <a:defRPr/>
              </a:pPr>
              <a:t>‹N°›</a:t>
            </a:fld>
            <a:endParaRPr lang="fr-FR" altLang="fr-FR"/>
          </a:p>
        </p:txBody>
      </p:sp>
    </p:spTree>
    <p:extLst>
      <p:ext uri="{BB962C8B-B14F-4D97-AF65-F5344CB8AC3E}">
        <p14:creationId xmlns:p14="http://schemas.microsoft.com/office/powerpoint/2010/main" val="1376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2CF8985-7673-45BF-87E7-1615B989F242}"/>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4">
            <a:extLst>
              <a:ext uri="{FF2B5EF4-FFF2-40B4-BE49-F238E27FC236}">
                <a16:creationId xmlns:a16="http://schemas.microsoft.com/office/drawing/2014/main" id="{92A84357-A138-46BC-BC71-C5B20A4A5E18}"/>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04438136-AAD9-4D07-A82E-614370906033}"/>
              </a:ext>
            </a:extLst>
          </p:cNvPr>
          <p:cNvSpPr>
            <a:spLocks noGrp="1"/>
          </p:cNvSpPr>
          <p:nvPr>
            <p:ph type="sldNum" sz="quarter" idx="12"/>
          </p:nvPr>
        </p:nvSpPr>
        <p:spPr/>
        <p:txBody>
          <a:bodyPr/>
          <a:lstStyle>
            <a:lvl1pPr>
              <a:defRPr/>
            </a:lvl1pPr>
          </a:lstStyle>
          <a:p>
            <a:pPr>
              <a:defRPr/>
            </a:pPr>
            <a:fld id="{D739AF83-7B3F-4841-971F-BFC4504280F6}" type="slidenum">
              <a:rPr lang="fr-FR" altLang="fr-FR"/>
              <a:pPr>
                <a:defRPr/>
              </a:pPr>
              <a:t>‹N°›</a:t>
            </a:fld>
            <a:endParaRPr lang="fr-FR" altLang="fr-FR"/>
          </a:p>
        </p:txBody>
      </p:sp>
    </p:spTree>
    <p:extLst>
      <p:ext uri="{BB962C8B-B14F-4D97-AF65-F5344CB8AC3E}">
        <p14:creationId xmlns:p14="http://schemas.microsoft.com/office/powerpoint/2010/main" val="2767657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E72296C-6067-4C40-8F38-CB30AFC8B960}"/>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4">
            <a:extLst>
              <a:ext uri="{FF2B5EF4-FFF2-40B4-BE49-F238E27FC236}">
                <a16:creationId xmlns:a16="http://schemas.microsoft.com/office/drawing/2014/main" id="{3DAE7D79-7D8D-4170-9056-77E749BCE86D}"/>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CC7516C-745F-4828-8E7A-A60B1913D677}"/>
              </a:ext>
            </a:extLst>
          </p:cNvPr>
          <p:cNvSpPr>
            <a:spLocks noGrp="1"/>
          </p:cNvSpPr>
          <p:nvPr>
            <p:ph type="sldNum" sz="quarter" idx="12"/>
          </p:nvPr>
        </p:nvSpPr>
        <p:spPr/>
        <p:txBody>
          <a:bodyPr/>
          <a:lstStyle>
            <a:lvl1pPr>
              <a:defRPr/>
            </a:lvl1pPr>
          </a:lstStyle>
          <a:p>
            <a:pPr>
              <a:defRPr/>
            </a:pPr>
            <a:fld id="{67F27DB1-7075-465E-BFE8-4DD4DB18AD16}" type="slidenum">
              <a:rPr lang="fr-FR" altLang="fr-FR"/>
              <a:pPr>
                <a:defRPr/>
              </a:pPr>
              <a:t>‹N°›</a:t>
            </a:fld>
            <a:endParaRPr lang="fr-FR" altLang="fr-FR"/>
          </a:p>
        </p:txBody>
      </p:sp>
    </p:spTree>
    <p:extLst>
      <p:ext uri="{BB962C8B-B14F-4D97-AF65-F5344CB8AC3E}">
        <p14:creationId xmlns:p14="http://schemas.microsoft.com/office/powerpoint/2010/main" val="76357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7229B19-3B1A-4B74-9A00-543419F8373C}"/>
              </a:ext>
            </a:extLst>
          </p:cNvPr>
          <p:cNvSpPr>
            <a:spLocks noGrp="1"/>
          </p:cNvSpPr>
          <p:nvPr>
            <p:ph type="dt" sz="half" idx="10"/>
          </p:nvPr>
        </p:nvSpPr>
        <p:spPr/>
        <p:txBody>
          <a:bodyPr/>
          <a:lstStyle>
            <a:lvl1pPr>
              <a:defRPr/>
            </a:lvl1pPr>
          </a:lstStyle>
          <a:p>
            <a:pPr>
              <a:defRPr/>
            </a:pPr>
            <a:endParaRPr lang="fr-FR"/>
          </a:p>
        </p:txBody>
      </p:sp>
      <p:sp>
        <p:nvSpPr>
          <p:cNvPr id="5" name="Espace réservé du pied de page 4">
            <a:extLst>
              <a:ext uri="{FF2B5EF4-FFF2-40B4-BE49-F238E27FC236}">
                <a16:creationId xmlns:a16="http://schemas.microsoft.com/office/drawing/2014/main" id="{7800840D-9946-4A1D-9969-FBA632AD8245}"/>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EF9D1452-B4E4-4DFB-A8D2-94FCCAE1CDF4}"/>
              </a:ext>
            </a:extLst>
          </p:cNvPr>
          <p:cNvSpPr>
            <a:spLocks noGrp="1"/>
          </p:cNvSpPr>
          <p:nvPr>
            <p:ph type="sldNum" sz="quarter" idx="12"/>
          </p:nvPr>
        </p:nvSpPr>
        <p:spPr/>
        <p:txBody>
          <a:bodyPr/>
          <a:lstStyle>
            <a:lvl1pPr>
              <a:defRPr/>
            </a:lvl1pPr>
          </a:lstStyle>
          <a:p>
            <a:pPr>
              <a:defRPr/>
            </a:pPr>
            <a:fld id="{916CF232-8FED-4182-B0B0-A0B9452B877A}" type="slidenum">
              <a:rPr lang="fr-FR" altLang="fr-FR"/>
              <a:pPr>
                <a:defRPr/>
              </a:pPr>
              <a:t>‹N°›</a:t>
            </a:fld>
            <a:endParaRPr lang="fr-FR" altLang="fr-FR"/>
          </a:p>
        </p:txBody>
      </p:sp>
    </p:spTree>
    <p:extLst>
      <p:ext uri="{BB962C8B-B14F-4D97-AF65-F5344CB8AC3E}">
        <p14:creationId xmlns:p14="http://schemas.microsoft.com/office/powerpoint/2010/main" val="323541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29E46C3C-D436-4B15-8399-82D886EE345A}"/>
              </a:ext>
            </a:extLst>
          </p:cNvPr>
          <p:cNvSpPr>
            <a:spLocks noGrp="1"/>
          </p:cNvSpPr>
          <p:nvPr>
            <p:ph type="dt" sz="half" idx="10"/>
          </p:nvPr>
        </p:nvSpPr>
        <p:spPr/>
        <p:txBody>
          <a:bodyPr/>
          <a:lstStyle>
            <a:lvl1pPr>
              <a:defRPr/>
            </a:lvl1pPr>
          </a:lstStyle>
          <a:p>
            <a:pPr>
              <a:defRPr/>
            </a:pPr>
            <a:endParaRPr lang="fr-FR"/>
          </a:p>
        </p:txBody>
      </p:sp>
      <p:sp>
        <p:nvSpPr>
          <p:cNvPr id="6" name="Espace réservé du pied de page 4">
            <a:extLst>
              <a:ext uri="{FF2B5EF4-FFF2-40B4-BE49-F238E27FC236}">
                <a16:creationId xmlns:a16="http://schemas.microsoft.com/office/drawing/2014/main" id="{64912A8F-3045-467E-81DD-0FDDFD8E2F75}"/>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6297FF7-0AD5-4EAF-9186-31D2697BD1B6}"/>
              </a:ext>
            </a:extLst>
          </p:cNvPr>
          <p:cNvSpPr>
            <a:spLocks noGrp="1"/>
          </p:cNvSpPr>
          <p:nvPr>
            <p:ph type="sldNum" sz="quarter" idx="12"/>
          </p:nvPr>
        </p:nvSpPr>
        <p:spPr/>
        <p:txBody>
          <a:bodyPr/>
          <a:lstStyle>
            <a:lvl1pPr>
              <a:defRPr/>
            </a:lvl1pPr>
          </a:lstStyle>
          <a:p>
            <a:pPr>
              <a:defRPr/>
            </a:pPr>
            <a:fld id="{45621E97-A628-46B3-A308-C3F8B5DA2054}" type="slidenum">
              <a:rPr lang="fr-FR" altLang="fr-FR"/>
              <a:pPr>
                <a:defRPr/>
              </a:pPr>
              <a:t>‹N°›</a:t>
            </a:fld>
            <a:endParaRPr lang="fr-FR" altLang="fr-FR"/>
          </a:p>
        </p:txBody>
      </p:sp>
    </p:spTree>
    <p:extLst>
      <p:ext uri="{BB962C8B-B14F-4D97-AF65-F5344CB8AC3E}">
        <p14:creationId xmlns:p14="http://schemas.microsoft.com/office/powerpoint/2010/main" val="2608591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3A27DD91-C4C9-4EA2-873E-6787B05607BA}"/>
              </a:ext>
            </a:extLst>
          </p:cNvPr>
          <p:cNvSpPr>
            <a:spLocks noGrp="1"/>
          </p:cNvSpPr>
          <p:nvPr>
            <p:ph type="dt" sz="half" idx="10"/>
          </p:nvPr>
        </p:nvSpPr>
        <p:spPr/>
        <p:txBody>
          <a:bodyPr/>
          <a:lstStyle>
            <a:lvl1pPr>
              <a:defRPr/>
            </a:lvl1pPr>
          </a:lstStyle>
          <a:p>
            <a:pPr>
              <a:defRPr/>
            </a:pPr>
            <a:endParaRPr lang="fr-FR"/>
          </a:p>
        </p:txBody>
      </p:sp>
      <p:sp>
        <p:nvSpPr>
          <p:cNvPr id="8" name="Espace réservé du pied de page 4">
            <a:extLst>
              <a:ext uri="{FF2B5EF4-FFF2-40B4-BE49-F238E27FC236}">
                <a16:creationId xmlns:a16="http://schemas.microsoft.com/office/drawing/2014/main" id="{8D64878B-6435-4F29-B377-E528D7DA6038}"/>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269F54DD-38F7-44B9-9D83-F23C275E71DA}"/>
              </a:ext>
            </a:extLst>
          </p:cNvPr>
          <p:cNvSpPr>
            <a:spLocks noGrp="1"/>
          </p:cNvSpPr>
          <p:nvPr>
            <p:ph type="sldNum" sz="quarter" idx="12"/>
          </p:nvPr>
        </p:nvSpPr>
        <p:spPr/>
        <p:txBody>
          <a:bodyPr/>
          <a:lstStyle>
            <a:lvl1pPr>
              <a:defRPr/>
            </a:lvl1pPr>
          </a:lstStyle>
          <a:p>
            <a:pPr>
              <a:defRPr/>
            </a:pPr>
            <a:fld id="{518CF950-0F94-4F24-B37D-E18A2083FB5F}" type="slidenum">
              <a:rPr lang="fr-FR" altLang="fr-FR"/>
              <a:pPr>
                <a:defRPr/>
              </a:pPr>
              <a:t>‹N°›</a:t>
            </a:fld>
            <a:endParaRPr lang="fr-FR" altLang="fr-FR"/>
          </a:p>
        </p:txBody>
      </p:sp>
    </p:spTree>
    <p:extLst>
      <p:ext uri="{BB962C8B-B14F-4D97-AF65-F5344CB8AC3E}">
        <p14:creationId xmlns:p14="http://schemas.microsoft.com/office/powerpoint/2010/main" val="719897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a:extLst>
              <a:ext uri="{FF2B5EF4-FFF2-40B4-BE49-F238E27FC236}">
                <a16:creationId xmlns:a16="http://schemas.microsoft.com/office/drawing/2014/main" id="{DF19FA50-5DA6-42A5-9527-0AF34C9653B0}"/>
              </a:ext>
            </a:extLst>
          </p:cNvPr>
          <p:cNvSpPr>
            <a:spLocks noGrp="1"/>
          </p:cNvSpPr>
          <p:nvPr>
            <p:ph type="dt" sz="half" idx="10"/>
          </p:nvPr>
        </p:nvSpPr>
        <p:spPr/>
        <p:txBody>
          <a:bodyPr/>
          <a:lstStyle>
            <a:lvl1pPr>
              <a:defRPr/>
            </a:lvl1pPr>
          </a:lstStyle>
          <a:p>
            <a:pPr>
              <a:defRPr/>
            </a:pPr>
            <a:endParaRPr lang="fr-FR"/>
          </a:p>
        </p:txBody>
      </p:sp>
      <p:sp>
        <p:nvSpPr>
          <p:cNvPr id="4" name="Espace réservé du pied de page 4">
            <a:extLst>
              <a:ext uri="{FF2B5EF4-FFF2-40B4-BE49-F238E27FC236}">
                <a16:creationId xmlns:a16="http://schemas.microsoft.com/office/drawing/2014/main" id="{8E9DAB9D-205F-4691-A722-F9216901C59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41BA4705-B1D3-4E4F-A67A-F11BC1D2851A}"/>
              </a:ext>
            </a:extLst>
          </p:cNvPr>
          <p:cNvSpPr>
            <a:spLocks noGrp="1"/>
          </p:cNvSpPr>
          <p:nvPr>
            <p:ph type="sldNum" sz="quarter" idx="12"/>
          </p:nvPr>
        </p:nvSpPr>
        <p:spPr/>
        <p:txBody>
          <a:bodyPr/>
          <a:lstStyle>
            <a:lvl1pPr>
              <a:defRPr/>
            </a:lvl1pPr>
          </a:lstStyle>
          <a:p>
            <a:pPr>
              <a:defRPr/>
            </a:pPr>
            <a:fld id="{19CB26F3-FA1A-40ED-9873-A6EFA64D10DB}" type="slidenum">
              <a:rPr lang="fr-FR" altLang="fr-FR"/>
              <a:pPr>
                <a:defRPr/>
              </a:pPr>
              <a:t>‹N°›</a:t>
            </a:fld>
            <a:endParaRPr lang="fr-FR" altLang="fr-FR"/>
          </a:p>
        </p:txBody>
      </p:sp>
    </p:spTree>
    <p:extLst>
      <p:ext uri="{BB962C8B-B14F-4D97-AF65-F5344CB8AC3E}">
        <p14:creationId xmlns:p14="http://schemas.microsoft.com/office/powerpoint/2010/main" val="57795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4D3DD3E6-C819-4FBB-A2C7-0597BC43F54B}"/>
              </a:ext>
            </a:extLst>
          </p:cNvPr>
          <p:cNvSpPr>
            <a:spLocks noGrp="1"/>
          </p:cNvSpPr>
          <p:nvPr>
            <p:ph type="dt" sz="half" idx="10"/>
          </p:nvPr>
        </p:nvSpPr>
        <p:spPr/>
        <p:txBody>
          <a:bodyPr/>
          <a:lstStyle>
            <a:lvl1pPr>
              <a:defRPr/>
            </a:lvl1pPr>
          </a:lstStyle>
          <a:p>
            <a:pPr>
              <a:defRPr/>
            </a:pPr>
            <a:endParaRPr lang="fr-FR"/>
          </a:p>
        </p:txBody>
      </p:sp>
      <p:sp>
        <p:nvSpPr>
          <p:cNvPr id="3" name="Espace réservé du pied de page 4">
            <a:extLst>
              <a:ext uri="{FF2B5EF4-FFF2-40B4-BE49-F238E27FC236}">
                <a16:creationId xmlns:a16="http://schemas.microsoft.com/office/drawing/2014/main" id="{AAB921F3-E94B-418B-957C-D854153C7787}"/>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AB2A310B-7958-4210-919C-F78EDC01E11F}"/>
              </a:ext>
            </a:extLst>
          </p:cNvPr>
          <p:cNvSpPr>
            <a:spLocks noGrp="1"/>
          </p:cNvSpPr>
          <p:nvPr>
            <p:ph type="sldNum" sz="quarter" idx="12"/>
          </p:nvPr>
        </p:nvSpPr>
        <p:spPr/>
        <p:txBody>
          <a:bodyPr/>
          <a:lstStyle>
            <a:lvl1pPr>
              <a:defRPr/>
            </a:lvl1pPr>
          </a:lstStyle>
          <a:p>
            <a:pPr>
              <a:defRPr/>
            </a:pPr>
            <a:fld id="{26E6E9C4-ADFA-40CB-8647-DBC094F4D3EF}" type="slidenum">
              <a:rPr lang="fr-FR" altLang="fr-FR"/>
              <a:pPr>
                <a:defRPr/>
              </a:pPr>
              <a:t>‹N°›</a:t>
            </a:fld>
            <a:endParaRPr lang="fr-FR" altLang="fr-FR"/>
          </a:p>
        </p:txBody>
      </p:sp>
    </p:spTree>
    <p:extLst>
      <p:ext uri="{BB962C8B-B14F-4D97-AF65-F5344CB8AC3E}">
        <p14:creationId xmlns:p14="http://schemas.microsoft.com/office/powerpoint/2010/main" val="285282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972E5266-4D2E-4C83-BF6A-3BC0113B9EAB}"/>
              </a:ext>
            </a:extLst>
          </p:cNvPr>
          <p:cNvSpPr>
            <a:spLocks noGrp="1"/>
          </p:cNvSpPr>
          <p:nvPr>
            <p:ph type="dt" sz="half" idx="10"/>
          </p:nvPr>
        </p:nvSpPr>
        <p:spPr/>
        <p:txBody>
          <a:bodyPr/>
          <a:lstStyle>
            <a:lvl1pPr>
              <a:defRPr/>
            </a:lvl1pPr>
          </a:lstStyle>
          <a:p>
            <a:pPr>
              <a:defRPr/>
            </a:pPr>
            <a:endParaRPr lang="fr-FR"/>
          </a:p>
        </p:txBody>
      </p:sp>
      <p:sp>
        <p:nvSpPr>
          <p:cNvPr id="6" name="Espace réservé du pied de page 4">
            <a:extLst>
              <a:ext uri="{FF2B5EF4-FFF2-40B4-BE49-F238E27FC236}">
                <a16:creationId xmlns:a16="http://schemas.microsoft.com/office/drawing/2014/main" id="{C9760695-2272-4B5B-B7BF-F6E34FB029CD}"/>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CFFEB8D9-8140-49D5-B5DD-848E8CC17F1A}"/>
              </a:ext>
            </a:extLst>
          </p:cNvPr>
          <p:cNvSpPr>
            <a:spLocks noGrp="1"/>
          </p:cNvSpPr>
          <p:nvPr>
            <p:ph type="sldNum" sz="quarter" idx="12"/>
          </p:nvPr>
        </p:nvSpPr>
        <p:spPr/>
        <p:txBody>
          <a:bodyPr/>
          <a:lstStyle>
            <a:lvl1pPr>
              <a:defRPr/>
            </a:lvl1pPr>
          </a:lstStyle>
          <a:p>
            <a:pPr>
              <a:defRPr/>
            </a:pPr>
            <a:fld id="{29A3A6ED-744F-4B5E-8C5D-EF74240964D9}" type="slidenum">
              <a:rPr lang="fr-FR" altLang="fr-FR"/>
              <a:pPr>
                <a:defRPr/>
              </a:pPr>
              <a:t>‹N°›</a:t>
            </a:fld>
            <a:endParaRPr lang="fr-FR" altLang="fr-FR"/>
          </a:p>
        </p:txBody>
      </p:sp>
    </p:spTree>
    <p:extLst>
      <p:ext uri="{BB962C8B-B14F-4D97-AF65-F5344CB8AC3E}">
        <p14:creationId xmlns:p14="http://schemas.microsoft.com/office/powerpoint/2010/main" val="3160034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10FFED6B-FA48-4489-AC60-4BBD6250DBA3}"/>
              </a:ext>
            </a:extLst>
          </p:cNvPr>
          <p:cNvSpPr>
            <a:spLocks noGrp="1"/>
          </p:cNvSpPr>
          <p:nvPr>
            <p:ph type="dt" sz="half" idx="10"/>
          </p:nvPr>
        </p:nvSpPr>
        <p:spPr/>
        <p:txBody>
          <a:bodyPr/>
          <a:lstStyle>
            <a:lvl1pPr>
              <a:defRPr/>
            </a:lvl1pPr>
          </a:lstStyle>
          <a:p>
            <a:pPr>
              <a:defRPr/>
            </a:pPr>
            <a:endParaRPr lang="fr-FR"/>
          </a:p>
        </p:txBody>
      </p:sp>
      <p:sp>
        <p:nvSpPr>
          <p:cNvPr id="6" name="Espace réservé du pied de page 4">
            <a:extLst>
              <a:ext uri="{FF2B5EF4-FFF2-40B4-BE49-F238E27FC236}">
                <a16:creationId xmlns:a16="http://schemas.microsoft.com/office/drawing/2014/main" id="{AD08A6AF-3908-477E-98D7-94B4FB48785A}"/>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AAEF16F2-4919-42C9-9F08-CB111C202F19}"/>
              </a:ext>
            </a:extLst>
          </p:cNvPr>
          <p:cNvSpPr>
            <a:spLocks noGrp="1"/>
          </p:cNvSpPr>
          <p:nvPr>
            <p:ph type="sldNum" sz="quarter" idx="12"/>
          </p:nvPr>
        </p:nvSpPr>
        <p:spPr/>
        <p:txBody>
          <a:bodyPr/>
          <a:lstStyle>
            <a:lvl1pPr>
              <a:defRPr/>
            </a:lvl1pPr>
          </a:lstStyle>
          <a:p>
            <a:pPr>
              <a:defRPr/>
            </a:pPr>
            <a:fld id="{C692EA8F-594C-4346-8138-1D6D205D8702}" type="slidenum">
              <a:rPr lang="fr-FR" altLang="fr-FR"/>
              <a:pPr>
                <a:defRPr/>
              </a:pPr>
              <a:t>‹N°›</a:t>
            </a:fld>
            <a:endParaRPr lang="fr-FR" altLang="fr-FR"/>
          </a:p>
        </p:txBody>
      </p:sp>
    </p:spTree>
    <p:extLst>
      <p:ext uri="{BB962C8B-B14F-4D97-AF65-F5344CB8AC3E}">
        <p14:creationId xmlns:p14="http://schemas.microsoft.com/office/powerpoint/2010/main" val="3707491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643537B4-E21F-43F7-BC1F-3DDF4244E0E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a:extLst>
              <a:ext uri="{FF2B5EF4-FFF2-40B4-BE49-F238E27FC236}">
                <a16:creationId xmlns:a16="http://schemas.microsoft.com/office/drawing/2014/main" id="{D4CB8C5B-110F-4ADD-B76A-2EE2844E1A1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CDE74C8D-A5D1-47FF-8B0E-94FFB2307E1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a:extLst>
              <a:ext uri="{FF2B5EF4-FFF2-40B4-BE49-F238E27FC236}">
                <a16:creationId xmlns:a16="http://schemas.microsoft.com/office/drawing/2014/main" id="{1E73E6E1-31BC-4181-B482-F172FD36A6A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a:extLst>
              <a:ext uri="{FF2B5EF4-FFF2-40B4-BE49-F238E27FC236}">
                <a16:creationId xmlns:a16="http://schemas.microsoft.com/office/drawing/2014/main" id="{DCA86A72-54A4-425D-BF12-B8EA7E42378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0E7D86D5-83E1-41D6-B4D2-37F445B44621}"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8.png"/></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77F806D-CB69-428A-8394-898F8F7A51AA}"/>
              </a:ext>
            </a:extLst>
          </p:cNvPr>
          <p:cNvSpPr>
            <a:spLocks noGrp="1"/>
          </p:cNvSpPr>
          <p:nvPr>
            <p:ph type="ctrTitle"/>
          </p:nvPr>
        </p:nvSpPr>
        <p:spPr>
          <a:xfrm>
            <a:off x="685800" y="1219200"/>
            <a:ext cx="7772400" cy="990600"/>
          </a:xfrm>
        </p:spPr>
        <p:txBody>
          <a:bodyPr/>
          <a:lstStyle/>
          <a:p>
            <a:pPr eaLnBrk="1" hangingPunct="1"/>
            <a:r>
              <a:rPr lang="fr-FR" altLang="fr-FR" sz="3600" b="1"/>
              <a:t>Les ontologies</a:t>
            </a:r>
            <a:endParaRPr lang="fr-FR" altLang="fr-FR"/>
          </a:p>
        </p:txBody>
      </p:sp>
      <p:sp>
        <p:nvSpPr>
          <p:cNvPr id="4099" name="Sous-titre 4">
            <a:extLst>
              <a:ext uri="{FF2B5EF4-FFF2-40B4-BE49-F238E27FC236}">
                <a16:creationId xmlns:a16="http://schemas.microsoft.com/office/drawing/2014/main" id="{1D9F366C-9DD2-4BE4-BA93-BB32E5B91CEB}"/>
              </a:ext>
            </a:extLst>
          </p:cNvPr>
          <p:cNvSpPr>
            <a:spLocks noGrp="1"/>
          </p:cNvSpPr>
          <p:nvPr>
            <p:ph type="subTitle" idx="1"/>
          </p:nvPr>
        </p:nvSpPr>
        <p:spPr>
          <a:xfrm>
            <a:off x="1371600" y="2217738"/>
            <a:ext cx="6400800" cy="1752600"/>
          </a:xfrm>
        </p:spPr>
        <p:txBody>
          <a:bodyPr/>
          <a:lstStyle/>
          <a:p>
            <a:pPr eaLnBrk="1" hangingPunct="1"/>
            <a:r>
              <a:rPr lang="en-US" altLang="fr-FR">
                <a:solidFill>
                  <a:srgbClr val="FF0000"/>
                </a:solidFill>
              </a:rPr>
              <a:t>*La logique de description*</a:t>
            </a:r>
          </a:p>
          <a:p>
            <a:pPr eaLnBrk="1" hangingPunct="1"/>
            <a:r>
              <a:rPr lang="en-US" altLang="fr-FR">
                <a:solidFill>
                  <a:srgbClr val="FF0000"/>
                </a:solidFill>
              </a:rPr>
              <a:t>*OWL*</a:t>
            </a:r>
          </a:p>
        </p:txBody>
      </p:sp>
      <p:sp>
        <p:nvSpPr>
          <p:cNvPr id="4100" name="Espace réservé du numéro de diapositive 5">
            <a:extLst>
              <a:ext uri="{FF2B5EF4-FFF2-40B4-BE49-F238E27FC236}">
                <a16:creationId xmlns:a16="http://schemas.microsoft.com/office/drawing/2014/main" id="{1D5719B7-E8C5-4F3A-B21D-FE78EB1CA36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E82F55-0B87-4380-A412-9A4B47F0FA80}" type="slidenum">
              <a:rPr lang="fr-FR" altLang="fr-FR" sz="1200">
                <a:solidFill>
                  <a:srgbClr val="898989"/>
                </a:solidFill>
                <a:latin typeface="Times New Roman" panose="02020603050405020304" pitchFamily="18" charset="0"/>
              </a:rPr>
              <a:pPr>
                <a:spcBef>
                  <a:spcPct val="0"/>
                </a:spcBef>
                <a:buFontTx/>
                <a:buNone/>
              </a:pPr>
              <a:t>1</a:t>
            </a:fld>
            <a:endParaRPr lang="fr-FR" altLang="fr-FR" sz="1200">
              <a:solidFill>
                <a:srgbClr val="898989"/>
              </a:solidFill>
              <a:latin typeface="Times New Roman" panose="02020603050405020304" pitchFamily="18" charset="0"/>
            </a:endParaRPr>
          </a:p>
        </p:txBody>
      </p:sp>
      <p:sp>
        <p:nvSpPr>
          <p:cNvPr id="3" name="Rectangle 2">
            <a:extLst>
              <a:ext uri="{FF2B5EF4-FFF2-40B4-BE49-F238E27FC236}">
                <a16:creationId xmlns:a16="http://schemas.microsoft.com/office/drawing/2014/main" id="{8F904233-C4DF-4C81-AB30-7F5712D73841}"/>
              </a:ext>
            </a:extLst>
          </p:cNvPr>
          <p:cNvSpPr/>
          <p:nvPr/>
        </p:nvSpPr>
        <p:spPr>
          <a:xfrm>
            <a:off x="1371600" y="4181475"/>
            <a:ext cx="6729413" cy="922338"/>
          </a:xfrm>
          <a:prstGeom prst="rect">
            <a:avLst/>
          </a:prstGeom>
        </p:spPr>
        <p:txBody>
          <a:bodyPr>
            <a:spAutoFit/>
          </a:bodyPr>
          <a:lstStyle/>
          <a:p>
            <a:pPr algn="ctr">
              <a:defRPr/>
            </a:pPr>
            <a:r>
              <a:rPr lang="fr-FR" sz="1800" dirty="0">
                <a:solidFill>
                  <a:schemeClr val="bg1">
                    <a:lumMod val="50000"/>
                  </a:schemeClr>
                </a:solidFill>
              </a:rPr>
              <a:t>Bali.ahmed@univ-eloued.dz</a:t>
            </a:r>
          </a:p>
          <a:p>
            <a:pPr algn="ctr">
              <a:defRPr/>
            </a:pPr>
            <a:r>
              <a:rPr lang="fr-FR" sz="1800" dirty="0">
                <a:solidFill>
                  <a:schemeClr val="bg1">
                    <a:lumMod val="50000"/>
                  </a:schemeClr>
                </a:solidFill>
              </a:rPr>
              <a:t>Présenté par:</a:t>
            </a:r>
          </a:p>
          <a:p>
            <a:pPr algn="ctr">
              <a:defRPr/>
            </a:pPr>
            <a:r>
              <a:rPr lang="fr-FR" sz="1800" dirty="0">
                <a:solidFill>
                  <a:schemeClr val="bg1">
                    <a:lumMod val="50000"/>
                  </a:schemeClr>
                </a:solidFill>
              </a:rPr>
              <a:t> Bali-mouadh@univ-eloued.dz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93870DAF-E893-4A6F-9950-83A8BF0AC161}"/>
              </a:ext>
            </a:extLst>
          </p:cNvPr>
          <p:cNvSpPr>
            <a:spLocks noGrp="1"/>
          </p:cNvSpPr>
          <p:nvPr>
            <p:ph idx="1"/>
          </p:nvPr>
        </p:nvSpPr>
        <p:spPr>
          <a:xfrm>
            <a:off x="685800" y="333375"/>
            <a:ext cx="7772400" cy="5762625"/>
          </a:xfrm>
        </p:spPr>
        <p:txBody>
          <a:bodyPr/>
          <a:lstStyle/>
          <a:p>
            <a:pPr algn="ctr" eaLnBrk="1" hangingPunct="1">
              <a:buFontTx/>
              <a:buNone/>
            </a:pPr>
            <a:r>
              <a:rPr lang="fr-FR" altLang="fr-FR" sz="1600" b="1">
                <a:solidFill>
                  <a:srgbClr val="FF0000"/>
                </a:solidFill>
              </a:rPr>
              <a:t>Formalismes de représentation des ontologies</a:t>
            </a:r>
          </a:p>
          <a:p>
            <a:pPr algn="ctr" eaLnBrk="1" hangingPunct="1">
              <a:buFontTx/>
              <a:buNone/>
            </a:pPr>
            <a:endParaRPr lang="fr-FR" altLang="fr-FR" sz="1600" b="1">
              <a:solidFill>
                <a:srgbClr val="FF0000"/>
              </a:solidFill>
            </a:endParaRPr>
          </a:p>
          <a:p>
            <a:pPr eaLnBrk="1" hangingPunct="1">
              <a:buFontTx/>
              <a:buNone/>
            </a:pPr>
            <a:r>
              <a:rPr lang="fr-FR" altLang="fr-FR" sz="1600"/>
              <a:t>Représenter des connaissances propres à un domaine particulier consiste à décrire et à</a:t>
            </a:r>
          </a:p>
          <a:p>
            <a:pPr eaLnBrk="1" hangingPunct="1">
              <a:buFontTx/>
              <a:buNone/>
            </a:pPr>
            <a:r>
              <a:rPr lang="fr-FR" altLang="fr-FR" sz="1600"/>
              <a:t> coder les entités de ce domaine de manière à ce qu’ une machine puisse les manipuler</a:t>
            </a:r>
          </a:p>
          <a:p>
            <a:pPr eaLnBrk="1" hangingPunct="1">
              <a:buFontTx/>
              <a:buNone/>
            </a:pPr>
            <a:r>
              <a:rPr lang="fr-FR" altLang="fr-FR" sz="1600"/>
              <a:t> afin de raisonner.</a:t>
            </a:r>
          </a:p>
          <a:p>
            <a:pPr eaLnBrk="1" hangingPunct="1">
              <a:buFontTx/>
              <a:buNone/>
            </a:pPr>
            <a:endParaRPr lang="fr-FR" altLang="fr-FR" sz="1600"/>
          </a:p>
          <a:p>
            <a:pPr eaLnBrk="1" hangingPunct="1">
              <a:buFontTx/>
              <a:buNone/>
            </a:pPr>
            <a:r>
              <a:rPr lang="fr-FR" altLang="fr-FR" sz="1600"/>
              <a:t>Comme alternative à la logique classique, l’IA a proposé divers formalismes de </a:t>
            </a:r>
          </a:p>
          <a:p>
            <a:pPr eaLnBrk="1" hangingPunct="1">
              <a:buFontTx/>
              <a:buNone/>
            </a:pPr>
            <a:r>
              <a:rPr lang="fr-FR" altLang="fr-FR" sz="1600"/>
              <a:t>représentation : ceux qui ont été le plus utilisés pour représenter les ontologies sont :</a:t>
            </a:r>
          </a:p>
          <a:p>
            <a:pPr eaLnBrk="1" hangingPunct="1">
              <a:buFontTx/>
              <a:buNone/>
            </a:pPr>
            <a:endParaRPr lang="fr-FR" altLang="fr-FR" sz="1600"/>
          </a:p>
          <a:p>
            <a:pPr eaLnBrk="1" hangingPunct="1">
              <a:buFontTx/>
              <a:buNone/>
            </a:pPr>
            <a:r>
              <a:rPr lang="fr-FR" altLang="fr-FR" sz="1600" b="1"/>
              <a:t>Les graphes conceptuels         les frames               et les logiques  de description</a:t>
            </a:r>
          </a:p>
        </p:txBody>
      </p:sp>
      <p:sp>
        <p:nvSpPr>
          <p:cNvPr id="22531" name="Espace réservé du numéro de diapositive 5">
            <a:extLst>
              <a:ext uri="{FF2B5EF4-FFF2-40B4-BE49-F238E27FC236}">
                <a16:creationId xmlns:a16="http://schemas.microsoft.com/office/drawing/2014/main" id="{51C8664C-5E4B-46FB-B308-E723A6B8AE5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0A1D1FD-074B-45B1-92ED-7AC8B1373831}" type="slidenum">
              <a:rPr lang="fr-FR" altLang="fr-FR" sz="1200">
                <a:solidFill>
                  <a:srgbClr val="898989"/>
                </a:solidFill>
                <a:latin typeface="Times New Roman" panose="02020603050405020304" pitchFamily="18" charset="0"/>
              </a:rPr>
              <a:pPr>
                <a:spcBef>
                  <a:spcPct val="0"/>
                </a:spcBef>
                <a:buFontTx/>
                <a:buNone/>
              </a:pPr>
              <a:t>10</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a:extLst>
              <a:ext uri="{FF2B5EF4-FFF2-40B4-BE49-F238E27FC236}">
                <a16:creationId xmlns:a16="http://schemas.microsoft.com/office/drawing/2014/main" id="{AA8DA286-7991-4E40-B091-984E375989CA}"/>
              </a:ext>
            </a:extLst>
          </p:cNvPr>
          <p:cNvSpPr>
            <a:spLocks noGrp="1" noChangeArrowheads="1"/>
          </p:cNvSpPr>
          <p:nvPr>
            <p:ph idx="1"/>
          </p:nvPr>
        </p:nvSpPr>
        <p:spPr>
          <a:xfrm>
            <a:off x="685800" y="333375"/>
            <a:ext cx="7772400" cy="5762625"/>
          </a:xfrm>
        </p:spPr>
        <p:txBody>
          <a:bodyPr rtlCol="0">
            <a:normAutofit lnSpcReduction="10000"/>
          </a:bodyPr>
          <a:lstStyle/>
          <a:p>
            <a:pPr eaLnBrk="1" fontAlgn="auto" hangingPunct="1">
              <a:spcAft>
                <a:spcPts val="0"/>
              </a:spcAft>
              <a:buFontTx/>
              <a:buNone/>
              <a:defRPr/>
            </a:pPr>
            <a:r>
              <a:rPr lang="fr-FR" sz="1600" b="1"/>
              <a:t>Le Modèle des Graphes Conceptuels :</a:t>
            </a:r>
          </a:p>
          <a:p>
            <a:pPr eaLnBrk="1" fontAlgn="auto" hangingPunct="1">
              <a:spcAft>
                <a:spcPts val="0"/>
              </a:spcAft>
              <a:defRPr/>
            </a:pPr>
            <a:r>
              <a:rPr lang="fr-FR" sz="1600"/>
              <a:t>Proposé par Sowa en 1984, </a:t>
            </a:r>
          </a:p>
          <a:p>
            <a:pPr eaLnBrk="1" fontAlgn="auto" hangingPunct="1">
              <a:spcAft>
                <a:spcPts val="0"/>
              </a:spcAft>
              <a:defRPr/>
            </a:pPr>
            <a:r>
              <a:rPr lang="fr-FR" sz="1600"/>
              <a:t>basé sur la logique des prédicats du 1er ordre à deux niveaux</a:t>
            </a:r>
          </a:p>
          <a:p>
            <a:pPr lvl="1" eaLnBrk="1" fontAlgn="auto" hangingPunct="1">
              <a:spcAft>
                <a:spcPts val="0"/>
              </a:spcAft>
              <a:defRPr/>
            </a:pPr>
            <a:r>
              <a:rPr lang="fr-FR" sz="1400"/>
              <a:t>Niveau terminologique : où sont décrits les concepts, les relations, les instances, ….</a:t>
            </a:r>
          </a:p>
          <a:p>
            <a:pPr lvl="1" eaLnBrk="1" fontAlgn="auto" hangingPunct="1">
              <a:spcAft>
                <a:spcPts val="0"/>
              </a:spcAft>
              <a:defRPr/>
            </a:pPr>
            <a:r>
              <a:rPr lang="fr-FR" sz="1400"/>
              <a:t>Niveau assertionnel : où sont décrits les faits, les règles et les contraintes sous forme de graphes où les sommets sont des instances de concepts et  les arcs, des relations.</a:t>
            </a:r>
          </a:p>
          <a:p>
            <a:pPr eaLnBrk="1" fontAlgn="auto" hangingPunct="1">
              <a:spcAft>
                <a:spcPts val="0"/>
              </a:spcAft>
              <a:buFontTx/>
              <a:buNone/>
              <a:defRPr/>
            </a:pPr>
            <a:endParaRPr lang="fr-FR" sz="1600"/>
          </a:p>
          <a:p>
            <a:pPr eaLnBrk="1" fontAlgn="auto" hangingPunct="1">
              <a:spcAft>
                <a:spcPts val="0"/>
              </a:spcAft>
              <a:buFontTx/>
              <a:buNone/>
              <a:defRPr/>
            </a:pPr>
            <a:r>
              <a:rPr lang="fr-FR" sz="1600"/>
              <a:t>Dans le modèle des Graphes Conceptuels, un </a:t>
            </a:r>
            <a:r>
              <a:rPr lang="fr-FR" sz="1600" b="1" i="1"/>
              <a:t>support</a:t>
            </a:r>
            <a:r>
              <a:rPr lang="fr-FR" sz="1600" i="1"/>
              <a:t> </a:t>
            </a:r>
            <a:r>
              <a:rPr lang="fr-FR" sz="1600"/>
              <a:t>représente la connaissance </a:t>
            </a:r>
          </a:p>
          <a:p>
            <a:pPr eaLnBrk="1" fontAlgn="auto" hangingPunct="1">
              <a:spcAft>
                <a:spcPts val="0"/>
              </a:spcAft>
              <a:buFontTx/>
              <a:buNone/>
              <a:defRPr/>
            </a:pPr>
            <a:r>
              <a:rPr lang="fr-FR" sz="1600"/>
              <a:t>ontologique et les graphes conceptuels construits sur ce support représentent la connaissance</a:t>
            </a:r>
          </a:p>
          <a:p>
            <a:pPr eaLnBrk="1" fontAlgn="auto" hangingPunct="1">
              <a:spcAft>
                <a:spcPts val="0"/>
              </a:spcAft>
              <a:buFontTx/>
              <a:buNone/>
              <a:defRPr/>
            </a:pPr>
            <a:r>
              <a:rPr lang="fr-FR" sz="1600"/>
              <a:t> assertionnelle relative à la connaissance ontologique </a:t>
            </a:r>
          </a:p>
          <a:p>
            <a:pPr eaLnBrk="1" fontAlgn="auto" hangingPunct="1">
              <a:spcAft>
                <a:spcPts val="0"/>
              </a:spcAft>
              <a:buFontTx/>
              <a:buNone/>
              <a:defRPr/>
            </a:pPr>
            <a:endParaRPr lang="fr-FR" sz="1600" b="1"/>
          </a:p>
          <a:p>
            <a:pPr eaLnBrk="1" fontAlgn="auto" hangingPunct="1">
              <a:spcAft>
                <a:spcPts val="0"/>
              </a:spcAft>
              <a:defRPr/>
            </a:pPr>
            <a:r>
              <a:rPr lang="fr-FR" sz="1600" b="1"/>
              <a:t>Définition 1: support</a:t>
            </a:r>
            <a:endParaRPr lang="fr-FR" sz="1600"/>
          </a:p>
          <a:p>
            <a:pPr eaLnBrk="1" fontAlgn="auto" hangingPunct="1">
              <a:spcAft>
                <a:spcPts val="0"/>
              </a:spcAft>
              <a:buFontTx/>
              <a:buNone/>
              <a:defRPr/>
            </a:pPr>
            <a:r>
              <a:rPr lang="fr-FR" sz="1600"/>
              <a:t>Un </a:t>
            </a:r>
            <a:r>
              <a:rPr lang="fr-FR" sz="1600" i="1"/>
              <a:t>support S </a:t>
            </a:r>
            <a:r>
              <a:rPr lang="fr-FR" sz="1600"/>
              <a:t>est un couple </a:t>
            </a:r>
            <a:r>
              <a:rPr lang="fr-FR" sz="1600" i="1"/>
              <a:t>(TC, TR) </a:t>
            </a:r>
            <a:r>
              <a:rPr lang="fr-FR" sz="1600"/>
              <a:t>tel que :</a:t>
            </a:r>
          </a:p>
          <a:p>
            <a:pPr eaLnBrk="1" fontAlgn="auto" hangingPunct="1">
              <a:spcAft>
                <a:spcPts val="0"/>
              </a:spcAft>
              <a:defRPr/>
            </a:pPr>
            <a:r>
              <a:rPr lang="fr-FR" sz="1600" i="1"/>
              <a:t>TC</a:t>
            </a:r>
            <a:r>
              <a:rPr lang="fr-FR" sz="1600"/>
              <a:t>, </a:t>
            </a:r>
            <a:r>
              <a:rPr lang="fr-FR" sz="1600" i="1"/>
              <a:t>ensemble des types de concepts</a:t>
            </a:r>
            <a:r>
              <a:rPr lang="fr-FR" sz="1600"/>
              <a:t>, est un  ensemble partiellement ordonné par une relation « sorte de » (notée ≤) possédant un  plus grand élément (noté T) appelé type universel.</a:t>
            </a:r>
          </a:p>
          <a:p>
            <a:pPr eaLnBrk="1" fontAlgn="auto" hangingPunct="1">
              <a:spcAft>
                <a:spcPts val="0"/>
              </a:spcAft>
              <a:defRPr/>
            </a:pPr>
            <a:r>
              <a:rPr lang="fr-FR" sz="1600" i="1"/>
              <a:t>TR</a:t>
            </a:r>
            <a:r>
              <a:rPr lang="fr-FR" sz="1600"/>
              <a:t>, </a:t>
            </a:r>
            <a:r>
              <a:rPr lang="fr-FR" sz="1600" i="1"/>
              <a:t>ensemble des types de relations</a:t>
            </a:r>
            <a:r>
              <a:rPr lang="fr-FR" sz="1600"/>
              <a:t>, est un ensemble partiellement ordonné, partitionné en  sous-ensembles de types de relations de même arité. </a:t>
            </a:r>
          </a:p>
          <a:p>
            <a:pPr eaLnBrk="1" fontAlgn="auto" hangingPunct="1">
              <a:spcAft>
                <a:spcPts val="0"/>
              </a:spcAft>
              <a:buFontTx/>
              <a:buNone/>
              <a:defRPr/>
            </a:pPr>
            <a:r>
              <a:rPr lang="fr-FR" sz="1600" i="1"/>
              <a:t>      TR </a:t>
            </a:r>
            <a:r>
              <a:rPr lang="fr-FR" sz="1600"/>
              <a:t>= </a:t>
            </a:r>
            <a:r>
              <a:rPr lang="fr-FR" sz="1600" i="1"/>
              <a:t>TR1 </a:t>
            </a:r>
            <a:r>
              <a:rPr lang="fr-FR" sz="1600">
                <a:sym typeface="Symbol" pitchFamily="18" charset="2"/>
              </a:rPr>
              <a:t></a:t>
            </a:r>
            <a:r>
              <a:rPr lang="fr-FR" sz="1600"/>
              <a:t>…</a:t>
            </a:r>
            <a:r>
              <a:rPr lang="fr-FR" sz="1600">
                <a:sym typeface="Symbol" pitchFamily="18" charset="2"/>
              </a:rPr>
              <a:t></a:t>
            </a:r>
            <a:r>
              <a:rPr lang="fr-FR" sz="1600"/>
              <a:t> </a:t>
            </a:r>
            <a:r>
              <a:rPr lang="fr-FR" sz="1600" i="1"/>
              <a:t>TRp</a:t>
            </a:r>
            <a:r>
              <a:rPr lang="fr-FR" sz="1600"/>
              <a:t>, </a:t>
            </a:r>
          </a:p>
          <a:p>
            <a:pPr eaLnBrk="1" fontAlgn="auto" hangingPunct="1">
              <a:spcAft>
                <a:spcPts val="0"/>
              </a:spcAft>
              <a:buFontTx/>
              <a:buNone/>
              <a:defRPr/>
            </a:pPr>
            <a:r>
              <a:rPr lang="fr-FR" sz="1600"/>
              <a:t>     où </a:t>
            </a:r>
            <a:r>
              <a:rPr lang="fr-FR" sz="1600" i="1"/>
              <a:t>TRi  </a:t>
            </a:r>
            <a:r>
              <a:rPr lang="fr-FR" sz="1600"/>
              <a:t>est l'ensemble des types de relations d'arité </a:t>
            </a:r>
            <a:r>
              <a:rPr lang="fr-FR" sz="1600" i="1"/>
              <a:t>i</a:t>
            </a:r>
            <a:r>
              <a:rPr lang="fr-FR" sz="1600"/>
              <a:t>. Tout </a:t>
            </a:r>
            <a:r>
              <a:rPr lang="fr-FR" sz="1600" i="1"/>
              <a:t>TRi </a:t>
            </a:r>
            <a:r>
              <a:rPr lang="fr-FR" sz="1600"/>
              <a:t>admet un plus grand élément (noté T</a:t>
            </a:r>
            <a:r>
              <a:rPr lang="fr-FR" sz="1600" i="1"/>
              <a:t>i</a:t>
            </a:r>
            <a:r>
              <a:rPr lang="fr-FR" sz="1600"/>
              <a:t>).</a:t>
            </a:r>
          </a:p>
        </p:txBody>
      </p:sp>
      <p:sp>
        <p:nvSpPr>
          <p:cNvPr id="24579" name="Espace réservé du numéro de diapositive 5">
            <a:extLst>
              <a:ext uri="{FF2B5EF4-FFF2-40B4-BE49-F238E27FC236}">
                <a16:creationId xmlns:a16="http://schemas.microsoft.com/office/drawing/2014/main" id="{5EEE9746-6BE9-4B91-8B80-A89A2AF087D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68592E6-CE5E-4DDB-A98A-2A80D08D0066}" type="slidenum">
              <a:rPr lang="fr-FR" altLang="fr-FR" sz="1200">
                <a:solidFill>
                  <a:srgbClr val="898989"/>
                </a:solidFill>
                <a:latin typeface="Times New Roman" panose="02020603050405020304" pitchFamily="18" charset="0"/>
              </a:rPr>
              <a:pPr>
                <a:spcBef>
                  <a:spcPct val="0"/>
                </a:spcBef>
                <a:buFontTx/>
                <a:buNone/>
              </a:pPr>
              <a:t>11</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D3C16FA-6FEB-47B3-B4EF-EBC1A544CCF8}"/>
              </a:ext>
            </a:extLst>
          </p:cNvPr>
          <p:cNvSpPr>
            <a:spLocks noGrp="1"/>
          </p:cNvSpPr>
          <p:nvPr>
            <p:ph idx="1"/>
          </p:nvPr>
        </p:nvSpPr>
        <p:spPr>
          <a:xfrm>
            <a:off x="685800" y="333375"/>
            <a:ext cx="7772400" cy="5762625"/>
          </a:xfrm>
        </p:spPr>
        <p:txBody>
          <a:bodyPr/>
          <a:lstStyle/>
          <a:p>
            <a:pPr eaLnBrk="1" hangingPunct="1">
              <a:lnSpc>
                <a:spcPct val="80000"/>
              </a:lnSpc>
              <a:buFontTx/>
              <a:buNone/>
            </a:pPr>
            <a:r>
              <a:rPr lang="fr-FR" altLang="fr-FR" sz="2000" b="1"/>
              <a:t>Définition 2 : graphe conceptuel</a:t>
            </a:r>
          </a:p>
          <a:p>
            <a:pPr eaLnBrk="1" hangingPunct="1">
              <a:lnSpc>
                <a:spcPct val="80000"/>
              </a:lnSpc>
              <a:buFontTx/>
              <a:buNone/>
            </a:pPr>
            <a:r>
              <a:rPr lang="fr-FR" altLang="fr-FR" sz="2000"/>
              <a:t>   Un </a:t>
            </a:r>
            <a:r>
              <a:rPr lang="fr-FR" altLang="fr-FR" sz="2000" i="1"/>
              <a:t>graphe conceptuel G </a:t>
            </a:r>
            <a:r>
              <a:rPr lang="fr-FR" altLang="fr-FR" sz="2000"/>
              <a:t>= (</a:t>
            </a:r>
            <a:r>
              <a:rPr lang="fr-FR" altLang="fr-FR" sz="2000" i="1"/>
              <a:t>CG</a:t>
            </a:r>
            <a:r>
              <a:rPr lang="fr-FR" altLang="fr-FR" sz="2000"/>
              <a:t>, </a:t>
            </a:r>
            <a:r>
              <a:rPr lang="fr-FR" altLang="fr-FR" sz="2000" i="1"/>
              <a:t>RG</a:t>
            </a:r>
            <a:r>
              <a:rPr lang="fr-FR" altLang="fr-FR" sz="2000"/>
              <a:t>, </a:t>
            </a:r>
            <a:r>
              <a:rPr lang="fr-FR" altLang="fr-FR" sz="2000" i="1"/>
              <a:t>EG</a:t>
            </a:r>
            <a:r>
              <a:rPr lang="fr-FR" altLang="fr-FR" sz="2000"/>
              <a:t>, </a:t>
            </a:r>
            <a:r>
              <a:rPr lang="fr-FR" altLang="fr-FR" sz="2000" i="1"/>
              <a:t>étiqG</a:t>
            </a:r>
            <a:r>
              <a:rPr lang="fr-FR" altLang="fr-FR" sz="2000"/>
              <a:t>) défini sur un support </a:t>
            </a:r>
            <a:r>
              <a:rPr lang="fr-FR" altLang="fr-FR" sz="2000" i="1"/>
              <a:t>S</a:t>
            </a:r>
            <a:r>
              <a:rPr lang="fr-FR" altLang="fr-FR" sz="2000"/>
              <a:t>, est un multigraphe non orienté où :</a:t>
            </a:r>
          </a:p>
          <a:p>
            <a:pPr eaLnBrk="1" hangingPunct="1">
              <a:lnSpc>
                <a:spcPct val="80000"/>
              </a:lnSpc>
              <a:buFontTx/>
              <a:buNone/>
            </a:pPr>
            <a:endParaRPr lang="fr-FR" altLang="fr-FR" sz="2000"/>
          </a:p>
          <a:p>
            <a:pPr eaLnBrk="1" hangingPunct="1">
              <a:lnSpc>
                <a:spcPct val="80000"/>
              </a:lnSpc>
            </a:pPr>
            <a:r>
              <a:rPr lang="fr-FR" altLang="fr-FR" sz="2000" i="1"/>
              <a:t>CG </a:t>
            </a:r>
            <a:r>
              <a:rPr lang="fr-FR" altLang="fr-FR" sz="2000"/>
              <a:t>est l'ensemble des </a:t>
            </a:r>
            <a:r>
              <a:rPr lang="fr-FR" altLang="fr-FR" sz="2000" i="1"/>
              <a:t>sommets concepts </a:t>
            </a:r>
            <a:r>
              <a:rPr lang="fr-FR" altLang="fr-FR" sz="2000"/>
              <a:t>et </a:t>
            </a:r>
            <a:r>
              <a:rPr lang="fr-FR" altLang="fr-FR" sz="2000" i="1"/>
              <a:t>RG </a:t>
            </a:r>
            <a:r>
              <a:rPr lang="fr-FR" altLang="fr-FR" sz="2000"/>
              <a:t>l'ensemble des </a:t>
            </a:r>
            <a:r>
              <a:rPr lang="fr-FR" altLang="fr-FR" sz="2000" i="1"/>
              <a:t>sommets relations</a:t>
            </a:r>
            <a:r>
              <a:rPr lang="fr-FR" altLang="fr-FR" sz="2000"/>
              <a:t>.</a:t>
            </a:r>
          </a:p>
          <a:p>
            <a:pPr eaLnBrk="1" hangingPunct="1">
              <a:lnSpc>
                <a:spcPct val="80000"/>
              </a:lnSpc>
              <a:buFontTx/>
              <a:buNone/>
            </a:pPr>
            <a:endParaRPr lang="fr-FR" altLang="fr-FR" sz="2000"/>
          </a:p>
          <a:p>
            <a:pPr eaLnBrk="1" hangingPunct="1">
              <a:lnSpc>
                <a:spcPct val="80000"/>
              </a:lnSpc>
            </a:pPr>
            <a:r>
              <a:rPr lang="fr-FR" altLang="fr-FR" sz="2000" i="1"/>
              <a:t>EG </a:t>
            </a:r>
            <a:r>
              <a:rPr lang="fr-FR" altLang="fr-FR" sz="2000"/>
              <a:t>est l'ensemble des </a:t>
            </a:r>
            <a:r>
              <a:rPr lang="fr-FR" altLang="fr-FR" sz="2000" i="1"/>
              <a:t>arêtes</a:t>
            </a:r>
            <a:r>
              <a:rPr lang="fr-FR" altLang="fr-FR" sz="2000"/>
              <a:t>. Toutes les arêtes d'un graphe conceptuel </a:t>
            </a:r>
            <a:r>
              <a:rPr lang="fr-FR" altLang="fr-FR" sz="2000" i="1"/>
              <a:t>G </a:t>
            </a:r>
            <a:r>
              <a:rPr lang="fr-FR" altLang="fr-FR" sz="2000"/>
              <a:t>ont une extrémité dans </a:t>
            </a:r>
            <a:r>
              <a:rPr lang="fr-FR" altLang="fr-FR" sz="2000" i="1"/>
              <a:t>CG </a:t>
            </a:r>
            <a:r>
              <a:rPr lang="fr-FR" altLang="fr-FR" sz="2000"/>
              <a:t>et l'autre dans </a:t>
            </a:r>
            <a:r>
              <a:rPr lang="fr-FR" altLang="fr-FR" sz="2000" i="1"/>
              <a:t>RG</a:t>
            </a:r>
            <a:r>
              <a:rPr lang="fr-FR" altLang="fr-FR" sz="2000"/>
              <a:t>.</a:t>
            </a:r>
          </a:p>
          <a:p>
            <a:pPr eaLnBrk="1" hangingPunct="1">
              <a:lnSpc>
                <a:spcPct val="80000"/>
              </a:lnSpc>
              <a:buFontTx/>
              <a:buNone/>
            </a:pPr>
            <a:endParaRPr lang="fr-FR" altLang="fr-FR" sz="2000"/>
          </a:p>
          <a:p>
            <a:pPr eaLnBrk="1" hangingPunct="1">
              <a:lnSpc>
                <a:spcPct val="80000"/>
              </a:lnSpc>
              <a:buFontTx/>
              <a:buNone/>
            </a:pPr>
            <a:r>
              <a:rPr lang="fr-FR" altLang="fr-FR" sz="2000" i="1"/>
              <a:t>étiqG  </a:t>
            </a:r>
            <a:r>
              <a:rPr lang="fr-FR" altLang="fr-FR" sz="2000"/>
              <a:t>est une application qui à tout sommet de C</a:t>
            </a:r>
            <a:r>
              <a:rPr lang="fr-FR" altLang="fr-FR" sz="2000" i="1"/>
              <a:t>G </a:t>
            </a:r>
            <a:r>
              <a:rPr lang="fr-FR" altLang="fr-FR" sz="2000"/>
              <a:t>et à toute arête de </a:t>
            </a:r>
            <a:r>
              <a:rPr lang="fr-FR" altLang="fr-FR" sz="2000" i="1"/>
              <a:t>EG </a:t>
            </a:r>
            <a:r>
              <a:rPr lang="fr-FR" altLang="fr-FR" sz="2000"/>
              <a:t>associe une étiquette : </a:t>
            </a:r>
          </a:p>
          <a:p>
            <a:pPr eaLnBrk="1" hangingPunct="1">
              <a:lnSpc>
                <a:spcPct val="80000"/>
              </a:lnSpc>
            </a:pPr>
            <a:r>
              <a:rPr lang="fr-FR" altLang="fr-FR" sz="2000"/>
              <a:t>L'ensemble des arêtes adjacentes à tout sommet relation </a:t>
            </a:r>
            <a:r>
              <a:rPr lang="fr-FR" altLang="fr-FR" sz="2000" i="1"/>
              <a:t>r </a:t>
            </a:r>
            <a:r>
              <a:rPr lang="fr-FR" altLang="fr-FR" sz="2000"/>
              <a:t>est totalement ordonné, ce que l'on représente en étiquetant les arêtes de 1 au degré de </a:t>
            </a:r>
            <a:r>
              <a:rPr lang="fr-FR" altLang="fr-FR" sz="2000" i="1"/>
              <a:t>r</a:t>
            </a:r>
            <a:r>
              <a:rPr lang="fr-FR" altLang="fr-FR" sz="2000"/>
              <a:t>.</a:t>
            </a:r>
          </a:p>
          <a:p>
            <a:pPr eaLnBrk="1" hangingPunct="1">
              <a:lnSpc>
                <a:spcPct val="80000"/>
              </a:lnSpc>
            </a:pPr>
            <a:endParaRPr lang="fr-FR" altLang="fr-FR" sz="2000"/>
          </a:p>
          <a:p>
            <a:pPr eaLnBrk="1" hangingPunct="1">
              <a:lnSpc>
                <a:spcPct val="80000"/>
              </a:lnSpc>
            </a:pPr>
            <a:r>
              <a:rPr lang="fr-FR" altLang="fr-FR" sz="2000"/>
              <a:t> </a:t>
            </a:r>
          </a:p>
          <a:p>
            <a:pPr eaLnBrk="1" hangingPunct="1">
              <a:lnSpc>
                <a:spcPct val="80000"/>
              </a:lnSpc>
            </a:pPr>
            <a:endParaRPr lang="fr-FR" altLang="fr-FR" sz="2000" b="1"/>
          </a:p>
        </p:txBody>
      </p:sp>
      <p:sp>
        <p:nvSpPr>
          <p:cNvPr id="26627" name="Espace réservé du numéro de diapositive 5">
            <a:extLst>
              <a:ext uri="{FF2B5EF4-FFF2-40B4-BE49-F238E27FC236}">
                <a16:creationId xmlns:a16="http://schemas.microsoft.com/office/drawing/2014/main" id="{04FEB291-2A8F-4637-A3D6-24D9D5FD3C1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7D460C6-952D-4365-AB1D-1DE7B6E2E877}" type="slidenum">
              <a:rPr lang="fr-FR" altLang="fr-FR" sz="1200">
                <a:solidFill>
                  <a:srgbClr val="898989"/>
                </a:solidFill>
                <a:latin typeface="Times New Roman" panose="02020603050405020304" pitchFamily="18" charset="0"/>
              </a:rPr>
              <a:pPr>
                <a:spcBef>
                  <a:spcPct val="0"/>
                </a:spcBef>
                <a:buFontTx/>
                <a:buNone/>
              </a:pPr>
              <a:t>12</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a:extLst>
              <a:ext uri="{FF2B5EF4-FFF2-40B4-BE49-F238E27FC236}">
                <a16:creationId xmlns:a16="http://schemas.microsoft.com/office/drawing/2014/main" id="{F642FF10-9214-41C9-A508-2F89EA3B6C48}"/>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84213" y="1557338"/>
            <a:ext cx="6121400" cy="2260600"/>
          </a:xfrm>
          <a:noFill/>
        </p:spPr>
      </p:pic>
      <p:pic>
        <p:nvPicPr>
          <p:cNvPr id="28675" name="Picture 8">
            <a:extLst>
              <a:ext uri="{FF2B5EF4-FFF2-40B4-BE49-F238E27FC236}">
                <a16:creationId xmlns:a16="http://schemas.microsoft.com/office/drawing/2014/main" id="{28A683D3-0F00-4547-965F-E8ECA2E99CAF}"/>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2268538" y="4076700"/>
            <a:ext cx="2808287" cy="1009650"/>
          </a:xfrm>
          <a:noFill/>
        </p:spPr>
      </p:pic>
      <p:sp>
        <p:nvSpPr>
          <p:cNvPr id="28676" name="Espace réservé du numéro de diapositive 6">
            <a:extLst>
              <a:ext uri="{FF2B5EF4-FFF2-40B4-BE49-F238E27FC236}">
                <a16:creationId xmlns:a16="http://schemas.microsoft.com/office/drawing/2014/main" id="{91E25234-9D19-4DF3-9AD5-615E9651D76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71B166B-9CE3-4302-882F-CCC570B0334B}" type="slidenum">
              <a:rPr lang="fr-FR" altLang="fr-FR" sz="1200">
                <a:solidFill>
                  <a:srgbClr val="898989"/>
                </a:solidFill>
                <a:latin typeface="Times New Roman" panose="02020603050405020304" pitchFamily="18" charset="0"/>
              </a:rPr>
              <a:pPr>
                <a:spcBef>
                  <a:spcPct val="0"/>
                </a:spcBef>
                <a:buFontTx/>
                <a:buNone/>
              </a:pPr>
              <a:t>13</a:t>
            </a:fld>
            <a:endParaRPr lang="fr-FR" altLang="fr-FR" sz="1200">
              <a:solidFill>
                <a:srgbClr val="898989"/>
              </a:solidFill>
              <a:latin typeface="Times New Roman" panose="02020603050405020304" pitchFamily="18" charset="0"/>
            </a:endParaRPr>
          </a:p>
        </p:txBody>
      </p:sp>
      <p:sp>
        <p:nvSpPr>
          <p:cNvPr id="28677" name="Rectangle 7">
            <a:extLst>
              <a:ext uri="{FF2B5EF4-FFF2-40B4-BE49-F238E27FC236}">
                <a16:creationId xmlns:a16="http://schemas.microsoft.com/office/drawing/2014/main" id="{61F9297B-E154-4C8F-B8BF-FF703379D1A3}"/>
              </a:ext>
            </a:extLst>
          </p:cNvPr>
          <p:cNvSpPr>
            <a:spLocks noChangeArrowheads="1"/>
          </p:cNvSpPr>
          <p:nvPr/>
        </p:nvSpPr>
        <p:spPr bwMode="auto">
          <a:xfrm>
            <a:off x="971550" y="333375"/>
            <a:ext cx="457200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fr-FR" altLang="fr-FR" sz="1600">
                <a:latin typeface="Times New Roman" panose="02020603050405020304" pitchFamily="18" charset="0"/>
              </a:rPr>
              <a:t>Le support décrit ici définit des types de concepts tels que </a:t>
            </a:r>
            <a:r>
              <a:rPr lang="fr-FR" altLang="fr-FR" sz="1600" i="1">
                <a:latin typeface="Times New Roman" panose="02020603050405020304" pitchFamily="18" charset="0"/>
              </a:rPr>
              <a:t>Ville </a:t>
            </a:r>
            <a:r>
              <a:rPr lang="fr-FR" altLang="fr-FR" sz="1600">
                <a:latin typeface="Times New Roman" panose="02020603050405020304" pitchFamily="18" charset="0"/>
              </a:rPr>
              <a:t>(qui est une sorte de </a:t>
            </a:r>
            <a:r>
              <a:rPr lang="fr-FR" altLang="fr-FR" sz="1600" i="1">
                <a:latin typeface="Times New Roman" panose="02020603050405020304" pitchFamily="18" charset="0"/>
              </a:rPr>
              <a:t>Lieu</a:t>
            </a:r>
            <a:r>
              <a:rPr lang="fr-FR" altLang="fr-FR" sz="1600">
                <a:latin typeface="Times New Roman" panose="02020603050405020304" pitchFamily="18" charset="0"/>
              </a:rPr>
              <a:t>) et des types de relations tels que </a:t>
            </a:r>
            <a:r>
              <a:rPr lang="fr-FR" altLang="fr-FR" sz="1600" i="1">
                <a:latin typeface="Times New Roman" panose="02020603050405020304" pitchFamily="18" charset="0"/>
              </a:rPr>
              <a:t>agent</a:t>
            </a:r>
            <a:r>
              <a:rPr lang="fr-FR" altLang="fr-FR" sz="1600">
                <a:latin typeface="Times New Roman" panose="02020603050405020304" pitchFamily="18" charset="0"/>
              </a:rPr>
              <a:t>. Un GC exprime un fait en utilisant le vocabulaire défini dans le support.</a:t>
            </a:r>
          </a:p>
          <a:p>
            <a:pPr>
              <a:spcBef>
                <a:spcPct val="0"/>
              </a:spcBef>
              <a:buFontTx/>
              <a:buNone/>
            </a:pPr>
            <a:endParaRPr lang="fr-FR" altLang="fr-FR" sz="1600">
              <a:latin typeface="Times New Roman" panose="02020603050405020304" pitchFamily="18" charset="0"/>
            </a:endParaRPr>
          </a:p>
        </p:txBody>
      </p:sp>
      <p:sp>
        <p:nvSpPr>
          <p:cNvPr id="28678" name="Rectangle 11">
            <a:extLst>
              <a:ext uri="{FF2B5EF4-FFF2-40B4-BE49-F238E27FC236}">
                <a16:creationId xmlns:a16="http://schemas.microsoft.com/office/drawing/2014/main" id="{C776C68F-E770-4FF3-BCED-7AD7C62E5637}"/>
              </a:ext>
            </a:extLst>
          </p:cNvPr>
          <p:cNvSpPr>
            <a:spLocks noChangeArrowheads="1"/>
          </p:cNvSpPr>
          <p:nvPr/>
        </p:nvSpPr>
        <p:spPr bwMode="auto">
          <a:xfrm>
            <a:off x="468313" y="5229225"/>
            <a:ext cx="834390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fr-FR" altLang="fr-FR" sz="1600">
                <a:latin typeface="Times New Roman" panose="02020603050405020304" pitchFamily="18" charset="0"/>
              </a:rPr>
              <a:t>Cette  figure présente un Graphe Conceptuel défini sur le support décrit dans la figure précédente</a:t>
            </a:r>
          </a:p>
          <a:p>
            <a:pPr>
              <a:spcBef>
                <a:spcPct val="0"/>
              </a:spcBef>
              <a:buFontTx/>
              <a:buNone/>
            </a:pPr>
            <a:r>
              <a:rPr lang="fr-FR" altLang="fr-FR" sz="1600">
                <a:latin typeface="Times New Roman" panose="02020603050405020304" pitchFamily="18" charset="0"/>
              </a:rPr>
              <a:t> Les sommets concepts sont représentés par des rectangles et les sommets relations par des ellipses.</a:t>
            </a:r>
          </a:p>
          <a:p>
            <a:pPr>
              <a:buFontTx/>
              <a:buNone/>
            </a:pPr>
            <a:r>
              <a:rPr lang="fr-FR" altLang="fr-FR" sz="1600">
                <a:latin typeface="Times New Roman" panose="02020603050405020304" pitchFamily="18" charset="0"/>
              </a:rPr>
              <a:t> Le graphe peut être interprété par « Accident mortel » (accident dans lequel une personne est  morte). </a:t>
            </a:r>
          </a:p>
          <a:p>
            <a:pPr>
              <a:spcBef>
                <a:spcPct val="0"/>
              </a:spcBef>
              <a:buFontTx/>
              <a:buNone/>
            </a:pPr>
            <a:r>
              <a:rPr lang="fr-FR" altLang="fr-FR" sz="1600">
                <a:latin typeface="Times New Roman" panose="02020603050405020304" pitchFamily="18" charset="0"/>
              </a:rPr>
              <a:t> </a:t>
            </a:r>
          </a:p>
          <a:p>
            <a:pPr>
              <a:spcBef>
                <a:spcPct val="0"/>
              </a:spcBef>
              <a:buFontTx/>
              <a:buNone/>
            </a:pPr>
            <a:endParaRPr lang="fr-FR" altLang="fr-FR" sz="240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24B4E71-6269-4812-AE43-65BBCF1A25D9}"/>
              </a:ext>
            </a:extLst>
          </p:cNvPr>
          <p:cNvSpPr>
            <a:spLocks noGrp="1"/>
          </p:cNvSpPr>
          <p:nvPr>
            <p:ph idx="1"/>
          </p:nvPr>
        </p:nvSpPr>
        <p:spPr>
          <a:xfrm>
            <a:off x="685800" y="333375"/>
            <a:ext cx="7772400" cy="5762625"/>
          </a:xfrm>
        </p:spPr>
        <p:txBody>
          <a:bodyPr/>
          <a:lstStyle/>
          <a:p>
            <a:pPr eaLnBrk="1" hangingPunct="1">
              <a:buFontTx/>
              <a:buNone/>
            </a:pPr>
            <a:endParaRPr lang="fr-FR" altLang="fr-FR" sz="1600"/>
          </a:p>
          <a:p>
            <a:pPr eaLnBrk="1" hangingPunct="1"/>
            <a:r>
              <a:rPr lang="fr-FR" altLang="fr-FR" sz="1800"/>
              <a:t>Comme l’illustre la figure, la nature graphique des GC fait qu’il est facile de les interpréter, de les modifier ou d’en créer de nouveaux. Cette facilité de création est renforcée par la séparation explicite de différents types de connaissances, et plus précisément par la définition d’un objet distinct des graphes, le support, qui aide lors de la création des graphes, car les étiquettes des sommets doivent être choisies dans ce support . </a:t>
            </a:r>
          </a:p>
          <a:p>
            <a:pPr eaLnBrk="1" hangingPunct="1">
              <a:buFontTx/>
              <a:buNone/>
            </a:pPr>
            <a:endParaRPr lang="fr-FR" altLang="fr-FR" sz="1800"/>
          </a:p>
          <a:p>
            <a:pPr eaLnBrk="1" hangingPunct="1"/>
            <a:r>
              <a:rPr lang="fr-FR" altLang="fr-FR" sz="1800"/>
              <a:t>Le modèle des GC est doté d’une sémantique logique : les types de relations et de concepts correspondent à des prédicats, les liens « sorte de » sont représentés par des implications et les graphes par des assertions.</a:t>
            </a:r>
          </a:p>
          <a:p>
            <a:pPr eaLnBrk="1" hangingPunct="1">
              <a:buFontTx/>
              <a:buNone/>
            </a:pPr>
            <a:endParaRPr lang="fr-FR" altLang="fr-FR" sz="1800" b="1"/>
          </a:p>
          <a:p>
            <a:pPr eaLnBrk="1" hangingPunct="1">
              <a:buFontTx/>
              <a:buNone/>
            </a:pPr>
            <a:endParaRPr lang="fr-FR" altLang="fr-FR" sz="1800" b="1"/>
          </a:p>
        </p:txBody>
      </p:sp>
      <p:sp>
        <p:nvSpPr>
          <p:cNvPr id="30723" name="Espace réservé du numéro de diapositive 5">
            <a:extLst>
              <a:ext uri="{FF2B5EF4-FFF2-40B4-BE49-F238E27FC236}">
                <a16:creationId xmlns:a16="http://schemas.microsoft.com/office/drawing/2014/main" id="{19AD5403-6CFB-42A1-BFDC-2BED85A0C77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FAAC59E-515A-4308-AEA3-66D702D99897}" type="slidenum">
              <a:rPr lang="fr-FR" altLang="fr-FR" sz="1200">
                <a:solidFill>
                  <a:srgbClr val="898989"/>
                </a:solidFill>
                <a:latin typeface="Times New Roman" panose="02020603050405020304" pitchFamily="18" charset="0"/>
              </a:rPr>
              <a:pPr>
                <a:spcBef>
                  <a:spcPct val="0"/>
                </a:spcBef>
                <a:buFontTx/>
                <a:buNone/>
              </a:pPr>
              <a:t>14</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050">
            <a:extLst>
              <a:ext uri="{FF2B5EF4-FFF2-40B4-BE49-F238E27FC236}">
                <a16:creationId xmlns:a16="http://schemas.microsoft.com/office/drawing/2014/main" id="{E1701708-5007-4B21-9169-AA17A0C10F67}"/>
              </a:ext>
            </a:extLst>
          </p:cNvPr>
          <p:cNvSpPr>
            <a:spLocks noGrp="1"/>
          </p:cNvSpPr>
          <p:nvPr>
            <p:ph idx="1"/>
          </p:nvPr>
        </p:nvSpPr>
        <p:spPr>
          <a:xfrm>
            <a:off x="685800" y="333375"/>
            <a:ext cx="7772400" cy="5762625"/>
          </a:xfrm>
        </p:spPr>
        <p:txBody>
          <a:bodyPr/>
          <a:lstStyle/>
          <a:p>
            <a:pPr eaLnBrk="1" hangingPunct="1">
              <a:buFontTx/>
              <a:buNone/>
            </a:pPr>
            <a:endParaRPr lang="fr-FR" altLang="fr-FR" sz="1600"/>
          </a:p>
          <a:p>
            <a:pPr eaLnBrk="1" hangingPunct="1">
              <a:buFontTx/>
              <a:buNone/>
            </a:pPr>
            <a:r>
              <a:rPr lang="fr-FR" altLang="fr-FR" sz="1800" b="1"/>
              <a:t>Mécanisme de raisonnement</a:t>
            </a:r>
          </a:p>
          <a:p>
            <a:pPr eaLnBrk="1" hangingPunct="1">
              <a:buFontTx/>
              <a:buNone/>
            </a:pPr>
            <a:endParaRPr lang="fr-FR" altLang="fr-FR" sz="1800" b="1"/>
          </a:p>
          <a:p>
            <a:pPr eaLnBrk="1" hangingPunct="1"/>
            <a:r>
              <a:rPr lang="fr-FR" altLang="fr-FR" sz="1800"/>
              <a:t>Mécanisme de raisonnement de base : la </a:t>
            </a:r>
            <a:r>
              <a:rPr lang="fr-FR" altLang="fr-FR" sz="1800" b="1"/>
              <a:t>projection</a:t>
            </a:r>
          </a:p>
          <a:p>
            <a:pPr eaLnBrk="1" hangingPunct="1">
              <a:buFontTx/>
              <a:buNone/>
            </a:pPr>
            <a:endParaRPr lang="fr-FR" altLang="fr-FR" sz="1800"/>
          </a:p>
          <a:p>
            <a:pPr lvl="1" eaLnBrk="1" hangingPunct="1"/>
            <a:r>
              <a:rPr lang="fr-FR" altLang="fr-FR" sz="1800"/>
              <a:t>Permet de déterminer si un graphe est plus spécialisé ou plus général qu’un autre</a:t>
            </a:r>
          </a:p>
          <a:p>
            <a:pPr lvl="1" eaLnBrk="1" hangingPunct="1">
              <a:buFontTx/>
              <a:buNone/>
            </a:pPr>
            <a:endParaRPr lang="fr-FR" altLang="fr-FR" sz="1800"/>
          </a:p>
          <a:p>
            <a:pPr lvl="1" eaLnBrk="1" hangingPunct="1"/>
            <a:r>
              <a:rPr lang="fr-FR" altLang="fr-FR" sz="1800"/>
              <a:t>La projection d’un graphe G1 dans un graphe G2, tous deux associés à un support est la donnée de deux fonctions  :</a:t>
            </a:r>
          </a:p>
          <a:p>
            <a:pPr lvl="1" eaLnBrk="1" hangingPunct="1">
              <a:buFontTx/>
              <a:buNone/>
            </a:pPr>
            <a:r>
              <a:rPr lang="fr-FR" altLang="fr-FR" sz="1800"/>
              <a:t>      Fr de l’ensemble des nœuds relations de G1 dans l’ensemble des nœuds relations de G2</a:t>
            </a:r>
          </a:p>
          <a:p>
            <a:pPr lvl="1" eaLnBrk="1" hangingPunct="1">
              <a:buFontTx/>
              <a:buNone/>
            </a:pPr>
            <a:r>
              <a:rPr lang="fr-FR" altLang="fr-FR" sz="1800"/>
              <a:t>      Fe de l’ensemble des nœuds concepts de G1 dans l’ensemble des nœuds concepts de G2</a:t>
            </a:r>
          </a:p>
          <a:p>
            <a:pPr lvl="1" eaLnBrk="1" hangingPunct="1">
              <a:buFontTx/>
              <a:buNone/>
            </a:pPr>
            <a:endParaRPr lang="fr-FR" altLang="fr-FR" sz="1800"/>
          </a:p>
          <a:p>
            <a:pPr lvl="1" eaLnBrk="1" hangingPunct="1">
              <a:buFontTx/>
              <a:buNone/>
            </a:pPr>
            <a:r>
              <a:rPr lang="fr-FR" altLang="fr-FR" sz="1600"/>
              <a:t>       </a:t>
            </a:r>
          </a:p>
        </p:txBody>
      </p:sp>
      <p:sp>
        <p:nvSpPr>
          <p:cNvPr id="32771" name="Espace réservé du numéro de diapositive 5">
            <a:extLst>
              <a:ext uri="{FF2B5EF4-FFF2-40B4-BE49-F238E27FC236}">
                <a16:creationId xmlns:a16="http://schemas.microsoft.com/office/drawing/2014/main" id="{7CC7AC11-23B4-4F85-8DA8-A03E1A562BC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667861F-6907-4EA5-AD26-D7F6DCF89AA7}" type="slidenum">
              <a:rPr lang="fr-FR" altLang="fr-FR" sz="1200">
                <a:solidFill>
                  <a:srgbClr val="898989"/>
                </a:solidFill>
                <a:latin typeface="Times New Roman" panose="02020603050405020304" pitchFamily="18" charset="0"/>
              </a:rPr>
              <a:pPr>
                <a:spcBef>
                  <a:spcPct val="0"/>
                </a:spcBef>
                <a:buFontTx/>
                <a:buNone/>
              </a:pPr>
              <a:t>15</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a:extLst>
              <a:ext uri="{FF2B5EF4-FFF2-40B4-BE49-F238E27FC236}">
                <a16:creationId xmlns:a16="http://schemas.microsoft.com/office/drawing/2014/main" id="{3AC06FAE-1D64-470A-B2CF-0E7EC0C8AB50}"/>
              </a:ext>
            </a:extLst>
          </p:cNvPr>
          <p:cNvSpPr>
            <a:spLocks noGrp="1" noChangeArrowheads="1"/>
          </p:cNvSpPr>
          <p:nvPr>
            <p:ph idx="1"/>
          </p:nvPr>
        </p:nvSpPr>
        <p:spPr>
          <a:xfrm>
            <a:off x="685800" y="549275"/>
            <a:ext cx="7772400" cy="5546725"/>
          </a:xfrm>
        </p:spPr>
        <p:txBody>
          <a:bodyPr rtlCol="0">
            <a:normAutofit fontScale="92500" lnSpcReduction="10000"/>
          </a:bodyPr>
          <a:lstStyle/>
          <a:p>
            <a:pPr eaLnBrk="1" fontAlgn="auto" hangingPunct="1">
              <a:lnSpc>
                <a:spcPct val="80000"/>
              </a:lnSpc>
              <a:spcAft>
                <a:spcPts val="0"/>
              </a:spcAft>
              <a:buFontTx/>
              <a:buNone/>
              <a:defRPr/>
            </a:pPr>
            <a:r>
              <a:rPr lang="fr-FR" sz="1800" b="1" dirty="0"/>
              <a:t>Les logiques de descriptions </a:t>
            </a:r>
            <a:r>
              <a:rPr lang="fr-FR" sz="1600" b="1" dirty="0"/>
              <a:t>:</a:t>
            </a:r>
          </a:p>
          <a:p>
            <a:pPr eaLnBrk="1" fontAlgn="auto" hangingPunct="1">
              <a:lnSpc>
                <a:spcPct val="80000"/>
              </a:lnSpc>
              <a:spcAft>
                <a:spcPts val="0"/>
              </a:spcAft>
              <a:buFontTx/>
              <a:buNone/>
              <a:defRPr/>
            </a:pPr>
            <a:endParaRPr lang="fr-FR" sz="1600" dirty="0"/>
          </a:p>
          <a:p>
            <a:pPr eaLnBrk="1" fontAlgn="auto" hangingPunct="1">
              <a:lnSpc>
                <a:spcPct val="80000"/>
              </a:lnSpc>
              <a:spcAft>
                <a:spcPts val="0"/>
              </a:spcAft>
              <a:defRPr/>
            </a:pPr>
            <a:r>
              <a:rPr lang="fr-FR" sz="1800" dirty="0"/>
              <a:t>Les </a:t>
            </a:r>
            <a:r>
              <a:rPr lang="fr-FR" sz="1800" b="1" dirty="0"/>
              <a:t>logiques de description</a:t>
            </a:r>
            <a:r>
              <a:rPr lang="fr-FR" sz="1800" dirty="0"/>
              <a:t> (</a:t>
            </a:r>
            <a:r>
              <a:rPr lang="fr-FR" sz="1800" dirty="0" err="1"/>
              <a:t>LDs</a:t>
            </a:r>
            <a:r>
              <a:rPr lang="fr-FR" sz="1800" dirty="0"/>
              <a:t>) découlent directement des travaux fondateurs de </a:t>
            </a:r>
            <a:r>
              <a:rPr lang="fr-FR" sz="1800" dirty="0" err="1"/>
              <a:t>Brachmann</a:t>
            </a:r>
            <a:r>
              <a:rPr lang="fr-FR" sz="1800" dirty="0"/>
              <a:t> et de son système KL-ONE. Depuis le début des années 90, la recherche en logique de descriptions s’est considérablement développée. </a:t>
            </a:r>
          </a:p>
          <a:p>
            <a:pPr eaLnBrk="1" fontAlgn="auto" hangingPunct="1">
              <a:lnSpc>
                <a:spcPct val="80000"/>
              </a:lnSpc>
              <a:spcAft>
                <a:spcPts val="0"/>
              </a:spcAft>
              <a:buFontTx/>
              <a:buNone/>
              <a:defRPr/>
            </a:pPr>
            <a:endParaRPr lang="fr-FR" sz="1800" dirty="0"/>
          </a:p>
          <a:p>
            <a:pPr eaLnBrk="1" fontAlgn="auto" hangingPunct="1">
              <a:lnSpc>
                <a:spcPct val="80000"/>
              </a:lnSpc>
              <a:spcAft>
                <a:spcPts val="0"/>
              </a:spcAft>
              <a:defRPr/>
            </a:pPr>
            <a:r>
              <a:rPr lang="fr-FR" sz="1800" dirty="0"/>
              <a:t>Une LD est composée de deux parties : un </a:t>
            </a:r>
            <a:r>
              <a:rPr lang="fr-FR" sz="1800" dirty="0">
                <a:solidFill>
                  <a:srgbClr val="FF0000"/>
                </a:solidFill>
              </a:rPr>
              <a:t>langage terminologique </a:t>
            </a:r>
            <a:r>
              <a:rPr lang="fr-FR" sz="1800" b="1" dirty="0"/>
              <a:t>(TBOX) </a:t>
            </a:r>
            <a:r>
              <a:rPr lang="fr-FR" sz="1800" dirty="0"/>
              <a:t>et un </a:t>
            </a:r>
            <a:r>
              <a:rPr lang="fr-FR" sz="1800" dirty="0">
                <a:solidFill>
                  <a:srgbClr val="FF0000"/>
                </a:solidFill>
              </a:rPr>
              <a:t>langage </a:t>
            </a:r>
            <a:r>
              <a:rPr lang="fr-FR" sz="1800" dirty="0" err="1">
                <a:solidFill>
                  <a:srgbClr val="FF0000"/>
                </a:solidFill>
              </a:rPr>
              <a:t>assertionnel</a:t>
            </a:r>
            <a:r>
              <a:rPr lang="fr-FR" sz="1800" dirty="0"/>
              <a:t> </a:t>
            </a:r>
            <a:r>
              <a:rPr lang="fr-FR" sz="1800" b="1" dirty="0"/>
              <a:t>(ABOX)</a:t>
            </a:r>
            <a:r>
              <a:rPr lang="fr-FR" sz="1800" dirty="0"/>
              <a:t>. Le langage </a:t>
            </a:r>
            <a:r>
              <a:rPr lang="fr-FR" sz="1800" dirty="0" err="1"/>
              <a:t>assertionnel</a:t>
            </a:r>
            <a:r>
              <a:rPr lang="fr-FR" sz="1800" dirty="0"/>
              <a:t> est dédié à la description de faits et le langage terminologique à la description de concepts et de rôles. La principale tâche de raisonnement au niveau terminologique est de calculer les relations de subsomption entre concepts.</a:t>
            </a:r>
          </a:p>
          <a:p>
            <a:pPr marL="0" indent="0" eaLnBrk="1" fontAlgn="auto" hangingPunct="1">
              <a:lnSpc>
                <a:spcPct val="80000"/>
              </a:lnSpc>
              <a:spcAft>
                <a:spcPts val="0"/>
              </a:spcAft>
              <a:buFont typeface="Arial" panose="020B0604020202020204" pitchFamily="34" charset="0"/>
              <a:buNone/>
              <a:defRPr/>
            </a:pPr>
            <a:endParaRPr lang="fr-FR" sz="1800" dirty="0"/>
          </a:p>
          <a:p>
            <a:pPr marL="0" indent="0" algn="ctr" eaLnBrk="1" fontAlgn="auto" hangingPunct="1">
              <a:lnSpc>
                <a:spcPct val="80000"/>
              </a:lnSpc>
              <a:spcAft>
                <a:spcPts val="0"/>
              </a:spcAft>
              <a:buFont typeface="Arial" panose="020B0604020202020204" pitchFamily="34" charset="0"/>
              <a:buNone/>
              <a:defRPr/>
            </a:pPr>
            <a:r>
              <a:rPr lang="fr-FR" sz="1800" b="1" u="sng" dirty="0"/>
              <a:t>TBOX (Axiomes)</a:t>
            </a:r>
          </a:p>
          <a:p>
            <a:pPr eaLnBrk="1" fontAlgn="auto" hangingPunct="1">
              <a:lnSpc>
                <a:spcPct val="80000"/>
              </a:lnSpc>
              <a:spcAft>
                <a:spcPts val="0"/>
              </a:spcAft>
              <a:defRPr/>
            </a:pPr>
            <a:r>
              <a:rPr lang="fr-FR" sz="1800" b="1" dirty="0"/>
              <a:t>Subsomption : </a:t>
            </a:r>
            <a:r>
              <a:rPr lang="fr-FR" sz="1800" dirty="0"/>
              <a:t>C ⊑ D avec C et D : </a:t>
            </a:r>
            <a:r>
              <a:rPr lang="fr-FR" sz="1800" dirty="0" smtClean="0"/>
              <a:t>concepts</a:t>
            </a:r>
          </a:p>
          <a:p>
            <a:pPr marL="0" indent="0" eaLnBrk="1" fontAlgn="auto" hangingPunct="1">
              <a:lnSpc>
                <a:spcPct val="80000"/>
              </a:lnSpc>
              <a:spcAft>
                <a:spcPts val="0"/>
              </a:spcAft>
              <a:buNone/>
              <a:defRPr/>
            </a:pPr>
            <a:r>
              <a:rPr lang="fr-FR" sz="1800" dirty="0"/>
              <a:t>	</a:t>
            </a:r>
            <a:r>
              <a:rPr lang="fr-FR" sz="1800" u="sng" dirty="0" smtClean="0"/>
              <a:t>Exemples</a:t>
            </a:r>
            <a:r>
              <a:rPr lang="fr-FR" sz="1800" dirty="0" smtClean="0"/>
              <a:t>: </a:t>
            </a:r>
            <a:endParaRPr lang="fr-FR" sz="1800" dirty="0"/>
          </a:p>
          <a:p>
            <a:pPr marL="0" indent="0" algn="just" eaLnBrk="1" fontAlgn="auto" hangingPunct="1">
              <a:lnSpc>
                <a:spcPct val="80000"/>
              </a:lnSpc>
              <a:spcAft>
                <a:spcPts val="0"/>
              </a:spcAft>
              <a:buNone/>
              <a:defRPr/>
            </a:pPr>
            <a:r>
              <a:rPr lang="fr-FR" sz="1800" dirty="0"/>
              <a:t> 	Le concept</a:t>
            </a:r>
            <a:r>
              <a:rPr lang="fr-FR" sz="1800" b="1" dirty="0"/>
              <a:t> HUMAIN </a:t>
            </a:r>
            <a:r>
              <a:rPr lang="fr-FR" sz="1800" b="1" dirty="0">
                <a:solidFill>
                  <a:srgbClr val="FF0000"/>
                </a:solidFill>
              </a:rPr>
              <a:t>subsume</a:t>
            </a:r>
            <a:r>
              <a:rPr lang="fr-FR" sz="1800" b="1" dirty="0"/>
              <a:t> </a:t>
            </a:r>
            <a:r>
              <a:rPr lang="fr-FR" sz="1800" dirty="0"/>
              <a:t>le concept</a:t>
            </a:r>
            <a:r>
              <a:rPr lang="fr-FR" sz="1800" b="1" dirty="0"/>
              <a:t> FONCTIONNAIRE .</a:t>
            </a:r>
          </a:p>
          <a:p>
            <a:pPr marL="0" indent="0" algn="just" eaLnBrk="1" fontAlgn="auto" hangingPunct="1">
              <a:lnSpc>
                <a:spcPct val="80000"/>
              </a:lnSpc>
              <a:spcAft>
                <a:spcPts val="0"/>
              </a:spcAft>
              <a:buNone/>
              <a:defRPr/>
            </a:pPr>
            <a:r>
              <a:rPr lang="fr-FR" sz="1800" b="1" dirty="0"/>
              <a:t>	</a:t>
            </a:r>
            <a:r>
              <a:rPr lang="fr-FR" sz="1800" dirty="0" smtClean="0"/>
              <a:t>Le </a:t>
            </a:r>
            <a:r>
              <a:rPr lang="fr-FR" sz="1800" dirty="0"/>
              <a:t>concept </a:t>
            </a:r>
            <a:r>
              <a:rPr lang="fr-FR" sz="1800" b="1" dirty="0"/>
              <a:t>POMME ROUGE </a:t>
            </a:r>
            <a:r>
              <a:rPr lang="fr-FR" sz="1800" b="1" dirty="0">
                <a:solidFill>
                  <a:srgbClr val="FF0000"/>
                </a:solidFill>
              </a:rPr>
              <a:t>est subsumé</a:t>
            </a:r>
            <a:r>
              <a:rPr lang="fr-FR" sz="1800" b="1" dirty="0"/>
              <a:t> </a:t>
            </a:r>
            <a:r>
              <a:rPr lang="fr-FR" sz="1800" dirty="0"/>
              <a:t>par le concept </a:t>
            </a:r>
            <a:r>
              <a:rPr lang="fr-FR" sz="1800" b="1" dirty="0"/>
              <a:t>POMME.</a:t>
            </a:r>
          </a:p>
          <a:p>
            <a:pPr marL="0" indent="0" eaLnBrk="1" fontAlgn="auto" hangingPunct="1">
              <a:lnSpc>
                <a:spcPct val="80000"/>
              </a:lnSpc>
              <a:spcAft>
                <a:spcPts val="0"/>
              </a:spcAft>
              <a:buNone/>
              <a:defRPr/>
            </a:pPr>
            <a:endParaRPr lang="fr-FR" sz="1800" dirty="0"/>
          </a:p>
          <a:p>
            <a:pPr eaLnBrk="1" fontAlgn="auto" hangingPunct="1">
              <a:lnSpc>
                <a:spcPct val="80000"/>
              </a:lnSpc>
              <a:spcAft>
                <a:spcPts val="0"/>
              </a:spcAft>
              <a:defRPr/>
            </a:pPr>
            <a:r>
              <a:rPr lang="fr-FR" sz="1800" b="1" dirty="0"/>
              <a:t>Equivalence : </a:t>
            </a:r>
            <a:r>
              <a:rPr lang="fr-FR" sz="1800" dirty="0"/>
              <a:t>C ≡ D avec C et D : concepts</a:t>
            </a:r>
          </a:p>
          <a:p>
            <a:pPr eaLnBrk="1" fontAlgn="auto" hangingPunct="1">
              <a:lnSpc>
                <a:spcPct val="80000"/>
              </a:lnSpc>
              <a:spcAft>
                <a:spcPts val="0"/>
              </a:spcAft>
              <a:defRPr/>
            </a:pPr>
            <a:endParaRPr lang="fr-FR" sz="1800" b="1" dirty="0"/>
          </a:p>
          <a:p>
            <a:pPr marL="0" indent="0" algn="ctr" eaLnBrk="1" fontAlgn="auto" hangingPunct="1">
              <a:lnSpc>
                <a:spcPct val="80000"/>
              </a:lnSpc>
              <a:spcAft>
                <a:spcPts val="0"/>
              </a:spcAft>
              <a:buFont typeface="Arial" panose="020B0604020202020204" pitchFamily="34" charset="0"/>
              <a:buNone/>
              <a:defRPr/>
            </a:pPr>
            <a:r>
              <a:rPr lang="fr-FR" sz="1800" b="1" u="sng" dirty="0"/>
              <a:t>ABOX (Assertions)</a:t>
            </a:r>
          </a:p>
          <a:p>
            <a:pPr eaLnBrk="1" fontAlgn="auto" hangingPunct="1">
              <a:lnSpc>
                <a:spcPct val="80000"/>
              </a:lnSpc>
              <a:spcAft>
                <a:spcPts val="0"/>
              </a:spcAft>
              <a:defRPr/>
            </a:pPr>
            <a:r>
              <a:rPr lang="pt-BR" sz="1800" dirty="0"/>
              <a:t>C (a) avec C : </a:t>
            </a:r>
            <a:r>
              <a:rPr lang="pt-BR" sz="1800" b="1" dirty="0"/>
              <a:t>concept</a:t>
            </a:r>
            <a:r>
              <a:rPr lang="pt-BR" sz="1800" dirty="0"/>
              <a:t> et a : </a:t>
            </a:r>
            <a:r>
              <a:rPr lang="pt-BR" sz="1800" b="1" dirty="0"/>
              <a:t>individu</a:t>
            </a:r>
          </a:p>
          <a:p>
            <a:pPr eaLnBrk="1" fontAlgn="auto" hangingPunct="1">
              <a:lnSpc>
                <a:spcPct val="80000"/>
              </a:lnSpc>
              <a:spcAft>
                <a:spcPts val="0"/>
              </a:spcAft>
              <a:defRPr/>
            </a:pPr>
            <a:r>
              <a:rPr lang="pt-BR" sz="1800" dirty="0"/>
              <a:t>R(a, b) avec R : </a:t>
            </a:r>
            <a:r>
              <a:rPr lang="pt-BR" sz="1800" b="1" dirty="0"/>
              <a:t>rôle</a:t>
            </a:r>
            <a:r>
              <a:rPr lang="pt-BR" sz="1800" dirty="0"/>
              <a:t>, a, b : </a:t>
            </a:r>
            <a:r>
              <a:rPr lang="pt-BR" sz="1800" b="1" dirty="0"/>
              <a:t>individus</a:t>
            </a:r>
            <a:endParaRPr lang="fr-FR" sz="1800" b="1" dirty="0"/>
          </a:p>
        </p:txBody>
      </p:sp>
      <p:sp>
        <p:nvSpPr>
          <p:cNvPr id="34819" name="Espace réservé du numéro de diapositive 5">
            <a:extLst>
              <a:ext uri="{FF2B5EF4-FFF2-40B4-BE49-F238E27FC236}">
                <a16:creationId xmlns:a16="http://schemas.microsoft.com/office/drawing/2014/main" id="{80AA6FF3-C990-438B-B844-2712BA8F019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8DAF0CA-E293-42B3-9E79-EDAED378C767}" type="slidenum">
              <a:rPr lang="fr-FR" altLang="fr-FR" sz="1200">
                <a:solidFill>
                  <a:srgbClr val="898989"/>
                </a:solidFill>
                <a:latin typeface="Times New Roman" panose="02020603050405020304" pitchFamily="18" charset="0"/>
              </a:rPr>
              <a:pPr>
                <a:spcBef>
                  <a:spcPct val="0"/>
                </a:spcBef>
                <a:buFontTx/>
                <a:buNone/>
              </a:pPr>
              <a:t>16</a:t>
            </a:fld>
            <a:endParaRPr lang="fr-FR" altLang="fr-FR" sz="1200">
              <a:solidFill>
                <a:srgbClr val="898989"/>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3">
            <a:extLst>
              <a:ext uri="{FF2B5EF4-FFF2-40B4-BE49-F238E27FC236}">
                <a16:creationId xmlns:a16="http://schemas.microsoft.com/office/drawing/2014/main" id="{20A7097E-BD15-4043-95AF-36392469E84D}"/>
              </a:ext>
            </a:extLst>
          </p:cNvPr>
          <p:cNvSpPr>
            <a:spLocks noGrp="1" noChangeArrowheads="1"/>
          </p:cNvSpPr>
          <p:nvPr>
            <p:ph idx="1"/>
          </p:nvPr>
        </p:nvSpPr>
        <p:spPr>
          <a:xfrm>
            <a:off x="539750" y="115888"/>
            <a:ext cx="7772400" cy="5905500"/>
          </a:xfrm>
        </p:spPr>
        <p:txBody>
          <a:bodyPr rtlCol="0">
            <a:normAutofit lnSpcReduction="10000"/>
          </a:bodyPr>
          <a:lstStyle/>
          <a:p>
            <a:pPr eaLnBrk="1" fontAlgn="auto" hangingPunct="1">
              <a:lnSpc>
                <a:spcPct val="80000"/>
              </a:lnSpc>
              <a:spcAft>
                <a:spcPts val="0"/>
              </a:spcAft>
              <a:buFontTx/>
              <a:buNone/>
              <a:defRPr/>
            </a:pPr>
            <a:r>
              <a:rPr lang="fr-FR" sz="1600" b="1" dirty="0"/>
              <a:t>Les constructeurs des </a:t>
            </a:r>
            <a:r>
              <a:rPr lang="fr-FR" sz="1600" b="1" dirty="0" err="1"/>
              <a:t>LDs</a:t>
            </a:r>
            <a:r>
              <a:rPr lang="fr-FR" sz="1600" b="1" dirty="0"/>
              <a:t> :</a:t>
            </a:r>
          </a:p>
          <a:p>
            <a:pPr eaLnBrk="1" fontAlgn="auto" hangingPunct="1">
              <a:lnSpc>
                <a:spcPct val="80000"/>
              </a:lnSpc>
              <a:spcAft>
                <a:spcPts val="0"/>
              </a:spcAft>
              <a:buFontTx/>
              <a:buNone/>
              <a:defRPr/>
            </a:pPr>
            <a:endParaRPr lang="fr-FR" sz="1600" b="1" dirty="0"/>
          </a:p>
          <a:p>
            <a:pPr eaLnBrk="1" fontAlgn="auto" hangingPunct="1">
              <a:lnSpc>
                <a:spcPct val="80000"/>
              </a:lnSpc>
              <a:spcAft>
                <a:spcPts val="0"/>
              </a:spcAft>
              <a:buFontTx/>
              <a:buNone/>
              <a:defRPr/>
            </a:pPr>
            <a:endParaRPr lang="fr-FR" sz="1600" dirty="0"/>
          </a:p>
          <a:p>
            <a:pPr eaLnBrk="1" fontAlgn="auto" hangingPunct="1">
              <a:lnSpc>
                <a:spcPct val="80000"/>
              </a:lnSpc>
              <a:spcAft>
                <a:spcPts val="0"/>
              </a:spcAft>
              <a:defRPr/>
            </a:pPr>
            <a:r>
              <a:rPr lang="fr-FR" sz="1800" dirty="0"/>
              <a:t>Les entités de base définies et manipulées dans une logique de descriptions sont </a:t>
            </a:r>
          </a:p>
          <a:p>
            <a:pPr eaLnBrk="1" fontAlgn="auto" hangingPunct="1">
              <a:lnSpc>
                <a:spcPct val="80000"/>
              </a:lnSpc>
              <a:spcAft>
                <a:spcPts val="0"/>
              </a:spcAft>
              <a:buFontTx/>
              <a:buNone/>
              <a:defRPr/>
            </a:pPr>
            <a:endParaRPr lang="fr-FR" sz="1800" dirty="0"/>
          </a:p>
          <a:p>
            <a:pPr lvl="1" eaLnBrk="1" fontAlgn="auto" hangingPunct="1">
              <a:lnSpc>
                <a:spcPct val="80000"/>
              </a:lnSpc>
              <a:spcAft>
                <a:spcPts val="0"/>
              </a:spcAft>
              <a:defRPr/>
            </a:pPr>
            <a:r>
              <a:rPr lang="fr-FR" sz="1600" dirty="0"/>
              <a:t>les </a:t>
            </a:r>
            <a:r>
              <a:rPr lang="fr-FR" sz="1600" b="1" dirty="0"/>
              <a:t>concepts</a:t>
            </a:r>
            <a:r>
              <a:rPr lang="fr-FR" sz="1600" dirty="0"/>
              <a:t> : un concept permet de représenter un ensemble  individus, </a:t>
            </a:r>
          </a:p>
          <a:p>
            <a:pPr lvl="1" eaLnBrk="1" fontAlgn="auto" hangingPunct="1">
              <a:lnSpc>
                <a:spcPct val="80000"/>
              </a:lnSpc>
              <a:spcAft>
                <a:spcPts val="0"/>
              </a:spcAft>
              <a:buFontTx/>
              <a:buNone/>
              <a:defRPr/>
            </a:pPr>
            <a:endParaRPr lang="fr-FR" sz="1600" dirty="0"/>
          </a:p>
          <a:p>
            <a:pPr lvl="1" eaLnBrk="1" fontAlgn="auto" hangingPunct="1">
              <a:lnSpc>
                <a:spcPct val="80000"/>
              </a:lnSpc>
              <a:spcAft>
                <a:spcPts val="0"/>
              </a:spcAft>
              <a:defRPr/>
            </a:pPr>
            <a:r>
              <a:rPr lang="fr-FR" sz="1600" dirty="0"/>
              <a:t>Les </a:t>
            </a:r>
            <a:r>
              <a:rPr lang="fr-FR" sz="1600" b="1" dirty="0"/>
              <a:t>rôles</a:t>
            </a:r>
            <a:r>
              <a:rPr lang="fr-FR" sz="1600" dirty="0"/>
              <a:t> : un rôle représente une relation binaire entre concepts.</a:t>
            </a:r>
          </a:p>
          <a:p>
            <a:pPr eaLnBrk="1" fontAlgn="auto" hangingPunct="1">
              <a:lnSpc>
                <a:spcPct val="80000"/>
              </a:lnSpc>
              <a:spcAft>
                <a:spcPts val="0"/>
              </a:spcAft>
              <a:buFontTx/>
              <a:buNone/>
              <a:defRPr/>
            </a:pPr>
            <a:endParaRPr lang="fr-FR" sz="1800" dirty="0"/>
          </a:p>
          <a:p>
            <a:pPr eaLnBrk="1" fontAlgn="auto" hangingPunct="1">
              <a:lnSpc>
                <a:spcPct val="80000"/>
              </a:lnSpc>
              <a:spcAft>
                <a:spcPts val="0"/>
              </a:spcAft>
              <a:defRPr/>
            </a:pPr>
            <a:r>
              <a:rPr lang="fr-FR" sz="1800" dirty="0"/>
              <a:t>Un concept et un rôle possèdent une description structurée, élaborée à partir d'un certain nombre de </a:t>
            </a:r>
            <a:r>
              <a:rPr lang="fr-FR" sz="1800" b="1" dirty="0"/>
              <a:t>constructeurs</a:t>
            </a:r>
            <a:r>
              <a:rPr lang="fr-FR" sz="1800" dirty="0"/>
              <a:t>. </a:t>
            </a:r>
          </a:p>
          <a:p>
            <a:pPr eaLnBrk="1" fontAlgn="auto" hangingPunct="1">
              <a:lnSpc>
                <a:spcPct val="80000"/>
              </a:lnSpc>
              <a:spcAft>
                <a:spcPts val="0"/>
              </a:spcAft>
              <a:buFontTx/>
              <a:buNone/>
              <a:defRPr/>
            </a:pPr>
            <a:endParaRPr lang="fr-FR" sz="1800" dirty="0"/>
          </a:p>
          <a:p>
            <a:pPr eaLnBrk="1" fontAlgn="auto" hangingPunct="1">
              <a:lnSpc>
                <a:spcPct val="80000"/>
              </a:lnSpc>
              <a:spcAft>
                <a:spcPts val="0"/>
              </a:spcAft>
              <a:defRPr/>
            </a:pPr>
            <a:r>
              <a:rPr lang="fr-FR" sz="1800" dirty="0"/>
              <a:t>Les concepts et les rôles peuvent être </a:t>
            </a:r>
            <a:r>
              <a:rPr lang="fr-FR" sz="1800" b="1" dirty="0"/>
              <a:t>primitifs</a:t>
            </a:r>
            <a:r>
              <a:rPr lang="fr-FR" sz="1800" dirty="0"/>
              <a:t> ou </a:t>
            </a:r>
            <a:r>
              <a:rPr lang="fr-FR" sz="1800" b="1" dirty="0"/>
              <a:t>définis</a:t>
            </a:r>
            <a:r>
              <a:rPr lang="fr-FR" sz="1800" dirty="0"/>
              <a:t>.</a:t>
            </a:r>
          </a:p>
          <a:p>
            <a:pPr eaLnBrk="1" fontAlgn="auto" hangingPunct="1">
              <a:lnSpc>
                <a:spcPct val="80000"/>
              </a:lnSpc>
              <a:spcAft>
                <a:spcPts val="0"/>
              </a:spcAft>
              <a:defRPr/>
            </a:pPr>
            <a:endParaRPr lang="fr-FR" sz="1800" dirty="0"/>
          </a:p>
          <a:p>
            <a:pPr eaLnBrk="1" fontAlgn="auto" hangingPunct="1">
              <a:lnSpc>
                <a:spcPct val="80000"/>
              </a:lnSpc>
              <a:spcAft>
                <a:spcPts val="0"/>
              </a:spcAft>
              <a:defRPr/>
            </a:pPr>
            <a:r>
              <a:rPr lang="fr-FR" sz="1800" dirty="0"/>
              <a:t>Les concepts (éventuellement les rôles)  </a:t>
            </a:r>
            <a:r>
              <a:rPr lang="fr-FR" sz="1800" b="1" dirty="0"/>
              <a:t>primitifs</a:t>
            </a:r>
            <a:r>
              <a:rPr lang="fr-FR" sz="1800" dirty="0"/>
              <a:t> sont comparables à des </a:t>
            </a:r>
            <a:r>
              <a:rPr lang="fr-FR" sz="1800" b="1" dirty="0"/>
              <a:t>atomes</a:t>
            </a:r>
            <a:r>
              <a:rPr lang="fr-FR" sz="1800" dirty="0"/>
              <a:t> et servent de base à la construction des concepts définis (éventuellement les rôles définis).  </a:t>
            </a:r>
          </a:p>
          <a:p>
            <a:pPr eaLnBrk="1" fontAlgn="auto" hangingPunct="1">
              <a:lnSpc>
                <a:spcPct val="80000"/>
              </a:lnSpc>
              <a:spcAft>
                <a:spcPts val="0"/>
              </a:spcAft>
              <a:defRPr/>
            </a:pPr>
            <a:endParaRPr lang="fr-FR" sz="1800" dirty="0"/>
          </a:p>
          <a:p>
            <a:pPr eaLnBrk="1" fontAlgn="auto" hangingPunct="1">
              <a:lnSpc>
                <a:spcPct val="80000"/>
              </a:lnSpc>
              <a:spcAft>
                <a:spcPts val="0"/>
              </a:spcAft>
              <a:defRPr/>
            </a:pPr>
            <a:r>
              <a:rPr lang="fr-FR" sz="1800" dirty="0"/>
              <a:t>Une </a:t>
            </a:r>
            <a:r>
              <a:rPr lang="fr-FR" sz="1800" b="1" dirty="0"/>
              <a:t>sémantique</a:t>
            </a:r>
            <a:r>
              <a:rPr lang="fr-FR" sz="1800" dirty="0"/>
              <a:t> est associée à chaque description de concept et de rôle par l'intermédiaire d'une </a:t>
            </a:r>
            <a:r>
              <a:rPr lang="fr-FR" sz="1800" b="1" dirty="0"/>
              <a:t>interprétation</a:t>
            </a:r>
            <a:r>
              <a:rPr lang="fr-FR" sz="1800" dirty="0"/>
              <a:t>. Les manipulations opérées sur les concepts et les rôles sont réalisées en accord avec cette sémantique.</a:t>
            </a:r>
          </a:p>
          <a:p>
            <a:pPr eaLnBrk="1" fontAlgn="auto" hangingPunct="1">
              <a:lnSpc>
                <a:spcPct val="80000"/>
              </a:lnSpc>
              <a:spcAft>
                <a:spcPts val="0"/>
              </a:spcAft>
              <a:defRPr/>
            </a:pPr>
            <a:endParaRPr lang="fr-FR" sz="1800" dirty="0"/>
          </a:p>
          <a:p>
            <a:pPr eaLnBrk="1" fontAlgn="auto" hangingPunct="1">
              <a:lnSpc>
                <a:spcPct val="80000"/>
              </a:lnSpc>
              <a:spcAft>
                <a:spcPts val="0"/>
              </a:spcAft>
              <a:buFontTx/>
              <a:buNone/>
              <a:defRPr/>
            </a:pPr>
            <a:r>
              <a:rPr lang="fr-FR" sz="1800" dirty="0"/>
              <a:t>  </a:t>
            </a:r>
          </a:p>
        </p:txBody>
      </p:sp>
      <p:sp>
        <p:nvSpPr>
          <p:cNvPr id="36868" name="Espace réservé du numéro de diapositive 5">
            <a:extLst>
              <a:ext uri="{FF2B5EF4-FFF2-40B4-BE49-F238E27FC236}">
                <a16:creationId xmlns:a16="http://schemas.microsoft.com/office/drawing/2014/main" id="{6DDE1972-ABBF-4108-A75C-4AC09D35825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1AD26B-E6B9-47B3-81EE-5FC2C7E048CD}" type="slidenum">
              <a:rPr lang="fr-FR" altLang="fr-FR" sz="1200">
                <a:solidFill>
                  <a:srgbClr val="898989"/>
                </a:solidFill>
                <a:latin typeface="Times New Roman" panose="02020603050405020304" pitchFamily="18" charset="0"/>
              </a:rPr>
              <a:pPr>
                <a:spcBef>
                  <a:spcPct val="0"/>
                </a:spcBef>
                <a:buFontTx/>
                <a:buNone/>
              </a:pPr>
              <a:t>17</a:t>
            </a:fld>
            <a:endParaRPr lang="fr-FR" altLang="fr-FR" sz="1200">
              <a:solidFill>
                <a:srgbClr val="898989"/>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8914" name="Rectangle 3">
                <a:extLst>
                  <a:ext uri="{FF2B5EF4-FFF2-40B4-BE49-F238E27FC236}">
                    <a16:creationId xmlns:a16="http://schemas.microsoft.com/office/drawing/2014/main" id="{830471DE-74F3-4857-9F44-F4E4EC2A7460}"/>
                  </a:ext>
                </a:extLst>
              </p:cNvPr>
              <p:cNvSpPr>
                <a:spLocks noGrp="1"/>
              </p:cNvSpPr>
              <p:nvPr>
                <p:ph idx="1"/>
              </p:nvPr>
            </p:nvSpPr>
            <p:spPr>
              <a:xfrm>
                <a:off x="685800" y="333375"/>
                <a:ext cx="7772400" cy="6335713"/>
              </a:xfrm>
            </p:spPr>
            <p:txBody>
              <a:bodyPr/>
              <a:lstStyle/>
              <a:p>
                <a:pPr eaLnBrk="1" hangingPunct="1">
                  <a:lnSpc>
                    <a:spcPct val="80000"/>
                  </a:lnSpc>
                  <a:buFontTx/>
                  <a:buNone/>
                </a:pPr>
                <a:r>
                  <a:rPr lang="fr-FR" altLang="fr-FR" sz="1600" dirty="0"/>
                  <a:t> Une LD  est définie à partir </a:t>
                </a:r>
              </a:p>
              <a:p>
                <a:pPr eaLnBrk="1" hangingPunct="1">
                  <a:lnSpc>
                    <a:spcPct val="80000"/>
                  </a:lnSpc>
                  <a:buFontTx/>
                  <a:buNone/>
                </a:pPr>
                <a:endParaRPr lang="fr-FR" altLang="fr-FR" sz="1600" dirty="0"/>
              </a:p>
              <a:p>
                <a:pPr eaLnBrk="1" hangingPunct="1">
                  <a:lnSpc>
                    <a:spcPct val="80000"/>
                  </a:lnSpc>
                </a:pPr>
                <a:r>
                  <a:rPr lang="fr-FR" altLang="fr-FR" sz="1600" dirty="0"/>
                  <a:t>d’un ensemble Pc de concepts primitifs, </a:t>
                </a:r>
              </a:p>
              <a:p>
                <a:pPr eaLnBrk="1" hangingPunct="1">
                  <a:lnSpc>
                    <a:spcPct val="80000"/>
                  </a:lnSpc>
                </a:pPr>
                <a:r>
                  <a:rPr lang="fr-FR" altLang="fr-FR" sz="1600" dirty="0"/>
                  <a:t>un ensemble Pr de rôles primitifs, </a:t>
                </a:r>
              </a:p>
              <a:p>
                <a:pPr eaLnBrk="1" hangingPunct="1">
                  <a:lnSpc>
                    <a:spcPct val="80000"/>
                  </a:lnSpc>
                </a:pPr>
                <a:r>
                  <a:rPr lang="fr-FR" altLang="fr-FR" sz="1600" dirty="0"/>
                  <a:t>des constantes T et  ^, </a:t>
                </a:r>
              </a:p>
              <a:p>
                <a:pPr eaLnBrk="1" hangingPunct="1">
                  <a:lnSpc>
                    <a:spcPct val="80000"/>
                  </a:lnSpc>
                </a:pPr>
                <a:r>
                  <a:rPr lang="fr-FR" altLang="fr-FR" sz="1600" dirty="0"/>
                  <a:t>des règles de syntaxe suivantes :</a:t>
                </a:r>
              </a:p>
              <a:p>
                <a:pPr eaLnBrk="1" hangingPunct="1">
                  <a:lnSpc>
                    <a:spcPct val="80000"/>
                  </a:lnSpc>
                  <a:buFontTx/>
                  <a:buNone/>
                </a:pPr>
                <a:endParaRPr lang="fr-FR" altLang="fr-FR" sz="1600" dirty="0"/>
              </a:p>
              <a:p>
                <a:pPr eaLnBrk="1" hangingPunct="1">
                  <a:lnSpc>
                    <a:spcPct val="80000"/>
                  </a:lnSpc>
                  <a:buFontTx/>
                  <a:buNone/>
                </a:pPr>
                <a:r>
                  <a:rPr lang="fr-FR" altLang="fr-FR" sz="1600" dirty="0"/>
                  <a:t>      C, D  </a:t>
                </a:r>
                <a:r>
                  <a:rPr lang="nl-NL" altLang="fr-FR" sz="1600" dirty="0">
                    <a:sym typeface="Symbol" panose="05050102010706020507" pitchFamily="18" charset="2"/>
                  </a:rPr>
                  <a:t></a:t>
                </a:r>
                <a:r>
                  <a:rPr lang="fr-FR" altLang="fr-FR" sz="1600" dirty="0"/>
                  <a:t>         </a:t>
                </a:r>
                <a:r>
                  <a:rPr lang="fr-FR" altLang="fr-FR" sz="1600" dirty="0" smtClean="0"/>
                  <a:t>     </a:t>
                </a:r>
                <a:r>
                  <a:rPr lang="fr-FR" altLang="fr-FR" sz="1600" b="1" dirty="0" smtClean="0"/>
                  <a:t>T</a:t>
                </a:r>
                <a:r>
                  <a:rPr lang="fr-FR" altLang="fr-FR" sz="1600" dirty="0" smtClean="0"/>
                  <a:t>    plus </a:t>
                </a:r>
                <a:r>
                  <a:rPr lang="fr-FR" altLang="fr-FR" sz="1600" dirty="0"/>
                  <a:t>général </a:t>
                </a:r>
                <a:r>
                  <a:rPr lang="fr-FR" altLang="fr-FR" sz="1600" dirty="0" smtClean="0"/>
                  <a:t>( universel, le plus haut )</a:t>
                </a:r>
                <a:endParaRPr lang="fr-FR" altLang="fr-FR" sz="1600" dirty="0"/>
              </a:p>
              <a:p>
                <a:pPr eaLnBrk="1" hangingPunct="1">
                  <a:lnSpc>
                    <a:spcPct val="80000"/>
                  </a:lnSpc>
                  <a:buFontTx/>
                  <a:buNone/>
                </a:pPr>
                <a:r>
                  <a:rPr lang="fr-FR" altLang="fr-FR" sz="1600" dirty="0">
                    <a:sym typeface="Symbol" panose="05050102010706020507" pitchFamily="18" charset="2"/>
                  </a:rPr>
                  <a:t>                             </a:t>
                </a:r>
                <a:r>
                  <a:rPr lang="fr-FR" altLang="fr-FR" sz="1600" dirty="0"/>
                  <a:t> </a:t>
                </a:r>
                <a:r>
                  <a:rPr lang="fr-FR" altLang="fr-FR" sz="1600" dirty="0" smtClean="0"/>
                  <a:t> </a:t>
                </a:r>
                <a:r>
                  <a:rPr lang="fr-FR" altLang="fr-FR" sz="1600" b="1" dirty="0" smtClean="0"/>
                  <a:t>ꓕ</a:t>
                </a:r>
                <a:r>
                  <a:rPr lang="fr-FR" altLang="fr-FR" sz="1600" dirty="0" smtClean="0"/>
                  <a:t>    absurde </a:t>
                </a:r>
                <a:r>
                  <a:rPr lang="fr-FR" altLang="fr-FR" sz="1600" dirty="0"/>
                  <a:t>(le plus </a:t>
                </a:r>
                <a:r>
                  <a:rPr lang="fr-FR" altLang="fr-FR" sz="1600" dirty="0" smtClean="0"/>
                  <a:t>spécifique, le plus bas , </a:t>
                </a:r>
                <a:r>
                  <a:rPr lang="fr-FR" sz="1600" dirty="0"/>
                  <a:t>Equivalant de </a:t>
                </a:r>
                <a:r>
                  <a:rPr lang="fr-FR" altLang="fr-FR" sz="1600" b="1" dirty="0"/>
                  <a:t>^ </a:t>
                </a:r>
                <a:r>
                  <a:rPr lang="fr-FR" sz="1600" dirty="0"/>
                  <a:t> ou </a:t>
                </a:r>
                <a14:m>
                  <m:oMath xmlns:m="http://schemas.openxmlformats.org/officeDocument/2006/math">
                    <m:sSup>
                      <m:sSupPr>
                        <m:ctrlPr>
                          <a:rPr lang="pt-BR" sz="1600" i="1">
                            <a:latin typeface="Cambria Math" panose="02040503050406030204" pitchFamily="18" charset="0"/>
                          </a:rPr>
                        </m:ctrlPr>
                      </m:sSupPr>
                      <m:e>
                        <m:r>
                          <a:rPr lang="fr-FR" sz="1600" i="1">
                            <a:latin typeface="Cambria Math" panose="02040503050406030204" pitchFamily="18" charset="0"/>
                          </a:rPr>
                          <m:t> </m:t>
                        </m:r>
                        <m:r>
                          <a:rPr lang="pt-BR" sz="1600" i="1">
                            <a:latin typeface="Cambria Math" panose="02040503050406030204" pitchFamily="18" charset="0"/>
                            <a:ea typeface="Cambria Math" panose="02040503050406030204" pitchFamily="18" charset="0"/>
                          </a:rPr>
                          <m:t>∅</m:t>
                        </m:r>
                      </m:e>
                      <m:sup/>
                    </m:sSup>
                  </m:oMath>
                </a14:m>
                <a:r>
                  <a:rPr lang="fr-FR" altLang="fr-FR" sz="1600" dirty="0" smtClean="0"/>
                  <a:t>)</a:t>
                </a: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a:t>
                </a:r>
                <a:r>
                  <a:rPr lang="fr-FR" altLang="fr-FR" sz="1600" b="1" dirty="0"/>
                  <a:t>P</a:t>
                </a:r>
                <a:r>
                  <a:rPr lang="fr-FR" altLang="fr-FR" sz="1600" dirty="0"/>
                  <a:t>   </a:t>
                </a:r>
                <a:r>
                  <a:rPr lang="fr-FR" altLang="fr-FR" sz="1600" dirty="0" smtClean="0"/>
                  <a:t> concept </a:t>
                </a:r>
                <a:r>
                  <a:rPr lang="fr-FR" altLang="fr-FR" sz="1600" dirty="0"/>
                  <a:t>primitif</a:t>
                </a:r>
                <a:endParaRPr lang="fr-FR" altLang="fr-FR" sz="1600" dirty="0">
                  <a:sym typeface="Symbol" panose="05050102010706020507" pitchFamily="18" charset="2"/>
                </a:endParaRPr>
              </a:p>
              <a:p>
                <a:pPr eaLnBrk="1" hangingPunct="1">
                  <a:lnSpc>
                    <a:spcPct val="80000"/>
                  </a:lnSpc>
                  <a:buFontTx/>
                  <a:buNone/>
                </a:pP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C </a:t>
                </a:r>
                <a:r>
                  <a:rPr lang="fr-FR" altLang="fr-FR" sz="1600" dirty="0">
                    <a:sym typeface="Symbol" panose="05050102010706020507" pitchFamily="18" charset="2"/>
                  </a:rPr>
                  <a:t></a:t>
                </a:r>
                <a:r>
                  <a:rPr lang="fr-FR" altLang="fr-FR" sz="1600" dirty="0"/>
                  <a:t> D      conjonction de concepts</a:t>
                </a: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C </a:t>
                </a:r>
                <a:r>
                  <a:rPr lang="fr-FR" altLang="fr-FR" sz="1600" dirty="0">
                    <a:sym typeface="Symbol" panose="05050102010706020507" pitchFamily="18" charset="2"/>
                  </a:rPr>
                  <a:t></a:t>
                </a:r>
                <a:r>
                  <a:rPr lang="fr-FR" altLang="fr-FR" sz="1600" dirty="0"/>
                  <a:t> D      disjonction de concepts</a:t>
                </a: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a:t>
                </a:r>
                <a:r>
                  <a:rPr lang="fr-FR" altLang="fr-FR" sz="1600" b="1" dirty="0">
                    <a:sym typeface="Symbol" panose="05050102010706020507" pitchFamily="18" charset="2"/>
                  </a:rPr>
                  <a:t></a:t>
                </a:r>
                <a:r>
                  <a:rPr lang="fr-FR" altLang="fr-FR" sz="1600" dirty="0"/>
                  <a:t>C           négation</a:t>
                </a: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a:t>
                </a:r>
                <a:r>
                  <a:rPr lang="fr-FR" altLang="fr-FR" sz="1600" b="1" dirty="0">
                    <a:sym typeface="Symbol" panose="05050102010706020507" pitchFamily="18" charset="2"/>
                  </a:rPr>
                  <a:t></a:t>
                </a:r>
                <a:r>
                  <a:rPr lang="fr-FR" altLang="fr-FR" sz="1600" dirty="0" err="1"/>
                  <a:t>r.C</a:t>
                </a:r>
                <a:r>
                  <a:rPr lang="fr-FR" altLang="fr-FR" sz="1600" dirty="0"/>
                  <a:t>         restriction universelle  (définit le </a:t>
                </a:r>
                <a:r>
                  <a:rPr lang="fr-FR" altLang="fr-FR" sz="1600" dirty="0" err="1"/>
                  <a:t>co-domaine</a:t>
                </a:r>
                <a:r>
                  <a:rPr lang="fr-FR" altLang="fr-FR" sz="1600" dirty="0"/>
                  <a:t> -range- du              </a:t>
                </a:r>
              </a:p>
              <a:p>
                <a:pPr eaLnBrk="1" hangingPunct="1">
                  <a:lnSpc>
                    <a:spcPct val="80000"/>
                  </a:lnSpc>
                  <a:buFontTx/>
                  <a:buNone/>
                </a:pPr>
                <a:r>
                  <a:rPr lang="fr-FR" altLang="fr-FR" sz="1600" dirty="0"/>
                  <a:t>                                                  rôle r)</a:t>
                </a: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a:t>
                </a:r>
                <a:r>
                  <a:rPr lang="fr-FR" altLang="fr-FR" sz="1600" b="1" dirty="0">
                    <a:sym typeface="Symbol" panose="05050102010706020507" pitchFamily="18" charset="2"/>
                  </a:rPr>
                  <a:t></a:t>
                </a:r>
                <a:r>
                  <a:rPr lang="fr-FR" altLang="fr-FR" sz="1600" dirty="0" err="1"/>
                  <a:t>r.C</a:t>
                </a:r>
                <a:r>
                  <a:rPr lang="fr-FR" altLang="fr-FR" sz="1600" dirty="0"/>
                  <a:t>          restriction existentielle (il existe au moins un objet relié par le</a:t>
                </a:r>
              </a:p>
              <a:p>
                <a:pPr eaLnBrk="1" hangingPunct="1">
                  <a:lnSpc>
                    <a:spcPct val="80000"/>
                  </a:lnSpc>
                  <a:buFontTx/>
                  <a:buNone/>
                </a:pPr>
                <a:r>
                  <a:rPr lang="fr-FR" altLang="fr-FR" sz="1600" dirty="0"/>
                  <a:t>                                                 rôle  r au concept C)</a:t>
                </a: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a:t>
                </a:r>
                <a:r>
                  <a:rPr lang="fr-FR" altLang="fr-FR" sz="1600" b="1" dirty="0">
                    <a:sym typeface="Symbol" panose="05050102010706020507" pitchFamily="18" charset="2"/>
                  </a:rPr>
                  <a:t></a:t>
                </a:r>
                <a:r>
                  <a:rPr lang="fr-FR" altLang="fr-FR" sz="1600" dirty="0"/>
                  <a:t>n </a:t>
                </a:r>
                <a:r>
                  <a:rPr lang="fr-FR" altLang="fr-FR" sz="1600" dirty="0" err="1"/>
                  <a:t>r.C</a:t>
                </a:r>
                <a:r>
                  <a:rPr lang="fr-FR" altLang="fr-FR" sz="1600" dirty="0"/>
                  <a:t>       cardinalité maximum</a:t>
                </a: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a:t>
                </a:r>
                <a:r>
                  <a:rPr lang="fr-FR" altLang="fr-FR" sz="1600" b="1" dirty="0">
                    <a:sym typeface="Symbol" panose="05050102010706020507" pitchFamily="18" charset="2"/>
                  </a:rPr>
                  <a:t></a:t>
                </a:r>
                <a:r>
                  <a:rPr lang="fr-FR" altLang="fr-FR" sz="1600" dirty="0"/>
                  <a:t>n </a:t>
                </a:r>
                <a:r>
                  <a:rPr lang="fr-FR" altLang="fr-FR" sz="1600" dirty="0" err="1"/>
                  <a:t>r.C</a:t>
                </a:r>
                <a:r>
                  <a:rPr lang="fr-FR" altLang="fr-FR" sz="1600" dirty="0"/>
                  <a:t>       cardinalité minimum</a:t>
                </a:r>
              </a:p>
              <a:p>
                <a:pPr eaLnBrk="1" hangingPunct="1">
                  <a:lnSpc>
                    <a:spcPct val="80000"/>
                  </a:lnSpc>
                  <a:buFontTx/>
                  <a:buNone/>
                </a:pPr>
                <a:r>
                  <a:rPr lang="fr-FR" altLang="fr-FR" sz="1600" dirty="0"/>
                  <a:t>                                         </a:t>
                </a:r>
              </a:p>
              <a:p>
                <a:pPr eaLnBrk="1" hangingPunct="1">
                  <a:lnSpc>
                    <a:spcPct val="80000"/>
                  </a:lnSpc>
                  <a:buFontTx/>
                  <a:buNone/>
                </a:pPr>
                <a:r>
                  <a:rPr lang="fr-FR" altLang="fr-FR" sz="1600" dirty="0"/>
                  <a:t> r       </a:t>
                </a:r>
                <a:r>
                  <a:rPr lang="fr-FR" altLang="fr-FR" sz="1600" dirty="0">
                    <a:sym typeface="Symbol" panose="05050102010706020507" pitchFamily="18" charset="2"/>
                  </a:rPr>
                  <a:t></a:t>
                </a:r>
                <a:r>
                  <a:rPr lang="fr-FR" altLang="fr-FR" sz="1600" dirty="0"/>
                  <a:t>      </a:t>
                </a:r>
                <a:r>
                  <a:rPr lang="fr-FR" altLang="fr-FR" sz="1600" dirty="0" smtClean="0"/>
                  <a:t>  </a:t>
                </a:r>
                <a:r>
                  <a:rPr lang="fr-FR" altLang="fr-FR" sz="1600" b="1" dirty="0" smtClean="0"/>
                  <a:t>q</a:t>
                </a:r>
                <a:r>
                  <a:rPr lang="fr-FR" altLang="fr-FR" sz="1600" dirty="0" smtClean="0"/>
                  <a:t>               </a:t>
                </a:r>
                <a:r>
                  <a:rPr lang="fr-FR" altLang="fr-FR" sz="1600" dirty="0"/>
                  <a:t>rôle primitif</a:t>
                </a: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r1 </a:t>
                </a:r>
                <a:r>
                  <a:rPr lang="fr-FR" altLang="fr-FR" sz="1600" b="1" dirty="0">
                    <a:sym typeface="Symbol" panose="05050102010706020507" pitchFamily="18" charset="2"/>
                  </a:rPr>
                  <a:t></a:t>
                </a:r>
                <a:r>
                  <a:rPr lang="fr-FR" altLang="fr-FR" sz="1600" dirty="0"/>
                  <a:t> r2       conjonction de rôles</a:t>
                </a:r>
                <a:endParaRPr lang="fr-FR" altLang="fr-FR" sz="1600" dirty="0">
                  <a:sym typeface="Symbol" panose="05050102010706020507" pitchFamily="18" charset="2"/>
                </a:endParaRPr>
              </a:p>
              <a:p>
                <a:pPr eaLnBrk="1" hangingPunct="1">
                  <a:lnSpc>
                    <a:spcPct val="80000"/>
                  </a:lnSpc>
                  <a:buFontTx/>
                  <a:buNone/>
                </a:pPr>
                <a:r>
                  <a:rPr lang="fr-FR" altLang="fr-FR" sz="1600" dirty="0">
                    <a:sym typeface="Symbol" panose="05050102010706020507" pitchFamily="18" charset="2"/>
                  </a:rPr>
                  <a:t>                    </a:t>
                </a:r>
                <a:r>
                  <a:rPr lang="fr-FR" altLang="fr-FR" sz="1600" dirty="0"/>
                  <a:t> r1 </a:t>
                </a:r>
                <a:r>
                  <a:rPr lang="fr-FR" altLang="fr-FR" sz="1600" b="1" dirty="0">
                    <a:sym typeface="Symbol" panose="05050102010706020507" pitchFamily="18" charset="2"/>
                  </a:rPr>
                  <a:t></a:t>
                </a:r>
                <a:r>
                  <a:rPr lang="fr-FR" altLang="fr-FR" sz="1600" dirty="0"/>
                  <a:t> r2       disjonction de rôles  </a:t>
                </a:r>
              </a:p>
            </p:txBody>
          </p:sp>
        </mc:Choice>
        <mc:Fallback>
          <p:sp>
            <p:nvSpPr>
              <p:cNvPr id="38914" name="Rectangle 3">
                <a:extLst>
                  <a:ext uri="{FF2B5EF4-FFF2-40B4-BE49-F238E27FC236}">
                    <a16:creationId xmlns:a16="http://schemas.microsoft.com/office/drawing/2014/main" id="{830471DE-74F3-4857-9F44-F4E4EC2A7460}"/>
                  </a:ext>
                </a:extLst>
              </p:cNvPr>
              <p:cNvSpPr>
                <a:spLocks noGrp="1" noRot="1" noChangeAspect="1" noMove="1" noResize="1" noEditPoints="1" noAdjustHandles="1" noChangeArrowheads="1" noChangeShapeType="1" noTextEdit="1"/>
              </p:cNvSpPr>
              <p:nvPr>
                <p:ph idx="1"/>
              </p:nvPr>
            </p:nvSpPr>
            <p:spPr>
              <a:xfrm>
                <a:off x="685800" y="333375"/>
                <a:ext cx="7772400" cy="6335713"/>
              </a:xfrm>
              <a:blipFill>
                <a:blip r:embed="rId3"/>
                <a:stretch>
                  <a:fillRect l="-314" t="-962"/>
                </a:stretch>
              </a:blipFill>
            </p:spPr>
            <p:txBody>
              <a:bodyPr/>
              <a:lstStyle/>
              <a:p>
                <a:r>
                  <a:rPr lang="ar-DZ">
                    <a:noFill/>
                  </a:rPr>
                  <a:t> </a:t>
                </a:r>
              </a:p>
            </p:txBody>
          </p:sp>
        </mc:Fallback>
      </mc:AlternateContent>
      <p:sp>
        <p:nvSpPr>
          <p:cNvPr id="38915" name="Espace réservé du numéro de diapositive 5">
            <a:extLst>
              <a:ext uri="{FF2B5EF4-FFF2-40B4-BE49-F238E27FC236}">
                <a16:creationId xmlns:a16="http://schemas.microsoft.com/office/drawing/2014/main" id="{35285F95-2B3F-452F-9D0B-C6FBF78D84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07ADDAD-2B2C-4C6D-A601-8AFD8046088B}" type="slidenum">
              <a:rPr lang="fr-FR" altLang="fr-FR" sz="1200">
                <a:solidFill>
                  <a:srgbClr val="898989"/>
                </a:solidFill>
                <a:latin typeface="Times New Roman" panose="02020603050405020304" pitchFamily="18" charset="0"/>
              </a:rPr>
              <a:pPr>
                <a:spcBef>
                  <a:spcPct val="0"/>
                </a:spcBef>
                <a:buFontTx/>
                <a:buNone/>
              </a:pPr>
              <a:t>18</a:t>
            </a:fld>
            <a:endParaRPr lang="fr-FR" altLang="fr-FR" sz="1200">
              <a:solidFill>
                <a:srgbClr val="898989"/>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DC264290-795B-4EDD-863E-EFFA3460C39C}"/>
              </a:ext>
            </a:extLst>
          </p:cNvPr>
          <p:cNvSpPr>
            <a:spLocks noGrp="1"/>
          </p:cNvSpPr>
          <p:nvPr>
            <p:ph idx="1"/>
          </p:nvPr>
        </p:nvSpPr>
        <p:spPr>
          <a:xfrm>
            <a:off x="685800" y="333375"/>
            <a:ext cx="7772400" cy="5762625"/>
          </a:xfrm>
        </p:spPr>
        <p:txBody>
          <a:bodyPr/>
          <a:lstStyle/>
          <a:p>
            <a:pPr eaLnBrk="1" hangingPunct="1">
              <a:lnSpc>
                <a:spcPct val="80000"/>
              </a:lnSpc>
            </a:pPr>
            <a:r>
              <a:rPr lang="fr-FR" altLang="fr-FR" sz="1800" dirty="0"/>
              <a:t> Les constructeurs utilisés dans cette syntaxe déterminent la puissance d’expression de la LD ainsi définie.</a:t>
            </a:r>
          </a:p>
          <a:p>
            <a:pPr eaLnBrk="1" hangingPunct="1">
              <a:lnSpc>
                <a:spcPct val="80000"/>
              </a:lnSpc>
              <a:buFontTx/>
              <a:buNone/>
            </a:pPr>
            <a:r>
              <a:rPr lang="fr-FR" altLang="fr-FR" sz="1800" dirty="0"/>
              <a:t>       Par exemple, la description  suivante décrit toutes les personnes qui travaillent dans un projet financé par un institut :</a:t>
            </a:r>
          </a:p>
          <a:p>
            <a:pPr eaLnBrk="1" hangingPunct="1">
              <a:lnSpc>
                <a:spcPct val="80000"/>
              </a:lnSpc>
              <a:buFontTx/>
              <a:buNone/>
            </a:pPr>
            <a:endParaRPr lang="fr-FR" altLang="fr-FR" sz="2000" b="1" dirty="0"/>
          </a:p>
          <a:p>
            <a:pPr eaLnBrk="1" hangingPunct="1">
              <a:lnSpc>
                <a:spcPct val="80000"/>
              </a:lnSpc>
              <a:buFontTx/>
              <a:buNone/>
            </a:pPr>
            <a:r>
              <a:rPr lang="fr-FR" altLang="fr-FR" sz="2000" b="1" dirty="0"/>
              <a:t>Chercheur = Personne </a:t>
            </a:r>
            <a:r>
              <a:rPr lang="fr-FR" altLang="fr-FR" sz="2000" b="1" dirty="0">
                <a:sym typeface="Symbol" panose="05050102010706020507" pitchFamily="18" charset="2"/>
              </a:rPr>
              <a:t></a:t>
            </a:r>
            <a:r>
              <a:rPr lang="fr-FR" altLang="fr-FR" sz="2000" b="1" dirty="0"/>
              <a:t> </a:t>
            </a:r>
            <a:r>
              <a:rPr lang="fr-FR" altLang="fr-FR" sz="2000" b="1" dirty="0">
                <a:sym typeface="Symbol" panose="05050102010706020507" pitchFamily="18" charset="2"/>
              </a:rPr>
              <a:t></a:t>
            </a:r>
            <a:r>
              <a:rPr lang="fr-FR" altLang="fr-FR" sz="2000" b="1" dirty="0" err="1"/>
              <a:t>travailledans</a:t>
            </a:r>
            <a:r>
              <a:rPr lang="fr-FR" altLang="fr-FR" sz="2000" b="1" dirty="0"/>
              <a:t>.(Projet </a:t>
            </a:r>
            <a:r>
              <a:rPr lang="fr-FR" altLang="fr-FR" sz="2000" b="1" dirty="0">
                <a:sym typeface="Symbol" panose="05050102010706020507" pitchFamily="18" charset="2"/>
              </a:rPr>
              <a:t></a:t>
            </a:r>
            <a:r>
              <a:rPr lang="fr-FR" altLang="fr-FR" sz="2000" b="1" dirty="0"/>
              <a:t> </a:t>
            </a:r>
            <a:r>
              <a:rPr lang="fr-FR" altLang="fr-FR" sz="2000" b="1" dirty="0">
                <a:sym typeface="Symbol" panose="05050102010706020507" pitchFamily="18" charset="2"/>
              </a:rPr>
              <a:t></a:t>
            </a:r>
            <a:r>
              <a:rPr lang="fr-FR" altLang="fr-FR" sz="2000" b="1" dirty="0" err="1"/>
              <a:t>financépar.Institut</a:t>
            </a:r>
            <a:r>
              <a:rPr lang="fr-FR" altLang="fr-FR" sz="2000" b="1" dirty="0"/>
              <a:t>) </a:t>
            </a:r>
            <a:r>
              <a:rPr lang="fr-FR" altLang="fr-FR" sz="2000" b="1" dirty="0">
                <a:sym typeface="Symbol" panose="05050102010706020507" pitchFamily="18" charset="2"/>
              </a:rPr>
              <a:t>(&gt;=</a:t>
            </a:r>
            <a:r>
              <a:rPr lang="fr-FR" altLang="fr-FR" sz="2000" b="1">
                <a:sym typeface="Symbol" panose="05050102010706020507" pitchFamily="18" charset="2"/>
              </a:rPr>
              <a:t>1rédige.Article</a:t>
            </a:r>
            <a:r>
              <a:rPr lang="fr-FR" altLang="fr-FR" sz="2000" b="1" dirty="0">
                <a:sym typeface="Symbol" panose="05050102010706020507" pitchFamily="18" charset="2"/>
              </a:rPr>
              <a:t>)</a:t>
            </a:r>
            <a:endParaRPr lang="fr-FR" altLang="fr-FR" sz="2000" b="1" dirty="0"/>
          </a:p>
          <a:p>
            <a:pPr eaLnBrk="1" hangingPunct="1">
              <a:lnSpc>
                <a:spcPct val="80000"/>
              </a:lnSpc>
              <a:buFontTx/>
              <a:buNone/>
            </a:pPr>
            <a:endParaRPr lang="fr-FR" altLang="fr-FR" sz="2000" b="1" dirty="0"/>
          </a:p>
          <a:p>
            <a:pPr eaLnBrk="1" hangingPunct="1">
              <a:lnSpc>
                <a:spcPct val="80000"/>
              </a:lnSpc>
            </a:pPr>
            <a:r>
              <a:rPr lang="fr-FR" altLang="fr-FR" sz="1800" dirty="0"/>
              <a:t> Selon les applications considérées, les constructeurs sont plus ou moins utiles. Ainsi pour décrire des objets, les constructeurs de cardinalité maximum et minimum peuvent être parfois très utiles.</a:t>
            </a:r>
          </a:p>
          <a:p>
            <a:pPr eaLnBrk="1" hangingPunct="1">
              <a:lnSpc>
                <a:spcPct val="80000"/>
              </a:lnSpc>
              <a:buFontTx/>
              <a:buNone/>
            </a:pPr>
            <a:endParaRPr lang="fr-FR" altLang="fr-FR" sz="1800" dirty="0"/>
          </a:p>
          <a:p>
            <a:pPr eaLnBrk="1" hangingPunct="1">
              <a:lnSpc>
                <a:spcPct val="80000"/>
              </a:lnSpc>
            </a:pPr>
            <a:r>
              <a:rPr lang="fr-FR" altLang="fr-FR" sz="1800" dirty="0"/>
              <a:t>Pour décrire des actions et des processus, les constructeurs de composition, de conjonction et de disjonction de rôles, le rôle inverse semblent nécessaires. Une logique de description contenant ces constructeurs est par exemple CIQ.</a:t>
            </a:r>
          </a:p>
        </p:txBody>
      </p:sp>
      <p:sp>
        <p:nvSpPr>
          <p:cNvPr id="40963" name="Espace réservé du numéro de diapositive 5">
            <a:extLst>
              <a:ext uri="{FF2B5EF4-FFF2-40B4-BE49-F238E27FC236}">
                <a16:creationId xmlns:a16="http://schemas.microsoft.com/office/drawing/2014/main" id="{8D4FB8CD-6B04-48A4-ACFD-63014205E56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BC41F10-8FBB-4E0D-AB9D-0A0B6A70CB15}" type="slidenum">
              <a:rPr lang="fr-FR" altLang="fr-FR" sz="1200">
                <a:solidFill>
                  <a:srgbClr val="898989"/>
                </a:solidFill>
                <a:latin typeface="Times New Roman" panose="02020603050405020304" pitchFamily="18" charset="0"/>
              </a:rPr>
              <a:pPr>
                <a:spcBef>
                  <a:spcPct val="0"/>
                </a:spcBef>
                <a:buFontTx/>
                <a:buNone/>
              </a:pPr>
              <a:t>19</a:t>
            </a:fld>
            <a:endParaRPr lang="fr-FR" altLang="fr-FR" sz="1200">
              <a:solidFill>
                <a:srgbClr val="898989"/>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AF71CDB-EAF8-4C80-964A-2AA07DD37052}"/>
              </a:ext>
            </a:extLst>
          </p:cNvPr>
          <p:cNvSpPr>
            <a:spLocks noGrp="1"/>
          </p:cNvSpPr>
          <p:nvPr>
            <p:ph type="title"/>
          </p:nvPr>
        </p:nvSpPr>
        <p:spPr>
          <a:xfrm>
            <a:off x="685800" y="333375"/>
            <a:ext cx="7772400" cy="719138"/>
          </a:xfrm>
        </p:spPr>
        <p:txBody>
          <a:bodyPr/>
          <a:lstStyle/>
          <a:p>
            <a:pPr eaLnBrk="1" hangingPunct="1"/>
            <a:r>
              <a:rPr lang="fr-FR" altLang="fr-FR" sz="2400"/>
              <a:t>Le Web sémantique et les ontologies</a:t>
            </a:r>
          </a:p>
        </p:txBody>
      </p:sp>
      <p:sp>
        <p:nvSpPr>
          <p:cNvPr id="6147" name="Rectangle 3">
            <a:extLst>
              <a:ext uri="{FF2B5EF4-FFF2-40B4-BE49-F238E27FC236}">
                <a16:creationId xmlns:a16="http://schemas.microsoft.com/office/drawing/2014/main" id="{AD78DD6B-F4E8-4AF4-BBC0-1E4960166A6C}"/>
              </a:ext>
            </a:extLst>
          </p:cNvPr>
          <p:cNvSpPr>
            <a:spLocks noGrp="1"/>
          </p:cNvSpPr>
          <p:nvPr>
            <p:ph idx="1"/>
          </p:nvPr>
        </p:nvSpPr>
        <p:spPr>
          <a:xfrm>
            <a:off x="685800" y="1125538"/>
            <a:ext cx="7772400" cy="4970462"/>
          </a:xfrm>
        </p:spPr>
        <p:txBody>
          <a:bodyPr/>
          <a:lstStyle/>
          <a:p>
            <a:pPr eaLnBrk="1" hangingPunct="1">
              <a:lnSpc>
                <a:spcPct val="80000"/>
              </a:lnSpc>
            </a:pPr>
            <a:r>
              <a:rPr lang="fr-FR" altLang="fr-FR" sz="1800">
                <a:solidFill>
                  <a:srgbClr val="FF0000"/>
                </a:solidFill>
              </a:rPr>
              <a:t>Le Web sémantique et les Ontologies</a:t>
            </a:r>
          </a:p>
          <a:p>
            <a:pPr eaLnBrk="1" hangingPunct="1">
              <a:lnSpc>
                <a:spcPct val="80000"/>
              </a:lnSpc>
            </a:pPr>
            <a:endParaRPr lang="fr-FR" altLang="fr-FR" sz="1800">
              <a:solidFill>
                <a:srgbClr val="FF0000"/>
              </a:solidFill>
            </a:endParaRPr>
          </a:p>
          <a:p>
            <a:pPr lvl="1" eaLnBrk="1" hangingPunct="1">
              <a:lnSpc>
                <a:spcPct val="80000"/>
              </a:lnSpc>
              <a:buFont typeface="Times New Roman" panose="02020603050405020304" pitchFamily="18" charset="0"/>
              <a:buChar char="−"/>
            </a:pPr>
            <a:r>
              <a:rPr lang="fr-FR" altLang="fr-FR" sz="1800"/>
              <a:t> Quelques définitions  </a:t>
            </a:r>
          </a:p>
          <a:p>
            <a:pPr lvl="1" eaLnBrk="1" hangingPunct="1">
              <a:lnSpc>
                <a:spcPct val="80000"/>
              </a:lnSpc>
              <a:buFont typeface="Times New Roman" panose="02020603050405020304" pitchFamily="18" charset="0"/>
              <a:buNone/>
            </a:pPr>
            <a:r>
              <a:rPr lang="fr-FR" altLang="fr-FR" sz="1800"/>
              <a:t>    </a:t>
            </a:r>
          </a:p>
          <a:p>
            <a:pPr lvl="1" eaLnBrk="1" hangingPunct="1">
              <a:lnSpc>
                <a:spcPct val="80000"/>
              </a:lnSpc>
            </a:pPr>
            <a:r>
              <a:rPr lang="fr-FR" altLang="fr-FR" sz="1800"/>
              <a:t>Formalismes de représentation des ontologies </a:t>
            </a:r>
          </a:p>
          <a:p>
            <a:pPr lvl="2" eaLnBrk="1" hangingPunct="1">
              <a:lnSpc>
                <a:spcPct val="80000"/>
              </a:lnSpc>
            </a:pPr>
            <a:r>
              <a:rPr lang="fr-FR" altLang="fr-FR" sz="1800"/>
              <a:t>Graphes conceptuels</a:t>
            </a:r>
          </a:p>
          <a:p>
            <a:pPr lvl="2" eaLnBrk="1" hangingPunct="1">
              <a:lnSpc>
                <a:spcPct val="80000"/>
              </a:lnSpc>
            </a:pPr>
            <a:r>
              <a:rPr lang="fr-FR" altLang="fr-FR" sz="1800"/>
              <a:t>Logiques de description</a:t>
            </a:r>
          </a:p>
          <a:p>
            <a:pPr lvl="2" eaLnBrk="1" hangingPunct="1">
              <a:lnSpc>
                <a:spcPct val="80000"/>
              </a:lnSpc>
            </a:pPr>
            <a:r>
              <a:rPr lang="fr-FR" altLang="fr-FR" sz="1800"/>
              <a:t>Frames</a:t>
            </a:r>
          </a:p>
          <a:p>
            <a:pPr lvl="2" eaLnBrk="1" hangingPunct="1">
              <a:lnSpc>
                <a:spcPct val="80000"/>
              </a:lnSpc>
              <a:buFontTx/>
              <a:buNone/>
            </a:pPr>
            <a:endParaRPr lang="fr-FR" altLang="fr-FR" sz="1800"/>
          </a:p>
          <a:p>
            <a:pPr lvl="1" eaLnBrk="1" hangingPunct="1">
              <a:lnSpc>
                <a:spcPct val="80000"/>
              </a:lnSpc>
            </a:pPr>
            <a:r>
              <a:rPr lang="fr-FR" altLang="fr-FR" sz="1800"/>
              <a:t>Outils de développement d ’ontologies </a:t>
            </a:r>
          </a:p>
          <a:p>
            <a:pPr lvl="2" eaLnBrk="1" hangingPunct="1">
              <a:lnSpc>
                <a:spcPct val="80000"/>
              </a:lnSpc>
            </a:pPr>
            <a:r>
              <a:rPr lang="fr-FR" altLang="fr-FR" sz="1800"/>
              <a:t>Construction d’ontologies  </a:t>
            </a:r>
          </a:p>
          <a:p>
            <a:pPr lvl="2" eaLnBrk="1" hangingPunct="1">
              <a:lnSpc>
                <a:spcPct val="80000"/>
              </a:lnSpc>
            </a:pPr>
            <a:r>
              <a:rPr lang="fr-FR" altLang="fr-FR" sz="1800"/>
              <a:t>Editeurs d ’ontologies (Protégé2000)</a:t>
            </a:r>
          </a:p>
          <a:p>
            <a:pPr lvl="2" eaLnBrk="1" hangingPunct="1">
              <a:lnSpc>
                <a:spcPct val="80000"/>
              </a:lnSpc>
            </a:pPr>
            <a:r>
              <a:rPr lang="fr-FR" altLang="fr-FR" sz="1800"/>
              <a:t>Langages de représentation (Daml+Oil   OWL)</a:t>
            </a:r>
          </a:p>
          <a:p>
            <a:pPr lvl="2" eaLnBrk="1" hangingPunct="1">
              <a:lnSpc>
                <a:spcPct val="80000"/>
              </a:lnSpc>
            </a:pPr>
            <a:r>
              <a:rPr lang="fr-FR" altLang="fr-FR" sz="1800"/>
              <a:t>Systèmes de raisonnement (Fact    Racer)</a:t>
            </a:r>
          </a:p>
          <a:p>
            <a:pPr eaLnBrk="1" hangingPunct="1">
              <a:lnSpc>
                <a:spcPct val="80000"/>
              </a:lnSpc>
            </a:pPr>
            <a:endParaRPr lang="fr-FR" altLang="fr-FR" sz="1800"/>
          </a:p>
        </p:txBody>
      </p:sp>
      <p:sp>
        <p:nvSpPr>
          <p:cNvPr id="6148" name="Espace réservé du numéro de diapositive 5">
            <a:extLst>
              <a:ext uri="{FF2B5EF4-FFF2-40B4-BE49-F238E27FC236}">
                <a16:creationId xmlns:a16="http://schemas.microsoft.com/office/drawing/2014/main" id="{8D280E2F-A68C-417B-8B5F-08E9F0340C0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8BCAD67-FA0F-468B-8439-4AE2FBAA52BF}" type="slidenum">
              <a:rPr lang="fr-FR" altLang="fr-FR" sz="1200">
                <a:solidFill>
                  <a:srgbClr val="898989"/>
                </a:solidFill>
                <a:latin typeface="Times New Roman" panose="02020603050405020304" pitchFamily="18" charset="0"/>
              </a:rPr>
              <a:pPr>
                <a:spcBef>
                  <a:spcPct val="0"/>
                </a:spcBef>
                <a:buFontTx/>
                <a:buNone/>
              </a:pPr>
              <a:t>2</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D016B284-45E8-4B77-A38F-F76865912203}"/>
              </a:ext>
            </a:extLst>
          </p:cNvPr>
          <p:cNvSpPr>
            <a:spLocks noGrp="1"/>
          </p:cNvSpPr>
          <p:nvPr>
            <p:ph idx="1"/>
          </p:nvPr>
        </p:nvSpPr>
        <p:spPr>
          <a:xfrm>
            <a:off x="685800" y="333375"/>
            <a:ext cx="7772400" cy="5762625"/>
          </a:xfrm>
        </p:spPr>
        <p:txBody>
          <a:bodyPr/>
          <a:lstStyle/>
          <a:p>
            <a:pPr eaLnBrk="1" hangingPunct="1">
              <a:lnSpc>
                <a:spcPct val="80000"/>
              </a:lnSpc>
              <a:buFontTx/>
              <a:buNone/>
            </a:pPr>
            <a:r>
              <a:rPr lang="fr-FR" altLang="fr-FR" sz="2000" b="1"/>
              <a:t>Sémantique :</a:t>
            </a:r>
            <a:endParaRPr lang="fr-FR" altLang="fr-FR" sz="2000"/>
          </a:p>
          <a:p>
            <a:pPr eaLnBrk="1" hangingPunct="1">
              <a:lnSpc>
                <a:spcPct val="80000"/>
              </a:lnSpc>
            </a:pPr>
            <a:r>
              <a:rPr lang="fr-FR" altLang="fr-FR" sz="2000"/>
              <a:t>donnée au moyen d’une sémantique extensionnelle par une interprétation I, qui est un couple  ( </a:t>
            </a:r>
            <a:r>
              <a:rPr lang="fr-FR" altLang="fr-FR" sz="2000">
                <a:sym typeface="Symbol" panose="05050102010706020507" pitchFamily="18" charset="2"/>
              </a:rPr>
              <a:t></a:t>
            </a:r>
            <a:r>
              <a:rPr lang="fr-FR" altLang="fr-FR" sz="2000" baseline="30000"/>
              <a:t>I</a:t>
            </a:r>
            <a:r>
              <a:rPr lang="fr-FR" altLang="fr-FR" sz="2000"/>
              <a:t> , I)</a:t>
            </a:r>
          </a:p>
          <a:p>
            <a:pPr eaLnBrk="1" hangingPunct="1">
              <a:lnSpc>
                <a:spcPct val="80000"/>
              </a:lnSpc>
              <a:buFontTx/>
              <a:buNone/>
            </a:pPr>
            <a:endParaRPr lang="fr-FR" altLang="fr-FR" sz="2000"/>
          </a:p>
          <a:p>
            <a:pPr eaLnBrk="1" hangingPunct="1">
              <a:lnSpc>
                <a:spcPct val="80000"/>
              </a:lnSpc>
            </a:pPr>
            <a:r>
              <a:rPr lang="fr-FR" altLang="fr-FR" sz="2000"/>
              <a:t>Le domaine </a:t>
            </a:r>
            <a:r>
              <a:rPr lang="fr-FR" altLang="fr-FR" sz="2000">
                <a:sym typeface="Symbol" panose="05050102010706020507" pitchFamily="18" charset="2"/>
              </a:rPr>
              <a:t></a:t>
            </a:r>
            <a:r>
              <a:rPr lang="fr-FR" altLang="fr-FR" sz="2000" baseline="30000"/>
              <a:t>I</a:t>
            </a:r>
            <a:r>
              <a:rPr lang="fr-FR" altLang="fr-FR" sz="2000"/>
              <a:t>   : un ensemble arbitraire non vide d’individus </a:t>
            </a:r>
          </a:p>
          <a:p>
            <a:pPr eaLnBrk="1" hangingPunct="1">
              <a:lnSpc>
                <a:spcPct val="80000"/>
              </a:lnSpc>
              <a:buFontTx/>
              <a:buNone/>
            </a:pPr>
            <a:endParaRPr lang="fr-FR" altLang="fr-FR" sz="2000"/>
          </a:p>
          <a:p>
            <a:pPr eaLnBrk="1" hangingPunct="1">
              <a:lnSpc>
                <a:spcPct val="80000"/>
              </a:lnSpc>
            </a:pPr>
            <a:r>
              <a:rPr lang="fr-FR" altLang="fr-FR" sz="2000"/>
              <a:t>I : une fonction d'interprétation qui fait correspondre à un concept, un sous-ensemble de </a:t>
            </a:r>
            <a:r>
              <a:rPr lang="fr-FR" altLang="fr-FR" sz="2000">
                <a:sym typeface="Symbol" panose="05050102010706020507" pitchFamily="18" charset="2"/>
              </a:rPr>
              <a:t></a:t>
            </a:r>
            <a:r>
              <a:rPr lang="fr-FR" altLang="fr-FR" sz="2000" baseline="30000"/>
              <a:t>I</a:t>
            </a:r>
            <a:r>
              <a:rPr lang="fr-FR" altLang="fr-FR" sz="2000"/>
              <a:t> et à un rôle un sous-ensemble de </a:t>
            </a:r>
            <a:r>
              <a:rPr lang="fr-FR" altLang="fr-FR" sz="2000">
                <a:sym typeface="Symbol" panose="05050102010706020507" pitchFamily="18" charset="2"/>
              </a:rPr>
              <a:t></a:t>
            </a:r>
            <a:r>
              <a:rPr lang="fr-FR" altLang="fr-FR" sz="2000" baseline="30000"/>
              <a:t>I</a:t>
            </a:r>
            <a:r>
              <a:rPr lang="fr-FR" altLang="fr-FR" sz="2000"/>
              <a:t> X </a:t>
            </a:r>
            <a:r>
              <a:rPr lang="fr-FR" altLang="fr-FR" sz="2000">
                <a:sym typeface="Symbol" panose="05050102010706020507" pitchFamily="18" charset="2"/>
              </a:rPr>
              <a:t></a:t>
            </a:r>
            <a:r>
              <a:rPr lang="fr-FR" altLang="fr-FR" sz="2000" baseline="30000"/>
              <a:t>I</a:t>
            </a:r>
            <a:r>
              <a:rPr lang="fr-FR" altLang="fr-FR" sz="2000"/>
              <a:t> . </a:t>
            </a:r>
          </a:p>
          <a:p>
            <a:pPr eaLnBrk="1" hangingPunct="1">
              <a:lnSpc>
                <a:spcPct val="80000"/>
              </a:lnSpc>
              <a:buFontTx/>
              <a:buNone/>
            </a:pPr>
            <a:endParaRPr lang="fr-FR" altLang="fr-FR" sz="2000"/>
          </a:p>
          <a:p>
            <a:pPr eaLnBrk="1" hangingPunct="1">
              <a:lnSpc>
                <a:spcPct val="80000"/>
              </a:lnSpc>
            </a:pPr>
            <a:r>
              <a:rPr lang="fr-FR" altLang="fr-FR" sz="2000"/>
              <a:t>La sémantique d’un concept de la LD définie plus haut est donnée par la table suivante:</a:t>
            </a:r>
          </a:p>
        </p:txBody>
      </p:sp>
      <p:sp>
        <p:nvSpPr>
          <p:cNvPr id="43011" name="Espace réservé du numéro de diapositive 5">
            <a:extLst>
              <a:ext uri="{FF2B5EF4-FFF2-40B4-BE49-F238E27FC236}">
                <a16:creationId xmlns:a16="http://schemas.microsoft.com/office/drawing/2014/main" id="{347014F7-8238-47A0-84FA-53F7C6C58E6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0ACECD4-9FA9-44D1-A949-A4A367E89DD6}" type="slidenum">
              <a:rPr lang="fr-FR" altLang="fr-FR" sz="1200">
                <a:solidFill>
                  <a:srgbClr val="898989"/>
                </a:solidFill>
                <a:latin typeface="Times New Roman" panose="02020603050405020304" pitchFamily="18" charset="0"/>
              </a:rPr>
              <a:pPr>
                <a:spcBef>
                  <a:spcPct val="0"/>
                </a:spcBef>
                <a:buFontTx/>
                <a:buNone/>
              </a:pPr>
              <a:t>20</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3D85A28-3CBE-4A6F-B101-7F46B3BEB46E}"/>
              </a:ext>
            </a:extLst>
          </p:cNvPr>
          <p:cNvSpPr>
            <a:spLocks noGrp="1"/>
          </p:cNvSpPr>
          <p:nvPr>
            <p:ph idx="1"/>
          </p:nvPr>
        </p:nvSpPr>
        <p:spPr>
          <a:xfrm>
            <a:off x="685800" y="620713"/>
            <a:ext cx="7772400" cy="5475287"/>
          </a:xfrm>
        </p:spPr>
        <p:txBody>
          <a:bodyPr/>
          <a:lstStyle/>
          <a:p>
            <a:pPr eaLnBrk="1" hangingPunct="1">
              <a:buFontTx/>
              <a:buNone/>
            </a:pPr>
            <a:r>
              <a:rPr lang="fr-FR" altLang="fr-FR" sz="5400"/>
              <a:t>   </a:t>
            </a:r>
          </a:p>
        </p:txBody>
      </p:sp>
      <p:sp>
        <p:nvSpPr>
          <p:cNvPr id="45059" name="Espace réservé du numéro de diapositive 5">
            <a:extLst>
              <a:ext uri="{FF2B5EF4-FFF2-40B4-BE49-F238E27FC236}">
                <a16:creationId xmlns:a16="http://schemas.microsoft.com/office/drawing/2014/main" id="{33749FD6-8902-498C-904D-E7D7313B363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3C7D70F-A776-4EE7-8228-5EA4E53365FA}" type="slidenum">
              <a:rPr lang="fr-FR" altLang="fr-FR" sz="1200">
                <a:solidFill>
                  <a:srgbClr val="898989"/>
                </a:solidFill>
                <a:latin typeface="Times New Roman" panose="02020603050405020304" pitchFamily="18" charset="0"/>
              </a:rPr>
              <a:pPr>
                <a:spcBef>
                  <a:spcPct val="0"/>
                </a:spcBef>
                <a:buFontTx/>
                <a:buNone/>
              </a:pPr>
              <a:t>21</a:t>
            </a:fld>
            <a:endParaRPr lang="fr-FR" altLang="fr-FR" sz="1200">
              <a:solidFill>
                <a:srgbClr val="898989"/>
              </a:solidFill>
              <a:latin typeface="Times New Roman" panose="02020603050405020304" pitchFamily="18" charset="0"/>
            </a:endParaRPr>
          </a:p>
        </p:txBody>
      </p:sp>
      <p:sp>
        <p:nvSpPr>
          <p:cNvPr id="45060" name="Rectangle 4">
            <a:extLst>
              <a:ext uri="{FF2B5EF4-FFF2-40B4-BE49-F238E27FC236}">
                <a16:creationId xmlns:a16="http://schemas.microsoft.com/office/drawing/2014/main" id="{973CB97A-F30A-4DEE-AE75-228280DE30D7}"/>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pic>
        <p:nvPicPr>
          <p:cNvPr id="45061" name="Picture 3">
            <a:extLst>
              <a:ext uri="{FF2B5EF4-FFF2-40B4-BE49-F238E27FC236}">
                <a16:creationId xmlns:a16="http://schemas.microsoft.com/office/drawing/2014/main" id="{17D4FFC3-8133-4FB7-8493-85B97CCCDAF5}"/>
              </a:ext>
            </a:extLst>
          </p:cNvPr>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189881" y="286453"/>
            <a:ext cx="6430119" cy="6143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3B06139-FC41-4C82-B967-4DE28271BF78}"/>
              </a:ext>
            </a:extLst>
          </p:cNvPr>
          <p:cNvSpPr>
            <a:spLocks noGrp="1"/>
          </p:cNvSpPr>
          <p:nvPr>
            <p:ph idx="1"/>
          </p:nvPr>
        </p:nvSpPr>
        <p:spPr>
          <a:xfrm>
            <a:off x="304800" y="152400"/>
            <a:ext cx="8153400" cy="5943600"/>
          </a:xfrm>
        </p:spPr>
        <p:txBody>
          <a:bodyPr/>
          <a:lstStyle/>
          <a:p>
            <a:pPr eaLnBrk="1" hangingPunct="1">
              <a:lnSpc>
                <a:spcPct val="90000"/>
              </a:lnSpc>
              <a:buFontTx/>
              <a:buNone/>
            </a:pPr>
            <a:r>
              <a:rPr lang="fr-FR" altLang="fr-FR" sz="2400" b="1"/>
              <a:t>La classification</a:t>
            </a:r>
          </a:p>
          <a:p>
            <a:pPr eaLnBrk="1" hangingPunct="1">
              <a:lnSpc>
                <a:spcPct val="90000"/>
              </a:lnSpc>
            </a:pPr>
            <a:r>
              <a:rPr lang="fr-FR" altLang="fr-FR" sz="2400"/>
              <a:t>mécanisme de raisonnement de base des logiques de descriptions : classification de concepts, </a:t>
            </a:r>
          </a:p>
          <a:p>
            <a:pPr eaLnBrk="1" hangingPunct="1">
              <a:lnSpc>
                <a:spcPct val="90000"/>
              </a:lnSpc>
            </a:pPr>
            <a:endParaRPr lang="fr-FR" altLang="fr-FR" sz="2400"/>
          </a:p>
          <a:p>
            <a:pPr eaLnBrk="1" hangingPunct="1">
              <a:lnSpc>
                <a:spcPct val="90000"/>
              </a:lnSpc>
            </a:pPr>
            <a:r>
              <a:rPr lang="fr-FR" altLang="fr-FR" sz="2400"/>
              <a:t>réalisée par un algorithme de classification, appelé le </a:t>
            </a:r>
            <a:r>
              <a:rPr lang="fr-FR" altLang="fr-FR" sz="2400" b="1"/>
              <a:t>classifieur</a:t>
            </a:r>
            <a:r>
              <a:rPr lang="fr-FR" altLang="fr-FR" sz="2400"/>
              <a:t>.</a:t>
            </a:r>
          </a:p>
          <a:p>
            <a:pPr eaLnBrk="1" hangingPunct="1">
              <a:lnSpc>
                <a:spcPct val="90000"/>
              </a:lnSpc>
            </a:pPr>
            <a:r>
              <a:rPr lang="fr-FR" altLang="fr-FR" sz="2400"/>
              <a:t> </a:t>
            </a:r>
          </a:p>
          <a:p>
            <a:pPr eaLnBrk="1" hangingPunct="1">
              <a:lnSpc>
                <a:spcPct val="90000"/>
              </a:lnSpc>
              <a:buFontTx/>
              <a:buNone/>
            </a:pPr>
            <a:r>
              <a:rPr lang="fr-FR" altLang="fr-FR" sz="2400" b="1"/>
              <a:t>Le classifieur</a:t>
            </a:r>
            <a:r>
              <a:rPr lang="fr-FR" altLang="fr-FR" sz="1200" b="1"/>
              <a:t> </a:t>
            </a:r>
          </a:p>
          <a:p>
            <a:pPr eaLnBrk="1" hangingPunct="1">
              <a:lnSpc>
                <a:spcPct val="90000"/>
              </a:lnSpc>
            </a:pPr>
            <a:r>
              <a:rPr lang="fr-FR" altLang="fr-FR" sz="2400"/>
              <a:t>prend une nouvelle description de concept et la place à l’endroit correct dans la hiérarchie. </a:t>
            </a:r>
          </a:p>
          <a:p>
            <a:pPr eaLnBrk="1" hangingPunct="1">
              <a:lnSpc>
                <a:spcPct val="90000"/>
              </a:lnSpc>
              <a:buFontTx/>
              <a:buNone/>
            </a:pPr>
            <a:endParaRPr lang="fr-FR" altLang="fr-FR" sz="2400"/>
          </a:p>
          <a:p>
            <a:pPr eaLnBrk="1" hangingPunct="1">
              <a:lnSpc>
                <a:spcPct val="90000"/>
              </a:lnSpc>
            </a:pPr>
            <a:r>
              <a:rPr lang="fr-FR" altLang="fr-FR" sz="2400"/>
              <a:t>Pour trouver la place appropriée pour le nouveau concept, l’algorithme de classification détermine les </a:t>
            </a:r>
            <a:r>
              <a:rPr lang="fr-FR" altLang="fr-FR" sz="2400" b="1"/>
              <a:t>relations de subsomption</a:t>
            </a:r>
            <a:r>
              <a:rPr lang="fr-FR" altLang="fr-FR" sz="2400"/>
              <a:t> entre ce concept et les autres concepts de la hiérarchie. </a:t>
            </a:r>
          </a:p>
        </p:txBody>
      </p:sp>
      <p:sp>
        <p:nvSpPr>
          <p:cNvPr id="47107" name="Espace réservé du numéro de diapositive 5">
            <a:extLst>
              <a:ext uri="{FF2B5EF4-FFF2-40B4-BE49-F238E27FC236}">
                <a16:creationId xmlns:a16="http://schemas.microsoft.com/office/drawing/2014/main" id="{2510876F-40CD-4CC1-AD94-524CE0579AA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3246EB2-C757-4580-9497-44073E86A89E}" type="slidenum">
              <a:rPr lang="fr-FR" altLang="fr-FR" sz="1200">
                <a:solidFill>
                  <a:srgbClr val="898989"/>
                </a:solidFill>
                <a:latin typeface="Times New Roman" panose="02020603050405020304" pitchFamily="18" charset="0"/>
              </a:rPr>
              <a:pPr>
                <a:spcBef>
                  <a:spcPct val="0"/>
                </a:spcBef>
                <a:buFontTx/>
                <a:buNone/>
              </a:pPr>
              <a:t>22</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1A376E70-7DB7-42E6-BACC-8F92F64EB59C}"/>
              </a:ext>
            </a:extLst>
          </p:cNvPr>
          <p:cNvSpPr>
            <a:spLocks noGrp="1"/>
          </p:cNvSpPr>
          <p:nvPr>
            <p:ph idx="1"/>
          </p:nvPr>
        </p:nvSpPr>
        <p:spPr>
          <a:xfrm>
            <a:off x="304800" y="152400"/>
            <a:ext cx="8153400" cy="5943600"/>
          </a:xfrm>
        </p:spPr>
        <p:txBody>
          <a:bodyPr/>
          <a:lstStyle/>
          <a:p>
            <a:pPr eaLnBrk="1" hangingPunct="1">
              <a:lnSpc>
                <a:spcPct val="90000"/>
              </a:lnSpc>
              <a:buFontTx/>
              <a:buNone/>
            </a:pPr>
            <a:r>
              <a:rPr lang="fr-FR" altLang="fr-FR" sz="2800"/>
              <a:t>La recherche de la place correcte pour le concept comporte trois phases principales :</a:t>
            </a:r>
          </a:p>
          <a:p>
            <a:pPr eaLnBrk="1" hangingPunct="1">
              <a:lnSpc>
                <a:spcPct val="90000"/>
              </a:lnSpc>
              <a:buFontTx/>
              <a:buNone/>
            </a:pPr>
            <a:endParaRPr lang="fr-FR" altLang="fr-FR" sz="2800"/>
          </a:p>
          <a:p>
            <a:pPr eaLnBrk="1" hangingPunct="1">
              <a:lnSpc>
                <a:spcPct val="90000"/>
              </a:lnSpc>
            </a:pPr>
            <a:r>
              <a:rPr lang="fr-FR" altLang="fr-FR" sz="2800"/>
              <a:t> La recherche des </a:t>
            </a:r>
            <a:r>
              <a:rPr lang="fr-FR" altLang="fr-FR" sz="2800" b="1"/>
              <a:t>subsumants les plus spécifiques SPS </a:t>
            </a:r>
            <a:r>
              <a:rPr lang="fr-FR" altLang="fr-FR" sz="2800"/>
              <a:t>(concepts qui subsument le concept à classer et dont les sous-concepts ne le subsument pas),</a:t>
            </a:r>
          </a:p>
          <a:p>
            <a:pPr eaLnBrk="1" hangingPunct="1">
              <a:lnSpc>
                <a:spcPct val="90000"/>
              </a:lnSpc>
            </a:pPr>
            <a:endParaRPr lang="fr-FR" altLang="fr-FR" sz="2800"/>
          </a:p>
          <a:p>
            <a:pPr eaLnBrk="1" hangingPunct="1">
              <a:lnSpc>
                <a:spcPct val="90000"/>
              </a:lnSpc>
            </a:pPr>
            <a:r>
              <a:rPr lang="fr-FR" altLang="fr-FR" sz="2800"/>
              <a:t> La recherche des </a:t>
            </a:r>
            <a:r>
              <a:rPr lang="fr-FR" altLang="fr-FR" sz="2800" b="1"/>
              <a:t>subsumés les plus généraux SPG </a:t>
            </a:r>
            <a:r>
              <a:rPr lang="fr-FR" altLang="fr-FR" sz="2800"/>
              <a:t>(concepts subsumés par le concept à classer et dont les sur-concepts ne sont pas subsumés par lui) </a:t>
            </a:r>
          </a:p>
          <a:p>
            <a:pPr eaLnBrk="1" hangingPunct="1">
              <a:lnSpc>
                <a:spcPct val="90000"/>
              </a:lnSpc>
            </a:pPr>
            <a:endParaRPr lang="fr-FR" altLang="fr-FR" sz="2800"/>
          </a:p>
          <a:p>
            <a:pPr eaLnBrk="1" hangingPunct="1">
              <a:lnSpc>
                <a:spcPct val="90000"/>
              </a:lnSpc>
            </a:pPr>
            <a:r>
              <a:rPr lang="fr-FR" altLang="fr-FR" sz="2800"/>
              <a:t>L’insertion du concept dans la hiérarchie.</a:t>
            </a:r>
            <a:endParaRPr lang="fr-FR" altLang="fr-FR" sz="2800" b="1"/>
          </a:p>
        </p:txBody>
      </p:sp>
      <p:sp>
        <p:nvSpPr>
          <p:cNvPr id="49155" name="Espace réservé du numéro de diapositive 5">
            <a:extLst>
              <a:ext uri="{FF2B5EF4-FFF2-40B4-BE49-F238E27FC236}">
                <a16:creationId xmlns:a16="http://schemas.microsoft.com/office/drawing/2014/main" id="{0AA5F37C-CFA4-45BB-9116-A9B93D45548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2CA9C4B-6353-4FB2-8C40-EB33477F3E96}" type="slidenum">
              <a:rPr lang="fr-FR" altLang="fr-FR" sz="1200">
                <a:solidFill>
                  <a:srgbClr val="898989"/>
                </a:solidFill>
                <a:latin typeface="Times New Roman" panose="02020603050405020304" pitchFamily="18" charset="0"/>
              </a:rPr>
              <a:pPr>
                <a:spcBef>
                  <a:spcPct val="0"/>
                </a:spcBef>
                <a:buFontTx/>
                <a:buNone/>
              </a:pPr>
              <a:t>23</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a:extLst>
              <a:ext uri="{FF2B5EF4-FFF2-40B4-BE49-F238E27FC236}">
                <a16:creationId xmlns:a16="http://schemas.microsoft.com/office/drawing/2014/main" id="{7987EB83-B4DF-44A9-9B6C-0F8AD19DA2B1}"/>
              </a:ext>
            </a:extLst>
          </p:cNvPr>
          <p:cNvSpPr>
            <a:spLocks noGrp="1" noChangeArrowheads="1"/>
          </p:cNvSpPr>
          <p:nvPr>
            <p:ph idx="1"/>
          </p:nvPr>
        </p:nvSpPr>
        <p:spPr>
          <a:xfrm>
            <a:off x="304800" y="152400"/>
            <a:ext cx="8153400" cy="5943600"/>
          </a:xfrm>
        </p:spPr>
        <p:txBody>
          <a:bodyPr>
            <a:normAutofit lnSpcReduction="10000"/>
          </a:bodyPr>
          <a:lstStyle/>
          <a:p>
            <a:pPr eaLnBrk="1" hangingPunct="1">
              <a:defRPr/>
            </a:pPr>
            <a:r>
              <a:rPr lang="fr-FR" altLang="fr-FR" sz="2400" dirty="0"/>
              <a:t>La première phase se fait en profondeur à partir de la racine : tant qu’un concept subsume le concept à classer, ses sous-concepts sont considérés. Le résultat de cette étape est une coupe de la hiérarchie  au-dessus de laquelle tous les concepts subsument le concept à classer,</a:t>
            </a:r>
          </a:p>
          <a:p>
            <a:pPr eaLnBrk="1" hangingPunct="1">
              <a:defRPr/>
            </a:pPr>
            <a:endParaRPr lang="fr-FR" altLang="fr-FR" sz="2400" dirty="0"/>
          </a:p>
          <a:p>
            <a:pPr eaLnBrk="1" hangingPunct="1">
              <a:defRPr/>
            </a:pPr>
            <a:r>
              <a:rPr lang="fr-FR" altLang="fr-FR" sz="2400" dirty="0"/>
              <a:t>La deuxième phase considère les sous-graphes des SPS et détermine, parmi les concepts ayant au moins les mêmes propriétés du concept à classer, les subsumés les plus généraux,</a:t>
            </a:r>
          </a:p>
          <a:p>
            <a:pPr eaLnBrk="1" hangingPunct="1">
              <a:buFontTx/>
              <a:buNone/>
              <a:defRPr/>
            </a:pPr>
            <a:endParaRPr lang="fr-FR" altLang="fr-FR" sz="2400" dirty="0"/>
          </a:p>
          <a:p>
            <a:pPr eaLnBrk="1" hangingPunct="1">
              <a:defRPr/>
            </a:pPr>
            <a:r>
              <a:rPr lang="fr-FR" altLang="fr-FR" sz="2400" dirty="0"/>
              <a:t>Une fois la position trouvée, la dernière phase consiste à insérer la nouvelle description dans la hiérarchie, en l’attachant en dessous des </a:t>
            </a:r>
            <a:r>
              <a:rPr lang="fr-FR" altLang="fr-FR" sz="2400" dirty="0" err="1"/>
              <a:t>subsumants</a:t>
            </a:r>
            <a:r>
              <a:rPr lang="fr-FR" altLang="fr-FR" sz="2400" dirty="0"/>
              <a:t> les plus spécialisés SPS et au-dessus des subsumés les plus généraux SPG et en éliminant les liens redondants.</a:t>
            </a:r>
          </a:p>
          <a:p>
            <a:pPr eaLnBrk="1" hangingPunct="1">
              <a:defRPr/>
            </a:pPr>
            <a:endParaRPr lang="fr-FR" altLang="fr-FR" sz="1800" dirty="0"/>
          </a:p>
          <a:p>
            <a:pPr marL="0" indent="0" eaLnBrk="1" hangingPunct="1">
              <a:buFont typeface="Arial" panose="020B0604020202020204" pitchFamily="34" charset="0"/>
              <a:buNone/>
              <a:defRPr/>
            </a:pPr>
            <a:endParaRPr lang="fr-FR" altLang="fr-FR" sz="1800" b="1" dirty="0"/>
          </a:p>
        </p:txBody>
      </p:sp>
      <p:sp>
        <p:nvSpPr>
          <p:cNvPr id="51203" name="Espace réservé du numéro de diapositive 5">
            <a:extLst>
              <a:ext uri="{FF2B5EF4-FFF2-40B4-BE49-F238E27FC236}">
                <a16:creationId xmlns:a16="http://schemas.microsoft.com/office/drawing/2014/main" id="{98E4CBF6-1580-4C3D-A4B2-73E76B36412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07E4068-A7D9-43B9-AD86-3242CD96590A}" type="slidenum">
              <a:rPr lang="fr-FR" altLang="fr-FR" sz="1200">
                <a:solidFill>
                  <a:srgbClr val="898989"/>
                </a:solidFill>
                <a:latin typeface="Times New Roman" panose="02020603050405020304" pitchFamily="18" charset="0"/>
              </a:rPr>
              <a:pPr>
                <a:spcBef>
                  <a:spcPct val="0"/>
                </a:spcBef>
                <a:buFontTx/>
                <a:buNone/>
              </a:pPr>
              <a:t>24</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a:extLst>
              <a:ext uri="{FF2B5EF4-FFF2-40B4-BE49-F238E27FC236}">
                <a16:creationId xmlns:a16="http://schemas.microsoft.com/office/drawing/2014/main" id="{A335CDC9-E080-444D-B00C-3CB8A950C70C}"/>
              </a:ext>
            </a:extLst>
          </p:cNvPr>
          <p:cNvSpPr>
            <a:spLocks noGrp="1" noChangeArrowheads="1"/>
          </p:cNvSpPr>
          <p:nvPr>
            <p:ph idx="1"/>
          </p:nvPr>
        </p:nvSpPr>
        <p:spPr>
          <a:xfrm>
            <a:off x="304800" y="152400"/>
            <a:ext cx="8153400" cy="5943600"/>
          </a:xfrm>
        </p:spPr>
        <p:txBody>
          <a:bodyPr>
            <a:normAutofit lnSpcReduction="10000"/>
          </a:bodyPr>
          <a:lstStyle/>
          <a:p>
            <a:pPr eaLnBrk="1" hangingPunct="1">
              <a:lnSpc>
                <a:spcPct val="80000"/>
              </a:lnSpc>
              <a:buFontTx/>
              <a:buNone/>
              <a:defRPr/>
            </a:pPr>
            <a:r>
              <a:rPr lang="fr-FR" altLang="fr-FR" sz="2400" b="1" dirty="0"/>
              <a:t>Algorithme de classification </a:t>
            </a:r>
            <a:r>
              <a:rPr lang="fr-FR" altLang="fr-FR" sz="2400" dirty="0"/>
              <a:t>:</a:t>
            </a:r>
          </a:p>
          <a:p>
            <a:pPr eaLnBrk="1" hangingPunct="1">
              <a:lnSpc>
                <a:spcPct val="80000"/>
              </a:lnSpc>
              <a:defRPr/>
            </a:pPr>
            <a:r>
              <a:rPr lang="fr-FR" altLang="fr-FR" sz="2000" b="1" dirty="0"/>
              <a:t>Début</a:t>
            </a:r>
            <a:endParaRPr lang="fr-FR" altLang="fr-FR" sz="2000" dirty="0"/>
          </a:p>
          <a:p>
            <a:pPr eaLnBrk="1" hangingPunct="1">
              <a:lnSpc>
                <a:spcPct val="80000"/>
              </a:lnSpc>
              <a:defRPr/>
            </a:pPr>
            <a:r>
              <a:rPr lang="fr-FR" altLang="fr-FR" sz="2000" dirty="0"/>
              <a:t>    Définition du concept X ;</a:t>
            </a:r>
          </a:p>
          <a:p>
            <a:pPr eaLnBrk="1" hangingPunct="1">
              <a:lnSpc>
                <a:spcPct val="80000"/>
              </a:lnSpc>
              <a:defRPr/>
            </a:pPr>
            <a:r>
              <a:rPr lang="fr-FR" altLang="fr-FR" sz="2000" dirty="0"/>
              <a:t>     /* </a:t>
            </a:r>
            <a:r>
              <a:rPr lang="fr-FR" altLang="fr-FR" sz="2000" i="1" dirty="0"/>
              <a:t>Recherche des </a:t>
            </a:r>
            <a:r>
              <a:rPr lang="fr-FR" altLang="fr-FR" sz="2000" i="1" dirty="0" err="1"/>
              <a:t>subsumants</a:t>
            </a:r>
            <a:r>
              <a:rPr lang="fr-FR" altLang="fr-FR" sz="2000" i="1" dirty="0"/>
              <a:t> les plus spécifiques de X</a:t>
            </a:r>
            <a:r>
              <a:rPr lang="fr-FR" altLang="fr-FR" sz="2000" dirty="0"/>
              <a:t>*/</a:t>
            </a:r>
          </a:p>
          <a:p>
            <a:pPr eaLnBrk="1" hangingPunct="1">
              <a:lnSpc>
                <a:spcPct val="80000"/>
              </a:lnSpc>
              <a:defRPr/>
            </a:pPr>
            <a:r>
              <a:rPr lang="fr-FR" altLang="fr-FR" sz="2000" dirty="0"/>
              <a:t>    </a:t>
            </a:r>
            <a:r>
              <a:rPr lang="fr-FR" altLang="fr-FR" sz="2000" dirty="0" err="1"/>
              <a:t>sps</a:t>
            </a:r>
            <a:r>
              <a:rPr lang="fr-FR" altLang="fr-FR" sz="2000" dirty="0">
                <a:sym typeface="Symbol" pitchFamily="18" charset="2"/>
              </a:rPr>
              <a:t></a:t>
            </a:r>
            <a:r>
              <a:rPr lang="fr-FR" altLang="fr-FR" sz="2000" dirty="0"/>
              <a:t> SPS(X) ;</a:t>
            </a:r>
          </a:p>
          <a:p>
            <a:pPr eaLnBrk="1" hangingPunct="1">
              <a:lnSpc>
                <a:spcPct val="80000"/>
              </a:lnSpc>
              <a:defRPr/>
            </a:pPr>
            <a:r>
              <a:rPr lang="fr-FR" altLang="fr-FR" sz="2000" dirty="0"/>
              <a:t>         /*</a:t>
            </a:r>
            <a:r>
              <a:rPr lang="fr-FR" altLang="fr-FR" sz="2000" i="1" dirty="0"/>
              <a:t>Recherche des subsumés les plus généraux  de X</a:t>
            </a:r>
            <a:r>
              <a:rPr lang="fr-FR" altLang="fr-FR" sz="2000" dirty="0"/>
              <a:t>*/</a:t>
            </a:r>
          </a:p>
          <a:p>
            <a:pPr eaLnBrk="1" hangingPunct="1">
              <a:lnSpc>
                <a:spcPct val="80000"/>
              </a:lnSpc>
              <a:defRPr/>
            </a:pPr>
            <a:r>
              <a:rPr lang="fr-FR" altLang="fr-FR" sz="2000" dirty="0"/>
              <a:t>    </a:t>
            </a:r>
            <a:r>
              <a:rPr lang="nl-NL" altLang="fr-FR" sz="2000" dirty="0" err="1"/>
              <a:t>spg</a:t>
            </a:r>
            <a:r>
              <a:rPr lang="fr-FR" altLang="fr-FR" sz="2000" dirty="0">
                <a:sym typeface="Symbol" pitchFamily="18" charset="2"/>
              </a:rPr>
              <a:t></a:t>
            </a:r>
            <a:r>
              <a:rPr lang="nl-NL" altLang="fr-FR" sz="2000" dirty="0"/>
              <a:t> SPG(X) ;</a:t>
            </a:r>
            <a:endParaRPr lang="nl-NL" altLang="fr-FR" sz="2000" b="1" dirty="0"/>
          </a:p>
          <a:p>
            <a:pPr eaLnBrk="1" hangingPunct="1">
              <a:lnSpc>
                <a:spcPct val="80000"/>
              </a:lnSpc>
              <a:defRPr/>
            </a:pPr>
            <a:r>
              <a:rPr lang="nl-NL" altLang="fr-FR" sz="2000" b="1" dirty="0"/>
              <a:t> </a:t>
            </a:r>
            <a:r>
              <a:rPr lang="fr-FR" altLang="fr-FR" sz="2000" b="1" dirty="0"/>
              <a:t>   Si</a:t>
            </a:r>
            <a:r>
              <a:rPr lang="fr-FR" altLang="fr-FR" sz="2000" dirty="0"/>
              <a:t> (</a:t>
            </a:r>
            <a:r>
              <a:rPr lang="fr-FR" altLang="fr-FR" sz="2000" dirty="0" err="1"/>
              <a:t>sps</a:t>
            </a:r>
            <a:r>
              <a:rPr lang="fr-FR" altLang="fr-FR" sz="2000" dirty="0"/>
              <a:t> </a:t>
            </a:r>
            <a:r>
              <a:rPr lang="en-US" altLang="fr-FR" sz="2000" dirty="0">
                <a:sym typeface="Symbol" pitchFamily="18" charset="2"/>
              </a:rPr>
              <a:t></a:t>
            </a:r>
            <a:r>
              <a:rPr lang="fr-FR" altLang="fr-FR" sz="2000" dirty="0"/>
              <a:t> </a:t>
            </a:r>
            <a:r>
              <a:rPr lang="fr-FR" altLang="fr-FR" sz="2000" dirty="0" err="1"/>
              <a:t>spg</a:t>
            </a:r>
            <a:r>
              <a:rPr lang="fr-FR" altLang="fr-FR" sz="2000" dirty="0"/>
              <a:t>=</a:t>
            </a:r>
            <a:r>
              <a:rPr lang="fr-FR" altLang="fr-FR" sz="2000" dirty="0">
                <a:sym typeface="Symbol" pitchFamily="18" charset="2"/>
              </a:rPr>
              <a:t></a:t>
            </a:r>
            <a:r>
              <a:rPr lang="fr-FR" altLang="fr-FR" sz="2000" dirty="0"/>
              <a:t>)</a:t>
            </a:r>
            <a:r>
              <a:rPr lang="fr-FR" altLang="fr-FR" sz="2000" b="1" dirty="0"/>
              <a:t>Alors</a:t>
            </a:r>
            <a:endParaRPr lang="fr-FR" altLang="fr-FR" sz="2000" dirty="0"/>
          </a:p>
          <a:p>
            <a:pPr eaLnBrk="1" hangingPunct="1">
              <a:lnSpc>
                <a:spcPct val="80000"/>
              </a:lnSpc>
              <a:defRPr/>
            </a:pPr>
            <a:r>
              <a:rPr lang="fr-FR" altLang="fr-FR" sz="2000" dirty="0"/>
              <a:t>       /*X est </a:t>
            </a:r>
            <a:r>
              <a:rPr lang="fr-FR" altLang="fr-FR" sz="2000" i="1" dirty="0"/>
              <a:t>un nouveau concept à insérer</a:t>
            </a:r>
            <a:r>
              <a:rPr lang="fr-FR" altLang="fr-FR" sz="2000" dirty="0"/>
              <a:t>*/</a:t>
            </a:r>
          </a:p>
          <a:p>
            <a:pPr eaLnBrk="1" hangingPunct="1">
              <a:lnSpc>
                <a:spcPct val="80000"/>
              </a:lnSpc>
              <a:defRPr/>
            </a:pPr>
            <a:r>
              <a:rPr lang="fr-FR" altLang="fr-FR" sz="2000" dirty="0"/>
              <a:t>       /* Mise en place des nouveaux liens*/	</a:t>
            </a:r>
            <a:endParaRPr lang="fr-FR" altLang="fr-FR" sz="2000" b="1" dirty="0"/>
          </a:p>
          <a:p>
            <a:pPr eaLnBrk="1" hangingPunct="1">
              <a:lnSpc>
                <a:spcPct val="80000"/>
              </a:lnSpc>
              <a:defRPr/>
            </a:pPr>
            <a:r>
              <a:rPr lang="fr-FR" altLang="fr-FR" sz="2000" b="1" dirty="0"/>
              <a:t>       Pour</a:t>
            </a:r>
            <a:r>
              <a:rPr lang="fr-FR" altLang="fr-FR" sz="2000" dirty="0"/>
              <a:t> </a:t>
            </a:r>
            <a:r>
              <a:rPr lang="fr-FR" altLang="fr-FR" sz="2000" b="1" dirty="0"/>
              <a:t>chaque</a:t>
            </a:r>
            <a:r>
              <a:rPr lang="fr-FR" altLang="fr-FR" sz="2000" dirty="0"/>
              <a:t> (</a:t>
            </a:r>
            <a:r>
              <a:rPr lang="fr-FR" altLang="fr-FR" sz="2000" dirty="0" err="1"/>
              <a:t>S</a:t>
            </a:r>
            <a:r>
              <a:rPr lang="fr-FR" altLang="fr-FR" sz="2000" dirty="0" err="1">
                <a:sym typeface="Symbol" pitchFamily="18" charset="2"/>
              </a:rPr>
              <a:t></a:t>
            </a:r>
            <a:r>
              <a:rPr lang="fr-FR" altLang="fr-FR" sz="2000" dirty="0" err="1"/>
              <a:t>sps</a:t>
            </a:r>
            <a:r>
              <a:rPr lang="fr-FR" altLang="fr-FR" sz="2000" dirty="0"/>
              <a:t>) </a:t>
            </a:r>
            <a:r>
              <a:rPr lang="fr-FR" altLang="fr-FR" sz="2000" b="1" dirty="0"/>
              <a:t>Faire</a:t>
            </a:r>
            <a:endParaRPr lang="fr-FR" altLang="fr-FR" sz="2000" dirty="0"/>
          </a:p>
          <a:p>
            <a:pPr eaLnBrk="1" hangingPunct="1">
              <a:lnSpc>
                <a:spcPct val="80000"/>
              </a:lnSpc>
              <a:defRPr/>
            </a:pPr>
            <a:r>
              <a:rPr lang="fr-FR" altLang="fr-FR" sz="2000" dirty="0"/>
              <a:t>	  Ajouter le lien de subsomption X </a:t>
            </a:r>
            <a:r>
              <a:rPr lang="fr-FR" altLang="fr-FR" sz="2000" dirty="0">
                <a:sym typeface="Symbol" pitchFamily="18" charset="2"/>
              </a:rPr>
              <a:t></a:t>
            </a:r>
            <a:r>
              <a:rPr lang="fr-FR" altLang="fr-FR" sz="2000" dirty="0"/>
              <a:t> S ;</a:t>
            </a:r>
            <a:endParaRPr lang="fr-FR" altLang="fr-FR" sz="2000" b="1" dirty="0"/>
          </a:p>
          <a:p>
            <a:pPr eaLnBrk="1" hangingPunct="1">
              <a:lnSpc>
                <a:spcPct val="80000"/>
              </a:lnSpc>
              <a:defRPr/>
            </a:pPr>
            <a:r>
              <a:rPr lang="fr-FR" altLang="fr-FR" sz="2000" b="1" dirty="0"/>
              <a:t>       Pour</a:t>
            </a:r>
            <a:r>
              <a:rPr lang="fr-FR" altLang="fr-FR" sz="2000" dirty="0"/>
              <a:t> </a:t>
            </a:r>
            <a:r>
              <a:rPr lang="fr-FR" altLang="fr-FR" sz="2000" b="1" dirty="0"/>
              <a:t>chaque</a:t>
            </a:r>
            <a:r>
              <a:rPr lang="fr-FR" altLang="fr-FR" sz="2000" dirty="0"/>
              <a:t> (G </a:t>
            </a:r>
            <a:r>
              <a:rPr lang="fr-FR" altLang="fr-FR" sz="2000" dirty="0">
                <a:sym typeface="Symbol" pitchFamily="18" charset="2"/>
              </a:rPr>
              <a:t></a:t>
            </a:r>
            <a:r>
              <a:rPr lang="fr-FR" altLang="fr-FR" sz="2000" dirty="0"/>
              <a:t> </a:t>
            </a:r>
            <a:r>
              <a:rPr lang="fr-FR" altLang="fr-FR" sz="2000" dirty="0" err="1"/>
              <a:t>spg</a:t>
            </a:r>
            <a:r>
              <a:rPr lang="fr-FR" altLang="fr-FR" sz="2000" dirty="0"/>
              <a:t>) </a:t>
            </a:r>
            <a:r>
              <a:rPr lang="fr-FR" altLang="fr-FR" sz="2000" b="1" dirty="0"/>
              <a:t>Faire</a:t>
            </a:r>
            <a:endParaRPr lang="fr-FR" altLang="fr-FR" sz="2000" dirty="0"/>
          </a:p>
          <a:p>
            <a:pPr eaLnBrk="1" hangingPunct="1">
              <a:lnSpc>
                <a:spcPct val="80000"/>
              </a:lnSpc>
              <a:defRPr/>
            </a:pPr>
            <a:r>
              <a:rPr lang="fr-FR" altLang="fr-FR" sz="2000" dirty="0"/>
              <a:t>	  Ajouter le lien de subsomption G </a:t>
            </a:r>
            <a:r>
              <a:rPr lang="fr-FR" altLang="fr-FR" sz="2000" dirty="0">
                <a:sym typeface="Symbol" pitchFamily="18" charset="2"/>
              </a:rPr>
              <a:t></a:t>
            </a:r>
            <a:r>
              <a:rPr lang="fr-FR" altLang="fr-FR" sz="2000" dirty="0"/>
              <a:t> X ;</a:t>
            </a:r>
          </a:p>
          <a:p>
            <a:pPr eaLnBrk="1" hangingPunct="1">
              <a:lnSpc>
                <a:spcPct val="80000"/>
              </a:lnSpc>
              <a:defRPr/>
            </a:pPr>
            <a:r>
              <a:rPr lang="fr-FR" altLang="fr-FR" sz="2000" dirty="0"/>
              <a:t>       /* Eliminer les liens redondants*/</a:t>
            </a:r>
          </a:p>
          <a:p>
            <a:pPr eaLnBrk="1" hangingPunct="1">
              <a:lnSpc>
                <a:spcPct val="80000"/>
              </a:lnSpc>
              <a:defRPr/>
            </a:pPr>
            <a:r>
              <a:rPr lang="fr-FR" altLang="fr-FR" sz="2000" dirty="0"/>
              <a:t>       </a:t>
            </a:r>
            <a:r>
              <a:rPr lang="fr-FR" altLang="fr-FR" sz="2000" b="1" dirty="0"/>
              <a:t>Pour</a:t>
            </a:r>
            <a:r>
              <a:rPr lang="fr-FR" altLang="fr-FR" sz="2000" dirty="0"/>
              <a:t> </a:t>
            </a:r>
            <a:r>
              <a:rPr lang="fr-FR" altLang="fr-FR" sz="2000" b="1" dirty="0"/>
              <a:t>chaque</a:t>
            </a:r>
            <a:r>
              <a:rPr lang="fr-FR" altLang="fr-FR" sz="2000" dirty="0"/>
              <a:t> (</a:t>
            </a:r>
            <a:r>
              <a:rPr lang="fr-FR" altLang="fr-FR" sz="2000" dirty="0" err="1"/>
              <a:t>S</a:t>
            </a:r>
            <a:r>
              <a:rPr lang="fr-FR" altLang="fr-FR" sz="2000" dirty="0" err="1">
                <a:sym typeface="Symbol" pitchFamily="18" charset="2"/>
              </a:rPr>
              <a:t></a:t>
            </a:r>
            <a:r>
              <a:rPr lang="fr-FR" altLang="fr-FR" sz="2000" dirty="0" err="1"/>
              <a:t>sps</a:t>
            </a:r>
            <a:r>
              <a:rPr lang="fr-FR" altLang="fr-FR" sz="2000" dirty="0"/>
              <a:t>) </a:t>
            </a:r>
            <a:r>
              <a:rPr lang="fr-FR" altLang="fr-FR" sz="2000" b="1" dirty="0"/>
              <a:t>Faire</a:t>
            </a:r>
          </a:p>
          <a:p>
            <a:pPr eaLnBrk="1" hangingPunct="1">
              <a:lnSpc>
                <a:spcPct val="80000"/>
              </a:lnSpc>
              <a:defRPr/>
            </a:pPr>
            <a:r>
              <a:rPr lang="fr-FR" altLang="fr-FR" sz="2000" b="1" dirty="0"/>
              <a:t>	  Pour</a:t>
            </a:r>
            <a:r>
              <a:rPr lang="fr-FR" altLang="fr-FR" sz="2000" dirty="0"/>
              <a:t> </a:t>
            </a:r>
            <a:r>
              <a:rPr lang="fr-FR" altLang="fr-FR" sz="2000" b="1" dirty="0"/>
              <a:t>chaque</a:t>
            </a:r>
            <a:r>
              <a:rPr lang="fr-FR" altLang="fr-FR" sz="2000" dirty="0"/>
              <a:t> (G </a:t>
            </a:r>
            <a:r>
              <a:rPr lang="fr-FR" altLang="fr-FR" sz="2000" dirty="0">
                <a:sym typeface="Symbol" pitchFamily="18" charset="2"/>
              </a:rPr>
              <a:t></a:t>
            </a:r>
            <a:r>
              <a:rPr lang="fr-FR" altLang="fr-FR" sz="2000" dirty="0"/>
              <a:t> </a:t>
            </a:r>
            <a:r>
              <a:rPr lang="fr-FR" altLang="fr-FR" sz="2000" dirty="0" err="1"/>
              <a:t>spg</a:t>
            </a:r>
            <a:r>
              <a:rPr lang="fr-FR" altLang="fr-FR" sz="2000" dirty="0"/>
              <a:t>) </a:t>
            </a:r>
            <a:r>
              <a:rPr lang="fr-FR" altLang="fr-FR" sz="2000" b="1" dirty="0"/>
              <a:t>Faire</a:t>
            </a:r>
            <a:endParaRPr lang="fr-FR" altLang="fr-FR" sz="2000" dirty="0"/>
          </a:p>
          <a:p>
            <a:pPr eaLnBrk="1" hangingPunct="1">
              <a:lnSpc>
                <a:spcPct val="80000"/>
              </a:lnSpc>
              <a:defRPr/>
            </a:pPr>
            <a:r>
              <a:rPr lang="fr-FR" altLang="fr-FR" sz="2000" dirty="0"/>
              <a:t>  	    Supprimer le lien de subsomption G</a:t>
            </a:r>
            <a:r>
              <a:rPr lang="fr-FR" altLang="fr-FR" sz="2000" dirty="0">
                <a:sym typeface="Symbol" pitchFamily="18" charset="2"/>
              </a:rPr>
              <a:t></a:t>
            </a:r>
            <a:r>
              <a:rPr lang="fr-FR" altLang="fr-FR" sz="2000" dirty="0"/>
              <a:t> S ;</a:t>
            </a:r>
          </a:p>
          <a:p>
            <a:pPr eaLnBrk="1" hangingPunct="1">
              <a:lnSpc>
                <a:spcPct val="80000"/>
              </a:lnSpc>
              <a:defRPr/>
            </a:pPr>
            <a:r>
              <a:rPr lang="fr-FR" altLang="fr-FR" sz="2000" dirty="0"/>
              <a:t>    </a:t>
            </a:r>
            <a:r>
              <a:rPr lang="fr-FR" altLang="fr-FR" sz="2000" b="1" dirty="0"/>
              <a:t>Sinon /*</a:t>
            </a:r>
            <a:r>
              <a:rPr lang="fr-FR" altLang="fr-FR" sz="2000" i="1" dirty="0"/>
              <a:t>X est équivalent à un concept qui existe  déjà*/</a:t>
            </a:r>
            <a:r>
              <a:rPr lang="fr-FR" altLang="fr-FR" sz="2000" b="1" dirty="0"/>
              <a:t>	</a:t>
            </a:r>
          </a:p>
          <a:p>
            <a:pPr eaLnBrk="1" hangingPunct="1">
              <a:lnSpc>
                <a:spcPct val="80000"/>
              </a:lnSpc>
              <a:defRPr/>
            </a:pPr>
            <a:r>
              <a:rPr lang="fr-FR" altLang="fr-FR" sz="2000" b="1" dirty="0"/>
              <a:t>Fin</a:t>
            </a:r>
            <a:r>
              <a:rPr lang="fr-FR" altLang="fr-FR" sz="2000" dirty="0"/>
              <a:t>.                                        </a:t>
            </a:r>
            <a:endParaRPr lang="fr-FR" altLang="fr-FR" sz="2000" b="1" dirty="0"/>
          </a:p>
        </p:txBody>
      </p:sp>
      <p:sp>
        <p:nvSpPr>
          <p:cNvPr id="53251" name="Espace réservé du numéro de diapositive 5">
            <a:extLst>
              <a:ext uri="{FF2B5EF4-FFF2-40B4-BE49-F238E27FC236}">
                <a16:creationId xmlns:a16="http://schemas.microsoft.com/office/drawing/2014/main" id="{70C121AA-E680-4A76-99DA-59B15932E03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DBC7A72-C552-4CF2-8CE7-F8781AA49E82}" type="slidenum">
              <a:rPr lang="fr-FR" altLang="fr-FR" sz="1200">
                <a:solidFill>
                  <a:srgbClr val="898989"/>
                </a:solidFill>
                <a:latin typeface="Times New Roman" panose="02020603050405020304" pitchFamily="18" charset="0"/>
              </a:rPr>
              <a:pPr>
                <a:spcBef>
                  <a:spcPct val="0"/>
                </a:spcBef>
                <a:buFontTx/>
                <a:buNone/>
              </a:pPr>
              <a:t>25</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074">
            <a:extLst>
              <a:ext uri="{FF2B5EF4-FFF2-40B4-BE49-F238E27FC236}">
                <a16:creationId xmlns:a16="http://schemas.microsoft.com/office/drawing/2014/main" id="{4BD59909-AE24-4E63-9592-557044577ABB}"/>
              </a:ext>
            </a:extLst>
          </p:cNvPr>
          <p:cNvSpPr>
            <a:spLocks noGrp="1" noChangeArrowheads="1"/>
          </p:cNvSpPr>
          <p:nvPr>
            <p:ph idx="1"/>
          </p:nvPr>
        </p:nvSpPr>
        <p:spPr>
          <a:xfrm>
            <a:off x="304800" y="152400"/>
            <a:ext cx="8153400" cy="5943600"/>
          </a:xfrm>
        </p:spPr>
        <p:txBody>
          <a:bodyPr>
            <a:normAutofit lnSpcReduction="10000"/>
          </a:bodyPr>
          <a:lstStyle/>
          <a:p>
            <a:pPr eaLnBrk="1" hangingPunct="1">
              <a:lnSpc>
                <a:spcPct val="80000"/>
              </a:lnSpc>
              <a:buFontTx/>
              <a:buNone/>
              <a:defRPr/>
            </a:pPr>
            <a:r>
              <a:rPr lang="fr-FR" altLang="fr-FR" sz="1000" b="1" dirty="0"/>
              <a:t> </a:t>
            </a:r>
            <a:r>
              <a:rPr lang="fr-FR" altLang="fr-FR" sz="2400" b="1" i="1" dirty="0"/>
              <a:t>Recherche des SPS de X</a:t>
            </a:r>
          </a:p>
          <a:p>
            <a:pPr eaLnBrk="1" hangingPunct="1">
              <a:lnSpc>
                <a:spcPct val="80000"/>
              </a:lnSpc>
              <a:buFontTx/>
              <a:buNone/>
              <a:defRPr/>
            </a:pPr>
            <a:endParaRPr lang="fr-FR" altLang="fr-FR" sz="2400" dirty="0"/>
          </a:p>
          <a:p>
            <a:pPr eaLnBrk="1" hangingPunct="1">
              <a:lnSpc>
                <a:spcPct val="80000"/>
              </a:lnSpc>
              <a:defRPr/>
            </a:pPr>
            <a:r>
              <a:rPr lang="fr-FR" altLang="fr-FR" sz="2400" dirty="0"/>
              <a:t>Le parcours de </a:t>
            </a:r>
            <a:r>
              <a:rPr lang="fr-FR" altLang="fr-FR" sz="2400" i="1" dirty="0"/>
              <a:t>H</a:t>
            </a:r>
            <a:r>
              <a:rPr lang="fr-FR" altLang="fr-FR" sz="2400" dirty="0"/>
              <a:t> s’effectue en profondeur, sur l'ensemble des concepts de la hiérarchie, en partant du concept le plus général TOP. Si le concept courant </a:t>
            </a:r>
            <a:r>
              <a:rPr lang="fr-FR" altLang="fr-FR" sz="2400" i="1" dirty="0"/>
              <a:t>C*</a:t>
            </a:r>
            <a:r>
              <a:rPr lang="fr-FR" altLang="fr-FR" sz="2400" dirty="0"/>
              <a:t>  ne subsume pas </a:t>
            </a:r>
            <a:r>
              <a:rPr lang="fr-FR" altLang="fr-FR" sz="2400" i="1" dirty="0"/>
              <a:t>X</a:t>
            </a:r>
            <a:r>
              <a:rPr lang="fr-FR" altLang="fr-FR" sz="2400" dirty="0"/>
              <a:t>, alors la sous-hiérarchie de racine </a:t>
            </a:r>
            <a:r>
              <a:rPr lang="fr-FR" altLang="fr-FR" sz="2400" i="1" dirty="0"/>
              <a:t>C*</a:t>
            </a:r>
            <a:r>
              <a:rPr lang="fr-FR" altLang="fr-FR" sz="2400" dirty="0"/>
              <a:t>, notée </a:t>
            </a:r>
            <a:r>
              <a:rPr lang="fr-FR" altLang="fr-FR" sz="2400" i="1" dirty="0"/>
              <a:t>HC</a:t>
            </a:r>
            <a:r>
              <a:rPr lang="fr-FR" altLang="fr-FR" sz="2400" dirty="0"/>
              <a:t>, est élaguée. Si </a:t>
            </a:r>
            <a:r>
              <a:rPr lang="fr-FR" altLang="fr-FR" sz="2400" i="1" dirty="0"/>
              <a:t>C*</a:t>
            </a:r>
            <a:r>
              <a:rPr lang="fr-FR" altLang="fr-FR" sz="2400" dirty="0"/>
              <a:t>  subsume </a:t>
            </a:r>
            <a:r>
              <a:rPr lang="fr-FR" altLang="fr-FR" sz="2400" i="1" dirty="0"/>
              <a:t>X</a:t>
            </a:r>
            <a:r>
              <a:rPr lang="fr-FR" altLang="fr-FR" sz="2400" dirty="0"/>
              <a:t>, alors </a:t>
            </a:r>
            <a:r>
              <a:rPr lang="fr-FR" altLang="fr-FR" sz="2400" i="1" dirty="0"/>
              <a:t>C*</a:t>
            </a:r>
            <a:r>
              <a:rPr lang="fr-FR" altLang="fr-FR" sz="2400" dirty="0"/>
              <a:t> devient temporairement le subsumant le plus spécifique de </a:t>
            </a:r>
            <a:r>
              <a:rPr lang="fr-FR" altLang="fr-FR" sz="2400" i="1" dirty="0"/>
              <a:t>X</a:t>
            </a:r>
            <a:r>
              <a:rPr lang="fr-FR" altLang="fr-FR" sz="2400" dirty="0"/>
              <a:t> dans </a:t>
            </a:r>
            <a:r>
              <a:rPr lang="fr-FR" altLang="fr-FR" sz="2400" i="1" dirty="0"/>
              <a:t>HC</a:t>
            </a:r>
            <a:r>
              <a:rPr lang="fr-FR" altLang="fr-FR" sz="2400" dirty="0"/>
              <a:t>, et le devient définitivement si aucun subsumant plus spécifique n'est trouvé dans </a:t>
            </a:r>
            <a:r>
              <a:rPr lang="fr-FR" altLang="fr-FR" sz="2400" i="1" dirty="0"/>
              <a:t>HC</a:t>
            </a:r>
            <a:r>
              <a:rPr lang="fr-FR" altLang="fr-FR" sz="2400" dirty="0"/>
              <a:t>.</a:t>
            </a:r>
          </a:p>
          <a:p>
            <a:pPr eaLnBrk="1" hangingPunct="1">
              <a:lnSpc>
                <a:spcPct val="80000"/>
              </a:lnSpc>
              <a:buFontTx/>
              <a:buNone/>
              <a:defRPr/>
            </a:pPr>
            <a:endParaRPr lang="fr-FR" altLang="fr-FR" sz="2400" b="1" dirty="0"/>
          </a:p>
          <a:p>
            <a:pPr eaLnBrk="1" hangingPunct="1">
              <a:lnSpc>
                <a:spcPct val="80000"/>
              </a:lnSpc>
              <a:buFontTx/>
              <a:buNone/>
              <a:defRPr/>
            </a:pPr>
            <a:r>
              <a:rPr lang="fr-FR" altLang="fr-FR" sz="2400" b="1" dirty="0"/>
              <a:t>Comparer </a:t>
            </a:r>
            <a:r>
              <a:rPr lang="fr-FR" altLang="fr-FR" sz="2400" dirty="0"/>
              <a:t>(C*, X)</a:t>
            </a:r>
          </a:p>
          <a:p>
            <a:pPr eaLnBrk="1" hangingPunct="1">
              <a:lnSpc>
                <a:spcPct val="80000"/>
              </a:lnSpc>
              <a:defRPr/>
            </a:pPr>
            <a:r>
              <a:rPr lang="fr-FR" altLang="fr-FR" sz="2400" dirty="0"/>
              <a:t> Si C* ne subsume pas X Alors Retourner </a:t>
            </a:r>
            <a:r>
              <a:rPr lang="fr-FR" altLang="fr-FR" sz="2400" dirty="0" err="1"/>
              <a:t>nil</a:t>
            </a:r>
            <a:endParaRPr lang="fr-FR" altLang="fr-FR" sz="2400" dirty="0"/>
          </a:p>
          <a:p>
            <a:pPr eaLnBrk="1" hangingPunct="1">
              <a:lnSpc>
                <a:spcPct val="80000"/>
              </a:lnSpc>
              <a:defRPr/>
            </a:pPr>
            <a:r>
              <a:rPr lang="fr-FR" altLang="fr-FR" sz="2400" dirty="0"/>
              <a:t> Sinon Si C* est une feuille Alors Retourner {C*}</a:t>
            </a:r>
          </a:p>
          <a:p>
            <a:pPr eaLnBrk="1" hangingPunct="1">
              <a:lnSpc>
                <a:spcPct val="80000"/>
              </a:lnSpc>
              <a:defRPr/>
            </a:pPr>
            <a:r>
              <a:rPr lang="fr-FR" altLang="fr-FR" sz="2400" dirty="0"/>
              <a:t>           Sinon SPS</a:t>
            </a:r>
            <a:r>
              <a:rPr lang="fr-FR" altLang="fr-FR" sz="2400" dirty="0">
                <a:sym typeface="Symbol" pitchFamily="18" charset="2"/>
              </a:rPr>
              <a:t></a:t>
            </a:r>
            <a:r>
              <a:rPr lang="fr-FR" altLang="fr-FR" sz="2400" dirty="0"/>
              <a:t>{}</a:t>
            </a:r>
          </a:p>
          <a:p>
            <a:pPr eaLnBrk="1" hangingPunct="1">
              <a:lnSpc>
                <a:spcPct val="80000"/>
              </a:lnSpc>
              <a:defRPr/>
            </a:pPr>
            <a:r>
              <a:rPr lang="fr-FR" altLang="fr-FR" sz="2400" dirty="0"/>
              <a:t>           Pour chaque descendant D* de C* faire</a:t>
            </a:r>
          </a:p>
          <a:p>
            <a:pPr eaLnBrk="1" hangingPunct="1">
              <a:lnSpc>
                <a:spcPct val="80000"/>
              </a:lnSpc>
              <a:defRPr/>
            </a:pPr>
            <a:r>
              <a:rPr lang="fr-FR" altLang="fr-FR" sz="2400" dirty="0"/>
              <a:t>               SPS</a:t>
            </a:r>
            <a:r>
              <a:rPr lang="fr-FR" altLang="fr-FR" sz="2400" dirty="0">
                <a:sym typeface="Symbol" pitchFamily="18" charset="2"/>
              </a:rPr>
              <a:t></a:t>
            </a:r>
            <a:r>
              <a:rPr lang="fr-FR" altLang="fr-FR" sz="2400" dirty="0"/>
              <a:t>SPS</a:t>
            </a:r>
            <a:r>
              <a:rPr lang="en-US" altLang="fr-FR" sz="2400" dirty="0">
                <a:sym typeface="Symbol" pitchFamily="18" charset="2"/>
              </a:rPr>
              <a:t></a:t>
            </a:r>
            <a:r>
              <a:rPr lang="fr-FR" altLang="fr-FR" sz="2400" b="1" dirty="0"/>
              <a:t>Comparer</a:t>
            </a:r>
            <a:r>
              <a:rPr lang="fr-FR" altLang="fr-FR" sz="2400" dirty="0"/>
              <a:t>(D*, X)</a:t>
            </a:r>
          </a:p>
          <a:p>
            <a:pPr eaLnBrk="1" hangingPunct="1">
              <a:lnSpc>
                <a:spcPct val="80000"/>
              </a:lnSpc>
              <a:defRPr/>
            </a:pPr>
            <a:r>
              <a:rPr lang="fr-FR" altLang="fr-FR" sz="2400" dirty="0"/>
              <a:t>               Si SPS={}Alors retourner {C*}</a:t>
            </a:r>
          </a:p>
          <a:p>
            <a:pPr eaLnBrk="1" hangingPunct="1">
              <a:lnSpc>
                <a:spcPct val="80000"/>
              </a:lnSpc>
              <a:defRPr/>
            </a:pPr>
            <a:r>
              <a:rPr lang="fr-FR" altLang="fr-FR" sz="2400" dirty="0"/>
              <a:t>              Sinon Retourner SPS</a:t>
            </a:r>
          </a:p>
        </p:txBody>
      </p:sp>
      <p:sp>
        <p:nvSpPr>
          <p:cNvPr id="55299" name="Espace réservé du numéro de diapositive 5">
            <a:extLst>
              <a:ext uri="{FF2B5EF4-FFF2-40B4-BE49-F238E27FC236}">
                <a16:creationId xmlns:a16="http://schemas.microsoft.com/office/drawing/2014/main" id="{5F9E38F9-55DC-42AA-8271-0186DCF038B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1B6935B-FADC-472D-AF61-7F3389E30659}" type="slidenum">
              <a:rPr lang="fr-FR" altLang="fr-FR" sz="1200">
                <a:solidFill>
                  <a:srgbClr val="898989"/>
                </a:solidFill>
                <a:latin typeface="Times New Roman" panose="02020603050405020304" pitchFamily="18" charset="0"/>
              </a:rPr>
              <a:pPr>
                <a:spcBef>
                  <a:spcPct val="0"/>
                </a:spcBef>
                <a:buFontTx/>
                <a:buNone/>
              </a:pPr>
              <a:t>26</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074">
            <a:extLst>
              <a:ext uri="{FF2B5EF4-FFF2-40B4-BE49-F238E27FC236}">
                <a16:creationId xmlns:a16="http://schemas.microsoft.com/office/drawing/2014/main" id="{80870EF8-2A6F-4F20-90B6-634D57CBD223}"/>
              </a:ext>
            </a:extLst>
          </p:cNvPr>
          <p:cNvSpPr>
            <a:spLocks noGrp="1"/>
          </p:cNvSpPr>
          <p:nvPr>
            <p:ph idx="1"/>
          </p:nvPr>
        </p:nvSpPr>
        <p:spPr>
          <a:xfrm>
            <a:off x="304800" y="152400"/>
            <a:ext cx="8153400" cy="5943600"/>
          </a:xfrm>
        </p:spPr>
        <p:txBody>
          <a:bodyPr/>
          <a:lstStyle/>
          <a:p>
            <a:pPr eaLnBrk="1" hangingPunct="1">
              <a:lnSpc>
                <a:spcPct val="80000"/>
              </a:lnSpc>
              <a:buFontTx/>
              <a:buNone/>
            </a:pPr>
            <a:r>
              <a:rPr lang="fr-FR" altLang="fr-FR" sz="1000" b="1"/>
              <a:t> </a:t>
            </a:r>
            <a:r>
              <a:rPr lang="fr-FR" altLang="fr-FR" sz="1600" b="1"/>
              <a:t>            </a:t>
            </a:r>
            <a:endParaRPr lang="fr-FR" altLang="fr-FR" sz="1600"/>
          </a:p>
          <a:p>
            <a:pPr eaLnBrk="1" hangingPunct="1">
              <a:lnSpc>
                <a:spcPct val="80000"/>
              </a:lnSpc>
              <a:buFontTx/>
              <a:buNone/>
            </a:pPr>
            <a:r>
              <a:rPr lang="fr-FR" altLang="fr-FR" b="1" i="1"/>
              <a:t>Recherche des SPG de X</a:t>
            </a:r>
            <a:endParaRPr lang="fr-FR" altLang="fr-FR"/>
          </a:p>
          <a:p>
            <a:pPr eaLnBrk="1" hangingPunct="1">
              <a:lnSpc>
                <a:spcPct val="80000"/>
              </a:lnSpc>
            </a:pPr>
            <a:r>
              <a:rPr lang="fr-FR" altLang="fr-FR"/>
              <a:t>L'obtention des subsumants les plus spécifiques permet de focaliser la recherche des subsumés les plus généraux de X. Il suffit alors de ne considérer que l'ensemble des descendants D des SPS. La recherche des subsumés les plus généraux se fait comme suit : si X subsume un descendant D dans D, alors D est un SPG et sa descendance est ignorée, sinon les descendants de D sont testés à leur tour, jusqu'à ce qu'un SPG soit trouvé ou bien qu'il n'y ait plus de descendant à tester ; le processus s'arrête lorsque tous les concepts de D ont été testés. </a:t>
            </a:r>
            <a:endParaRPr lang="fr-FR" altLang="fr-FR" b="1" i="1" u="sng"/>
          </a:p>
          <a:p>
            <a:pPr eaLnBrk="1" hangingPunct="1">
              <a:lnSpc>
                <a:spcPct val="80000"/>
              </a:lnSpc>
              <a:buFontTx/>
              <a:buNone/>
            </a:pPr>
            <a:endParaRPr lang="fr-FR" altLang="fr-FR" b="1"/>
          </a:p>
        </p:txBody>
      </p:sp>
      <p:sp>
        <p:nvSpPr>
          <p:cNvPr id="57347" name="Espace réservé du numéro de diapositive 5">
            <a:extLst>
              <a:ext uri="{FF2B5EF4-FFF2-40B4-BE49-F238E27FC236}">
                <a16:creationId xmlns:a16="http://schemas.microsoft.com/office/drawing/2014/main" id="{4312D656-2351-468E-A8B6-304D820DB0B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2E4DDC-6455-4DEF-A4BD-B5203BECA7AD}" type="slidenum">
              <a:rPr lang="fr-FR" altLang="fr-FR" sz="1200">
                <a:solidFill>
                  <a:srgbClr val="898989"/>
                </a:solidFill>
                <a:latin typeface="Times New Roman" panose="02020603050405020304" pitchFamily="18" charset="0"/>
              </a:rPr>
              <a:pPr>
                <a:spcBef>
                  <a:spcPct val="0"/>
                </a:spcBef>
                <a:buFontTx/>
                <a:buNone/>
              </a:pPr>
              <a:t>27</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6">
            <a:extLst>
              <a:ext uri="{FF2B5EF4-FFF2-40B4-BE49-F238E27FC236}">
                <a16:creationId xmlns:a16="http://schemas.microsoft.com/office/drawing/2014/main" id="{3F29A55F-6560-4010-B87D-11FB49D64F13}"/>
              </a:ext>
            </a:extLst>
          </p:cNvPr>
          <p:cNvSpPr>
            <a:spLocks noGrp="1"/>
          </p:cNvSpPr>
          <p:nvPr>
            <p:ph idx="1"/>
          </p:nvPr>
        </p:nvSpPr>
        <p:spPr>
          <a:xfrm>
            <a:off x="304800" y="152400"/>
            <a:ext cx="8153400" cy="5943600"/>
          </a:xfrm>
        </p:spPr>
        <p:txBody>
          <a:bodyPr/>
          <a:lstStyle/>
          <a:p>
            <a:pPr eaLnBrk="1" hangingPunct="1">
              <a:buFontTx/>
              <a:buNone/>
            </a:pPr>
            <a:r>
              <a:rPr lang="fr-FR" altLang="fr-FR" sz="2400" b="1" i="1"/>
              <a:t>Comparer (C*, X)</a:t>
            </a:r>
          </a:p>
          <a:p>
            <a:pPr eaLnBrk="1" hangingPunct="1">
              <a:buFontTx/>
              <a:buNone/>
            </a:pPr>
            <a:endParaRPr lang="fr-FR" altLang="fr-FR" sz="2400" b="1"/>
          </a:p>
          <a:p>
            <a:pPr eaLnBrk="1" hangingPunct="1"/>
            <a:r>
              <a:rPr lang="fr-FR" altLang="fr-FR" sz="2400"/>
              <a:t>Etape principale de la classification </a:t>
            </a:r>
          </a:p>
          <a:p>
            <a:pPr eaLnBrk="1" hangingPunct="1"/>
            <a:endParaRPr lang="fr-FR" altLang="fr-FR" sz="2400"/>
          </a:p>
          <a:p>
            <a:pPr eaLnBrk="1" hangingPunct="1"/>
            <a:r>
              <a:rPr lang="fr-FR" altLang="fr-FR" sz="2400"/>
              <a:t>Processus qui détermine la relation de subsomption existant entre le concept courant C* et le concept X à classer</a:t>
            </a:r>
          </a:p>
          <a:p>
            <a:pPr eaLnBrk="1" hangingPunct="1"/>
            <a:r>
              <a:rPr lang="fr-FR" altLang="fr-FR" sz="2400"/>
              <a:t>basé sur deux opérations :</a:t>
            </a:r>
            <a:r>
              <a:rPr lang="fr-FR" altLang="fr-FR" sz="2400" b="1"/>
              <a:t> la normalisation e</a:t>
            </a:r>
            <a:r>
              <a:rPr lang="fr-FR" altLang="fr-FR" sz="2400"/>
              <a:t>t</a:t>
            </a:r>
            <a:r>
              <a:rPr lang="fr-FR" altLang="fr-FR" sz="2400" b="1"/>
              <a:t>  la comparaison</a:t>
            </a:r>
            <a:endParaRPr lang="fr-FR" altLang="fr-FR" sz="2400"/>
          </a:p>
          <a:p>
            <a:pPr eaLnBrk="1" hangingPunct="1"/>
            <a:endParaRPr lang="fr-FR" altLang="fr-FR" sz="2400" b="1"/>
          </a:p>
          <a:p>
            <a:pPr eaLnBrk="1" hangingPunct="1">
              <a:buFontTx/>
              <a:buNone/>
            </a:pPr>
            <a:r>
              <a:rPr lang="fr-FR" altLang="fr-FR" sz="2400" b="1"/>
              <a:t>          La normalisation</a:t>
            </a:r>
            <a:r>
              <a:rPr lang="fr-FR" altLang="fr-FR" sz="2400"/>
              <a:t>: </a:t>
            </a:r>
          </a:p>
          <a:p>
            <a:pPr eaLnBrk="1" hangingPunct="1">
              <a:buFontTx/>
              <a:buNone/>
            </a:pPr>
            <a:r>
              <a:rPr lang="fr-FR" altLang="fr-FR" sz="2400"/>
              <a:t>      consiste à mettre les concepts définis C et X sous forme normale de conjonction: </a:t>
            </a:r>
          </a:p>
          <a:p>
            <a:pPr eaLnBrk="1" hangingPunct="1">
              <a:buFontTx/>
              <a:buNone/>
            </a:pPr>
            <a:r>
              <a:rPr lang="fr-FR" altLang="fr-FR" sz="2400"/>
              <a:t>       C= ( C1 </a:t>
            </a:r>
            <a:r>
              <a:rPr lang="en-US" altLang="fr-FR" sz="2400" b="1">
                <a:sym typeface="Symbol" panose="05050102010706020507" pitchFamily="18" charset="2"/>
              </a:rPr>
              <a:t></a:t>
            </a:r>
            <a:r>
              <a:rPr lang="en-US" altLang="fr-FR" sz="2400"/>
              <a:t> </a:t>
            </a:r>
            <a:r>
              <a:rPr lang="fr-FR" altLang="fr-FR" sz="2400"/>
              <a:t>C2 </a:t>
            </a:r>
            <a:r>
              <a:rPr lang="en-US" altLang="fr-FR" sz="2400" b="1">
                <a:sym typeface="Symbol" panose="05050102010706020507" pitchFamily="18" charset="2"/>
              </a:rPr>
              <a:t></a:t>
            </a:r>
            <a:r>
              <a:rPr lang="en-US" altLang="fr-FR" sz="2400"/>
              <a:t> </a:t>
            </a:r>
            <a:r>
              <a:rPr lang="fr-FR" altLang="fr-FR" sz="2400"/>
              <a:t>….Cn) et X=(X1 </a:t>
            </a:r>
            <a:r>
              <a:rPr lang="en-US" altLang="fr-FR" sz="2400" b="1">
                <a:sym typeface="Symbol" panose="05050102010706020507" pitchFamily="18" charset="2"/>
              </a:rPr>
              <a:t></a:t>
            </a:r>
            <a:r>
              <a:rPr lang="en-US" altLang="fr-FR" sz="2400"/>
              <a:t> </a:t>
            </a:r>
            <a:r>
              <a:rPr lang="fr-FR" altLang="fr-FR" sz="2400"/>
              <a:t> X2 </a:t>
            </a:r>
            <a:r>
              <a:rPr lang="en-US" altLang="fr-FR" sz="2400" b="1">
                <a:sym typeface="Symbol" panose="05050102010706020507" pitchFamily="18" charset="2"/>
              </a:rPr>
              <a:t></a:t>
            </a:r>
            <a:r>
              <a:rPr lang="fr-FR" altLang="fr-FR" sz="2400"/>
              <a:t>….Xm). </a:t>
            </a:r>
            <a:endParaRPr lang="fr-FR" altLang="fr-FR" sz="2400" b="1"/>
          </a:p>
          <a:p>
            <a:pPr eaLnBrk="1" hangingPunct="1">
              <a:buFontTx/>
              <a:buNone/>
            </a:pPr>
            <a:r>
              <a:rPr lang="fr-FR" altLang="fr-FR" sz="2400" b="1"/>
              <a:t>           N.B</a:t>
            </a:r>
            <a:r>
              <a:rPr lang="fr-FR" altLang="fr-FR" sz="2400"/>
              <a:t> : L’expression (A </a:t>
            </a:r>
            <a:r>
              <a:rPr lang="en-US" altLang="fr-FR" sz="2400" b="1">
                <a:sym typeface="Symbol" panose="05050102010706020507" pitchFamily="18" charset="2"/>
              </a:rPr>
              <a:t></a:t>
            </a:r>
            <a:r>
              <a:rPr lang="en-US" altLang="fr-FR" sz="2400"/>
              <a:t> </a:t>
            </a:r>
            <a:r>
              <a:rPr lang="fr-FR" altLang="fr-FR" sz="2400"/>
              <a:t>B) est équivalente à (A </a:t>
            </a:r>
            <a:r>
              <a:rPr lang="en-US" altLang="fr-FR" sz="2400" b="1">
                <a:sym typeface="Symbol" panose="05050102010706020507" pitchFamily="18" charset="2"/>
              </a:rPr>
              <a:t></a:t>
            </a:r>
            <a:r>
              <a:rPr lang="fr-FR" altLang="fr-FR" sz="2400" b="1"/>
              <a:t>¬</a:t>
            </a:r>
            <a:r>
              <a:rPr lang="fr-FR" altLang="fr-FR" sz="2400"/>
              <a:t>­­­­­­­B)</a:t>
            </a:r>
          </a:p>
          <a:p>
            <a:pPr eaLnBrk="1" hangingPunct="1"/>
            <a:endParaRPr lang="fr-FR" altLang="fr-FR" sz="2400"/>
          </a:p>
          <a:p>
            <a:pPr eaLnBrk="1" hangingPunct="1">
              <a:buFontTx/>
              <a:buNone/>
            </a:pPr>
            <a:r>
              <a:rPr lang="fr-FR" altLang="fr-FR" sz="2400" b="1"/>
              <a:t>          </a:t>
            </a:r>
          </a:p>
        </p:txBody>
      </p:sp>
      <p:sp>
        <p:nvSpPr>
          <p:cNvPr id="59395" name="Espace réservé du numéro de diapositive 5">
            <a:extLst>
              <a:ext uri="{FF2B5EF4-FFF2-40B4-BE49-F238E27FC236}">
                <a16:creationId xmlns:a16="http://schemas.microsoft.com/office/drawing/2014/main" id="{B3B463C6-1F91-4F9D-BC48-64F3ED8A4DF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99F2B99-1830-4A57-BDAF-891400956624}" type="slidenum">
              <a:rPr lang="fr-FR" altLang="fr-FR" sz="1200">
                <a:solidFill>
                  <a:srgbClr val="898989"/>
                </a:solidFill>
                <a:latin typeface="Times New Roman" panose="02020603050405020304" pitchFamily="18" charset="0"/>
              </a:rPr>
              <a:pPr>
                <a:spcBef>
                  <a:spcPct val="0"/>
                </a:spcBef>
                <a:buFontTx/>
                <a:buNone/>
              </a:pPr>
              <a:t>28</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6">
            <a:extLst>
              <a:ext uri="{FF2B5EF4-FFF2-40B4-BE49-F238E27FC236}">
                <a16:creationId xmlns:a16="http://schemas.microsoft.com/office/drawing/2014/main" id="{B433D6B9-103E-4090-BEA1-D3BE5246774A}"/>
              </a:ext>
            </a:extLst>
          </p:cNvPr>
          <p:cNvSpPr>
            <a:spLocks noGrp="1"/>
          </p:cNvSpPr>
          <p:nvPr>
            <p:ph idx="1"/>
          </p:nvPr>
        </p:nvSpPr>
        <p:spPr>
          <a:xfrm>
            <a:off x="304800" y="152400"/>
            <a:ext cx="8153400" cy="5943600"/>
          </a:xfrm>
        </p:spPr>
        <p:txBody>
          <a:bodyPr/>
          <a:lstStyle/>
          <a:p>
            <a:pPr eaLnBrk="1" hangingPunct="1">
              <a:lnSpc>
                <a:spcPct val="80000"/>
              </a:lnSpc>
              <a:buFontTx/>
              <a:buNone/>
            </a:pPr>
            <a:r>
              <a:rPr lang="fr-FR" altLang="fr-FR" sz="1800" b="1"/>
              <a:t>La comparaison</a:t>
            </a:r>
            <a:r>
              <a:rPr lang="fr-FR" altLang="fr-FR" sz="1800"/>
              <a:t>: </a:t>
            </a:r>
          </a:p>
          <a:p>
            <a:pPr eaLnBrk="1" hangingPunct="1">
              <a:lnSpc>
                <a:spcPct val="80000"/>
              </a:lnSpc>
              <a:buFontTx/>
              <a:buNone/>
            </a:pPr>
            <a:r>
              <a:rPr lang="fr-FR" altLang="fr-FR" sz="1800"/>
              <a:t>       consiste à comparer le concept C et le concept X. Le test « est-ce que la description C subsume la description X ? » retourne vrai si seulement si, pour chaque C</a:t>
            </a:r>
            <a:r>
              <a:rPr lang="fr-FR" altLang="fr-FR" sz="1800" baseline="-25000"/>
              <a:t>i</a:t>
            </a:r>
            <a:r>
              <a:rPr lang="fr-FR" altLang="fr-FR" sz="1800"/>
              <a:t>, i=1,..,n, il existe X</a:t>
            </a:r>
            <a:r>
              <a:rPr lang="fr-FR" altLang="fr-FR" sz="1800" baseline="-25000"/>
              <a:t>j</a:t>
            </a:r>
            <a:r>
              <a:rPr lang="fr-FR" altLang="fr-FR" sz="1800"/>
              <a:t>, j=1,..,m, tel que X</a:t>
            </a:r>
            <a:r>
              <a:rPr lang="fr-FR" altLang="fr-FR" sz="1800" baseline="-25000"/>
              <a:t>j</a:t>
            </a:r>
            <a:r>
              <a:rPr lang="fr-FR" altLang="fr-FR" sz="1800"/>
              <a:t> </a:t>
            </a:r>
            <a:r>
              <a:rPr lang="fr-FR" altLang="fr-FR" sz="1800">
                <a:sym typeface="Symbol" panose="05050102010706020507" pitchFamily="18" charset="2"/>
              </a:rPr>
              <a:t></a:t>
            </a:r>
            <a:r>
              <a:rPr lang="fr-FR" altLang="fr-FR" sz="1800"/>
              <a:t> C</a:t>
            </a:r>
            <a:r>
              <a:rPr lang="fr-FR" altLang="fr-FR" sz="1800" baseline="-25000"/>
              <a:t>i</a:t>
            </a:r>
            <a:r>
              <a:rPr lang="fr-FR" altLang="fr-FR" sz="1800"/>
              <a:t>. </a:t>
            </a:r>
          </a:p>
          <a:p>
            <a:pPr eaLnBrk="1" hangingPunct="1">
              <a:lnSpc>
                <a:spcPct val="80000"/>
              </a:lnSpc>
              <a:buFontTx/>
              <a:buNone/>
            </a:pPr>
            <a:endParaRPr lang="fr-FR" altLang="fr-FR" sz="1800"/>
          </a:p>
          <a:p>
            <a:pPr eaLnBrk="1" hangingPunct="1">
              <a:lnSpc>
                <a:spcPct val="80000"/>
              </a:lnSpc>
              <a:buFontTx/>
              <a:buNone/>
            </a:pPr>
            <a:r>
              <a:rPr lang="fr-FR" altLang="fr-FR" sz="1800"/>
              <a:t>Les règles de comparaison suivante examinent le test X</a:t>
            </a:r>
            <a:r>
              <a:rPr lang="fr-FR" altLang="fr-FR" sz="1800" baseline="-25000"/>
              <a:t>j</a:t>
            </a:r>
            <a:r>
              <a:rPr lang="fr-FR" altLang="fr-FR" sz="1800"/>
              <a:t> </a:t>
            </a:r>
            <a:r>
              <a:rPr lang="fr-FR" altLang="fr-FR" sz="1800">
                <a:sym typeface="Symbol" panose="05050102010706020507" pitchFamily="18" charset="2"/>
              </a:rPr>
              <a:t></a:t>
            </a:r>
            <a:r>
              <a:rPr lang="fr-FR" altLang="fr-FR" sz="1800"/>
              <a:t> C</a:t>
            </a:r>
            <a:r>
              <a:rPr lang="fr-FR" altLang="fr-FR" sz="1800" baseline="-25000"/>
              <a:t>i</a:t>
            </a:r>
            <a:r>
              <a:rPr lang="fr-FR" altLang="fr-FR" sz="1800"/>
              <a:t>.</a:t>
            </a:r>
          </a:p>
          <a:p>
            <a:pPr eaLnBrk="1" hangingPunct="1">
              <a:lnSpc>
                <a:spcPct val="80000"/>
              </a:lnSpc>
              <a:buFontTx/>
              <a:buNone/>
            </a:pPr>
            <a:endParaRPr lang="fr-FR" altLang="fr-FR" sz="1800" b="1"/>
          </a:p>
          <a:p>
            <a:pPr eaLnBrk="1" hangingPunct="1">
              <a:lnSpc>
                <a:spcPct val="80000"/>
              </a:lnSpc>
              <a:buFontTx/>
              <a:buNone/>
            </a:pPr>
            <a:r>
              <a:rPr lang="fr-FR" altLang="fr-FR" sz="1800" b="1"/>
              <a:t>        [¬] </a:t>
            </a:r>
            <a:r>
              <a:rPr lang="fr-FR" altLang="fr-FR" sz="1800"/>
              <a:t>: Si C</a:t>
            </a:r>
            <a:r>
              <a:rPr lang="fr-FR" altLang="fr-FR" sz="1800" baseline="-25000"/>
              <a:t>i</a:t>
            </a:r>
            <a:r>
              <a:rPr lang="fr-FR" altLang="fr-FR" sz="1800"/>
              <a:t> </a:t>
            </a:r>
            <a:r>
              <a:rPr lang="fr-FR" altLang="fr-FR" sz="1800" b="1"/>
              <a:t>= (¬ </a:t>
            </a:r>
            <a:r>
              <a:rPr lang="fr-FR" altLang="fr-FR" sz="1800"/>
              <a:t>C’) et X</a:t>
            </a:r>
            <a:r>
              <a:rPr lang="fr-FR" altLang="fr-FR" sz="1800" baseline="-25000"/>
              <a:t>j</a:t>
            </a:r>
            <a:r>
              <a:rPr lang="fr-FR" altLang="fr-FR" sz="1800"/>
              <a:t> </a:t>
            </a:r>
            <a:r>
              <a:rPr lang="fr-FR" altLang="fr-FR" sz="1800" b="1"/>
              <a:t>= (¬ X</a:t>
            </a:r>
            <a:r>
              <a:rPr lang="fr-FR" altLang="fr-FR" sz="1800"/>
              <a:t>’) alors tester C’=X’ ou C’</a:t>
            </a:r>
            <a:r>
              <a:rPr lang="fr-FR" altLang="fr-FR" sz="1800">
                <a:sym typeface="Symbol" panose="05050102010706020507" pitchFamily="18" charset="2"/>
              </a:rPr>
              <a:t></a:t>
            </a:r>
            <a:r>
              <a:rPr lang="fr-FR" altLang="fr-FR" sz="1800"/>
              <a:t> X’</a:t>
            </a:r>
          </a:p>
          <a:p>
            <a:pPr eaLnBrk="1" hangingPunct="1">
              <a:lnSpc>
                <a:spcPct val="80000"/>
              </a:lnSpc>
              <a:buFontTx/>
              <a:buNone/>
            </a:pPr>
            <a:endParaRPr lang="fr-FR" altLang="fr-FR" sz="1800" b="1"/>
          </a:p>
          <a:p>
            <a:pPr eaLnBrk="1" hangingPunct="1">
              <a:lnSpc>
                <a:spcPct val="80000"/>
              </a:lnSpc>
              <a:buFontTx/>
              <a:buNone/>
            </a:pPr>
            <a:r>
              <a:rPr lang="fr-FR" altLang="fr-FR" sz="1800" b="1"/>
              <a:t>        [</a:t>
            </a:r>
            <a:r>
              <a:rPr lang="en-US" altLang="fr-FR" sz="1800" b="1">
                <a:sym typeface="Symbol" panose="05050102010706020507" pitchFamily="18" charset="2"/>
              </a:rPr>
              <a:t></a:t>
            </a:r>
            <a:r>
              <a:rPr lang="fr-FR" altLang="fr-FR" sz="1800" b="1"/>
              <a:t>] </a:t>
            </a:r>
            <a:r>
              <a:rPr lang="fr-FR" altLang="fr-FR" sz="1800"/>
              <a:t>: Si C</a:t>
            </a:r>
            <a:r>
              <a:rPr lang="fr-FR" altLang="fr-FR" sz="1800" baseline="-25000"/>
              <a:t>i</a:t>
            </a:r>
            <a:r>
              <a:rPr lang="fr-FR" altLang="fr-FR" sz="1800"/>
              <a:t> = (</a:t>
            </a:r>
            <a:r>
              <a:rPr lang="en-US" altLang="fr-FR" sz="1800">
                <a:sym typeface="Symbol" panose="05050102010706020507" pitchFamily="18" charset="2"/>
              </a:rPr>
              <a:t></a:t>
            </a:r>
            <a:r>
              <a:rPr lang="fr-FR" altLang="fr-FR" sz="1800"/>
              <a:t> r</a:t>
            </a:r>
            <a:r>
              <a:rPr lang="fr-FR" altLang="fr-FR" sz="1800" baseline="-25000"/>
              <a:t>c</a:t>
            </a:r>
            <a:r>
              <a:rPr lang="fr-FR" altLang="fr-FR" sz="1800"/>
              <a:t>.C’) et X</a:t>
            </a:r>
            <a:r>
              <a:rPr lang="fr-FR" altLang="fr-FR" sz="1800" baseline="-25000"/>
              <a:t>j</a:t>
            </a:r>
            <a:r>
              <a:rPr lang="fr-FR" altLang="fr-FR" sz="1800"/>
              <a:t> = (</a:t>
            </a:r>
            <a:r>
              <a:rPr lang="en-US" altLang="fr-FR" sz="1800">
                <a:sym typeface="Symbol" panose="05050102010706020507" pitchFamily="18" charset="2"/>
              </a:rPr>
              <a:t></a:t>
            </a:r>
            <a:r>
              <a:rPr lang="fr-FR" altLang="fr-FR" sz="1800"/>
              <a:t> rx .X’) alors tester r</a:t>
            </a:r>
            <a:r>
              <a:rPr lang="fr-FR" altLang="fr-FR" sz="1800" baseline="-25000"/>
              <a:t>c</a:t>
            </a:r>
            <a:r>
              <a:rPr lang="fr-FR" altLang="fr-FR" sz="1800"/>
              <a:t> = rx  et X’</a:t>
            </a:r>
            <a:r>
              <a:rPr lang="fr-FR" altLang="fr-FR" sz="1800">
                <a:sym typeface="Symbol" panose="05050102010706020507" pitchFamily="18" charset="2"/>
              </a:rPr>
              <a:t></a:t>
            </a:r>
            <a:r>
              <a:rPr lang="fr-FR" altLang="fr-FR" sz="1800"/>
              <a:t> C’.</a:t>
            </a:r>
          </a:p>
          <a:p>
            <a:pPr eaLnBrk="1" hangingPunct="1">
              <a:lnSpc>
                <a:spcPct val="80000"/>
              </a:lnSpc>
              <a:buFontTx/>
              <a:buNone/>
            </a:pPr>
            <a:r>
              <a:rPr lang="fr-FR" altLang="fr-FR" sz="1800"/>
              <a:t>      </a:t>
            </a:r>
            <a:r>
              <a:rPr lang="fr-FR" altLang="fr-FR" sz="1800" b="1"/>
              <a:t>  Exemple</a:t>
            </a:r>
          </a:p>
          <a:p>
            <a:pPr eaLnBrk="1" hangingPunct="1">
              <a:lnSpc>
                <a:spcPct val="80000"/>
              </a:lnSpc>
              <a:buFontTx/>
              <a:buNone/>
            </a:pPr>
            <a:r>
              <a:rPr lang="fr-FR" altLang="fr-FR" sz="1800"/>
              <a:t>      Le concept «</a:t>
            </a:r>
            <a:r>
              <a:rPr lang="fr-FR" altLang="fr-FR" sz="1800" i="1"/>
              <a:t>personne dont tous les enfants sont bacheliers</a:t>
            </a:r>
            <a:r>
              <a:rPr lang="fr-FR" altLang="fr-FR" sz="1800"/>
              <a:t> » subsume le concept «</a:t>
            </a:r>
            <a:r>
              <a:rPr lang="fr-FR" altLang="fr-FR" sz="1800" i="1"/>
              <a:t>personne</a:t>
            </a:r>
          </a:p>
          <a:p>
            <a:pPr eaLnBrk="1" hangingPunct="1">
              <a:lnSpc>
                <a:spcPct val="80000"/>
              </a:lnSpc>
              <a:buFontTx/>
              <a:buNone/>
            </a:pPr>
            <a:r>
              <a:rPr lang="fr-FR" altLang="fr-FR" sz="1800" i="1"/>
              <a:t>     dont tous les enfants sont docteurs</a:t>
            </a:r>
            <a:r>
              <a:rPr lang="fr-FR" altLang="fr-FR" sz="1800"/>
              <a:t>» </a:t>
            </a:r>
          </a:p>
          <a:p>
            <a:pPr eaLnBrk="1" hangingPunct="1">
              <a:lnSpc>
                <a:spcPct val="80000"/>
              </a:lnSpc>
              <a:buFontTx/>
              <a:buNone/>
            </a:pPr>
            <a:endParaRPr lang="fr-FR" altLang="fr-FR" sz="1800" b="1"/>
          </a:p>
          <a:p>
            <a:pPr eaLnBrk="1" hangingPunct="1">
              <a:lnSpc>
                <a:spcPct val="80000"/>
              </a:lnSpc>
              <a:buFontTx/>
              <a:buNone/>
            </a:pPr>
            <a:r>
              <a:rPr lang="fr-FR" altLang="fr-FR" sz="1800" b="1"/>
              <a:t>      [</a:t>
            </a:r>
            <a:r>
              <a:rPr lang="en-US" altLang="fr-FR" sz="1800" b="1">
                <a:sym typeface="Symbol" panose="05050102010706020507" pitchFamily="18" charset="2"/>
              </a:rPr>
              <a:t></a:t>
            </a:r>
            <a:r>
              <a:rPr lang="fr-FR" altLang="fr-FR" sz="1800" b="1"/>
              <a:t>] </a:t>
            </a:r>
            <a:r>
              <a:rPr lang="fr-FR" altLang="fr-FR" sz="1800"/>
              <a:t>: Si C</a:t>
            </a:r>
            <a:r>
              <a:rPr lang="fr-FR" altLang="fr-FR" sz="1800" baseline="-25000"/>
              <a:t>i</a:t>
            </a:r>
            <a:r>
              <a:rPr lang="fr-FR" altLang="fr-FR" sz="1800"/>
              <a:t> = (</a:t>
            </a:r>
            <a:r>
              <a:rPr lang="en-US" altLang="fr-FR" sz="1800">
                <a:sym typeface="Symbol" panose="05050102010706020507" pitchFamily="18" charset="2"/>
              </a:rPr>
              <a:t></a:t>
            </a:r>
            <a:r>
              <a:rPr lang="fr-FR" altLang="fr-FR" sz="1800"/>
              <a:t> r</a:t>
            </a:r>
            <a:r>
              <a:rPr lang="fr-FR" altLang="fr-FR" sz="1800" baseline="-25000"/>
              <a:t>c</a:t>
            </a:r>
            <a:r>
              <a:rPr lang="fr-FR" altLang="fr-FR" sz="1800"/>
              <a:t> .C’) et X</a:t>
            </a:r>
            <a:r>
              <a:rPr lang="fr-FR" altLang="fr-FR" sz="1800" baseline="-25000"/>
              <a:t>j</a:t>
            </a:r>
            <a:r>
              <a:rPr lang="fr-FR" altLang="fr-FR" sz="1800"/>
              <a:t> = (</a:t>
            </a:r>
            <a:r>
              <a:rPr lang="en-US" altLang="fr-FR" sz="1800">
                <a:sym typeface="Symbol" panose="05050102010706020507" pitchFamily="18" charset="2"/>
              </a:rPr>
              <a:t></a:t>
            </a:r>
            <a:r>
              <a:rPr lang="fr-FR" altLang="fr-FR" sz="1800"/>
              <a:t> r</a:t>
            </a:r>
            <a:r>
              <a:rPr lang="fr-FR" altLang="fr-FR" sz="1800" baseline="-25000"/>
              <a:t>x</a:t>
            </a:r>
            <a:r>
              <a:rPr lang="fr-FR" altLang="fr-FR" sz="1800"/>
              <a:t> .X’) alors tester r</a:t>
            </a:r>
            <a:r>
              <a:rPr lang="fr-FR" altLang="fr-FR" sz="1800" baseline="-25000"/>
              <a:t>c</a:t>
            </a:r>
            <a:r>
              <a:rPr lang="fr-FR" altLang="fr-FR" sz="1800"/>
              <a:t> = r</a:t>
            </a:r>
            <a:r>
              <a:rPr lang="fr-FR" altLang="fr-FR" sz="1800" baseline="-25000"/>
              <a:t>x</a:t>
            </a:r>
            <a:r>
              <a:rPr lang="fr-FR" altLang="fr-FR" sz="1800"/>
              <a:t> et X’</a:t>
            </a:r>
            <a:r>
              <a:rPr lang="fr-FR" altLang="fr-FR" sz="1800">
                <a:sym typeface="Symbol" panose="05050102010706020507" pitchFamily="18" charset="2"/>
              </a:rPr>
              <a:t></a:t>
            </a:r>
            <a:r>
              <a:rPr lang="fr-FR" altLang="fr-FR" sz="1800"/>
              <a:t> C’</a:t>
            </a:r>
          </a:p>
          <a:p>
            <a:pPr eaLnBrk="1" hangingPunct="1">
              <a:lnSpc>
                <a:spcPct val="80000"/>
              </a:lnSpc>
              <a:buFontTx/>
              <a:buNone/>
            </a:pPr>
            <a:endParaRPr lang="fr-FR" altLang="fr-FR" sz="1800" b="1"/>
          </a:p>
          <a:p>
            <a:pPr eaLnBrk="1" hangingPunct="1">
              <a:lnSpc>
                <a:spcPct val="80000"/>
              </a:lnSpc>
              <a:buFontTx/>
              <a:buNone/>
            </a:pPr>
            <a:r>
              <a:rPr lang="fr-FR" altLang="fr-FR" sz="1800" b="1"/>
              <a:t>      [</a:t>
            </a:r>
            <a:r>
              <a:rPr lang="en-US" altLang="fr-FR" sz="1800" b="1">
                <a:sym typeface="Symbol" panose="05050102010706020507" pitchFamily="18" charset="2"/>
              </a:rPr>
              <a:t></a:t>
            </a:r>
            <a:r>
              <a:rPr lang="fr-FR" altLang="fr-FR" sz="1800" b="1"/>
              <a:t>]</a:t>
            </a:r>
            <a:r>
              <a:rPr lang="fr-FR" altLang="fr-FR" sz="1800"/>
              <a:t> : Si C</a:t>
            </a:r>
            <a:r>
              <a:rPr lang="fr-FR" altLang="fr-FR" sz="1800" baseline="-25000"/>
              <a:t>i</a:t>
            </a:r>
            <a:r>
              <a:rPr lang="fr-FR" altLang="fr-FR" sz="1800"/>
              <a:t> = (</a:t>
            </a:r>
            <a:r>
              <a:rPr lang="en-US" altLang="fr-FR" sz="1800">
                <a:sym typeface="Symbol" panose="05050102010706020507" pitchFamily="18" charset="2"/>
              </a:rPr>
              <a:t></a:t>
            </a:r>
            <a:r>
              <a:rPr lang="fr-FR" altLang="fr-FR" sz="1800"/>
              <a:t> n1 r</a:t>
            </a:r>
            <a:r>
              <a:rPr lang="fr-FR" altLang="fr-FR" sz="1800" baseline="-25000"/>
              <a:t>c</a:t>
            </a:r>
            <a:r>
              <a:rPr lang="fr-FR" altLang="fr-FR" sz="1800"/>
              <a:t> .C’) et X</a:t>
            </a:r>
            <a:r>
              <a:rPr lang="fr-FR" altLang="fr-FR" sz="1800" baseline="-25000"/>
              <a:t>j</a:t>
            </a:r>
            <a:r>
              <a:rPr lang="fr-FR" altLang="fr-FR" sz="1800"/>
              <a:t> = (</a:t>
            </a:r>
            <a:r>
              <a:rPr lang="en-US" altLang="fr-FR" sz="1800">
                <a:sym typeface="Symbol" panose="05050102010706020507" pitchFamily="18" charset="2"/>
              </a:rPr>
              <a:t></a:t>
            </a:r>
            <a:r>
              <a:rPr lang="fr-FR" altLang="fr-FR" sz="1800"/>
              <a:t> n2 rx .X’) alors tester n1 </a:t>
            </a:r>
            <a:r>
              <a:rPr lang="en-US" altLang="fr-FR" sz="1800" b="1">
                <a:sym typeface="Symbol" panose="05050102010706020507" pitchFamily="18" charset="2"/>
              </a:rPr>
              <a:t></a:t>
            </a:r>
            <a:r>
              <a:rPr lang="fr-FR" altLang="fr-FR" sz="1800"/>
              <a:t> n2 et r</a:t>
            </a:r>
            <a:r>
              <a:rPr lang="fr-FR" altLang="fr-FR" sz="1800" baseline="-25000"/>
              <a:t>c</a:t>
            </a:r>
            <a:r>
              <a:rPr lang="fr-FR" altLang="fr-FR" sz="1800"/>
              <a:t> = r</a:t>
            </a:r>
            <a:r>
              <a:rPr lang="fr-FR" altLang="fr-FR" sz="1800" baseline="-25000"/>
              <a:t>x</a:t>
            </a:r>
            <a:r>
              <a:rPr lang="fr-FR" altLang="fr-FR" sz="1800"/>
              <a:t> et X’</a:t>
            </a:r>
            <a:r>
              <a:rPr lang="fr-FR" altLang="fr-FR" sz="1800">
                <a:sym typeface="Symbol" panose="05050102010706020507" pitchFamily="18" charset="2"/>
              </a:rPr>
              <a:t></a:t>
            </a:r>
            <a:r>
              <a:rPr lang="fr-FR" altLang="fr-FR" sz="1800"/>
              <a:t> C’. </a:t>
            </a:r>
          </a:p>
          <a:p>
            <a:pPr eaLnBrk="1" hangingPunct="1">
              <a:lnSpc>
                <a:spcPct val="80000"/>
              </a:lnSpc>
              <a:buFontTx/>
              <a:buNone/>
            </a:pPr>
            <a:r>
              <a:rPr lang="fr-FR" altLang="fr-FR" sz="1800" b="1"/>
              <a:t>      Exemple</a:t>
            </a:r>
            <a:endParaRPr lang="fr-FR" altLang="fr-FR" sz="1800"/>
          </a:p>
          <a:p>
            <a:pPr eaLnBrk="1" hangingPunct="1">
              <a:lnSpc>
                <a:spcPct val="80000"/>
              </a:lnSpc>
              <a:buFontTx/>
              <a:buNone/>
            </a:pPr>
            <a:r>
              <a:rPr lang="fr-FR" altLang="fr-FR" sz="1800"/>
              <a:t>      Le concept « </a:t>
            </a:r>
            <a:r>
              <a:rPr lang="fr-FR" altLang="fr-FR" sz="1800" i="1"/>
              <a:t>personne qui a au moins un enfant</a:t>
            </a:r>
            <a:r>
              <a:rPr lang="fr-FR" altLang="fr-FR" sz="1800"/>
              <a:t> » subsume le concept « </a:t>
            </a:r>
            <a:r>
              <a:rPr lang="fr-FR" altLang="fr-FR" sz="1800" i="1"/>
              <a:t>personne qui a au moins deux enfants</a:t>
            </a:r>
            <a:r>
              <a:rPr lang="fr-FR" altLang="fr-FR" sz="1800"/>
              <a:t> ».</a:t>
            </a:r>
            <a:endParaRPr lang="fr-FR" altLang="fr-FR" sz="1800" b="1"/>
          </a:p>
          <a:p>
            <a:pPr eaLnBrk="1" hangingPunct="1">
              <a:lnSpc>
                <a:spcPct val="80000"/>
              </a:lnSpc>
              <a:buFontTx/>
              <a:buNone/>
            </a:pPr>
            <a:r>
              <a:rPr lang="fr-FR" altLang="fr-FR" sz="1800" b="1"/>
              <a:t>       [</a:t>
            </a:r>
            <a:r>
              <a:rPr lang="en-US" altLang="fr-FR" sz="1800" b="1">
                <a:sym typeface="Symbol" panose="05050102010706020507" pitchFamily="18" charset="2"/>
              </a:rPr>
              <a:t></a:t>
            </a:r>
            <a:r>
              <a:rPr lang="fr-FR" altLang="fr-FR" sz="1800" b="1"/>
              <a:t>]</a:t>
            </a:r>
            <a:r>
              <a:rPr lang="fr-FR" altLang="fr-FR" sz="1800"/>
              <a:t> : Si C</a:t>
            </a:r>
            <a:r>
              <a:rPr lang="fr-FR" altLang="fr-FR" sz="1800" baseline="-25000"/>
              <a:t>i</a:t>
            </a:r>
            <a:r>
              <a:rPr lang="fr-FR" altLang="fr-FR" sz="1800"/>
              <a:t> = (</a:t>
            </a:r>
            <a:r>
              <a:rPr lang="en-US" altLang="fr-FR" sz="1800" b="1">
                <a:sym typeface="Symbol" panose="05050102010706020507" pitchFamily="18" charset="2"/>
              </a:rPr>
              <a:t></a:t>
            </a:r>
            <a:r>
              <a:rPr lang="en-US" altLang="fr-FR" sz="1800" b="1"/>
              <a:t> </a:t>
            </a:r>
            <a:r>
              <a:rPr lang="fr-FR" altLang="fr-FR" sz="1800"/>
              <a:t> n1 r</a:t>
            </a:r>
            <a:r>
              <a:rPr lang="fr-FR" altLang="fr-FR" sz="1800" baseline="-25000"/>
              <a:t>c</a:t>
            </a:r>
            <a:r>
              <a:rPr lang="fr-FR" altLang="fr-FR" sz="1800"/>
              <a:t> .C’) et Xj = (</a:t>
            </a:r>
            <a:r>
              <a:rPr lang="en-US" altLang="fr-FR" sz="1800" b="1">
                <a:sym typeface="Symbol" panose="05050102010706020507" pitchFamily="18" charset="2"/>
              </a:rPr>
              <a:t></a:t>
            </a:r>
            <a:r>
              <a:rPr lang="en-US" altLang="fr-FR" sz="1800" b="1"/>
              <a:t> </a:t>
            </a:r>
            <a:r>
              <a:rPr lang="fr-FR" altLang="fr-FR" sz="1800"/>
              <a:t> n2 r</a:t>
            </a:r>
            <a:r>
              <a:rPr lang="fr-FR" altLang="fr-FR" sz="1800" baseline="-25000"/>
              <a:t>x</a:t>
            </a:r>
            <a:r>
              <a:rPr lang="fr-FR" altLang="fr-FR" sz="1800"/>
              <a:t> .X’) alors tester n2 </a:t>
            </a:r>
            <a:r>
              <a:rPr lang="en-US" altLang="fr-FR" sz="1800" b="1">
                <a:sym typeface="Symbol" panose="05050102010706020507" pitchFamily="18" charset="2"/>
              </a:rPr>
              <a:t></a:t>
            </a:r>
            <a:r>
              <a:rPr lang="en-US" altLang="fr-FR" sz="1800" b="1"/>
              <a:t> </a:t>
            </a:r>
            <a:r>
              <a:rPr lang="fr-FR" altLang="fr-FR" sz="1800"/>
              <a:t>n1 et r</a:t>
            </a:r>
            <a:r>
              <a:rPr lang="fr-FR" altLang="fr-FR" sz="1800" baseline="-25000"/>
              <a:t>c</a:t>
            </a:r>
            <a:r>
              <a:rPr lang="fr-FR" altLang="fr-FR" sz="1800"/>
              <a:t> = r</a:t>
            </a:r>
            <a:r>
              <a:rPr lang="fr-FR" altLang="fr-FR" sz="1800" baseline="-25000"/>
              <a:t>x</a:t>
            </a:r>
            <a:r>
              <a:rPr lang="fr-FR" altLang="fr-FR" sz="1800"/>
              <a:t> et X’</a:t>
            </a:r>
            <a:r>
              <a:rPr lang="fr-FR" altLang="fr-FR" sz="1800">
                <a:sym typeface="Symbol" panose="05050102010706020507" pitchFamily="18" charset="2"/>
              </a:rPr>
              <a:t></a:t>
            </a:r>
            <a:r>
              <a:rPr lang="fr-FR" altLang="fr-FR" sz="1800"/>
              <a:t> C’. </a:t>
            </a:r>
          </a:p>
          <a:p>
            <a:pPr eaLnBrk="1" hangingPunct="1">
              <a:lnSpc>
                <a:spcPct val="80000"/>
              </a:lnSpc>
              <a:buFontTx/>
              <a:buNone/>
            </a:pPr>
            <a:r>
              <a:rPr lang="fr-FR" altLang="fr-FR" sz="1800" b="1"/>
              <a:t>       Exemple</a:t>
            </a:r>
            <a:endParaRPr lang="fr-FR" altLang="fr-FR" sz="1800"/>
          </a:p>
          <a:p>
            <a:pPr eaLnBrk="1" hangingPunct="1">
              <a:lnSpc>
                <a:spcPct val="80000"/>
              </a:lnSpc>
              <a:buFontTx/>
              <a:buNone/>
            </a:pPr>
            <a:r>
              <a:rPr lang="fr-FR" altLang="fr-FR" sz="1800"/>
              <a:t>       Le concept « </a:t>
            </a:r>
            <a:r>
              <a:rPr lang="fr-FR" altLang="fr-FR" sz="1800" i="1"/>
              <a:t>personne qui a au plus  deux enfants</a:t>
            </a:r>
            <a:r>
              <a:rPr lang="fr-FR" altLang="fr-FR" sz="1800"/>
              <a:t> » subsume le concept « </a:t>
            </a:r>
            <a:r>
              <a:rPr lang="fr-FR" altLang="fr-FR" sz="1800" i="1"/>
              <a:t>personne qui a au plus un enfant</a:t>
            </a:r>
            <a:r>
              <a:rPr lang="fr-FR" altLang="fr-FR" sz="1800"/>
              <a:t> ».</a:t>
            </a:r>
            <a:endParaRPr lang="en-US" altLang="fr-FR" sz="1800"/>
          </a:p>
          <a:p>
            <a:pPr eaLnBrk="1" hangingPunct="1">
              <a:lnSpc>
                <a:spcPct val="80000"/>
              </a:lnSpc>
              <a:buFontTx/>
              <a:buNone/>
            </a:pPr>
            <a:endParaRPr lang="fr-FR" altLang="fr-FR" sz="1400"/>
          </a:p>
          <a:p>
            <a:pPr eaLnBrk="1" hangingPunct="1">
              <a:lnSpc>
                <a:spcPct val="80000"/>
              </a:lnSpc>
              <a:buFontTx/>
              <a:buNone/>
            </a:pPr>
            <a:endParaRPr lang="fr-FR" altLang="fr-FR" sz="1400" b="1"/>
          </a:p>
          <a:p>
            <a:pPr eaLnBrk="1" hangingPunct="1">
              <a:lnSpc>
                <a:spcPct val="80000"/>
              </a:lnSpc>
              <a:buFontTx/>
              <a:buNone/>
            </a:pPr>
            <a:r>
              <a:rPr lang="fr-FR" altLang="fr-FR" sz="1400" b="1"/>
              <a:t>          </a:t>
            </a:r>
          </a:p>
        </p:txBody>
      </p:sp>
      <p:sp>
        <p:nvSpPr>
          <p:cNvPr id="61443" name="Espace réservé du numéro de diapositive 5">
            <a:extLst>
              <a:ext uri="{FF2B5EF4-FFF2-40B4-BE49-F238E27FC236}">
                <a16:creationId xmlns:a16="http://schemas.microsoft.com/office/drawing/2014/main" id="{48FC983C-BAA0-4826-9A65-15DC8C52D6A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FD4D35B-3166-4DA9-BB0A-7B8BF79B241C}" type="slidenum">
              <a:rPr lang="fr-FR" altLang="fr-FR" sz="1200">
                <a:solidFill>
                  <a:srgbClr val="898989"/>
                </a:solidFill>
                <a:latin typeface="Times New Roman" panose="02020603050405020304" pitchFamily="18" charset="0"/>
              </a:rPr>
              <a:pPr>
                <a:spcBef>
                  <a:spcPct val="0"/>
                </a:spcBef>
                <a:buFontTx/>
                <a:buNone/>
              </a:pPr>
              <a:t>29</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1AA598A-B3B5-447E-B52F-5D888B26FFFE}"/>
              </a:ext>
            </a:extLst>
          </p:cNvPr>
          <p:cNvSpPr>
            <a:spLocks noGrp="1"/>
          </p:cNvSpPr>
          <p:nvPr>
            <p:ph type="title"/>
          </p:nvPr>
        </p:nvSpPr>
        <p:spPr>
          <a:xfrm>
            <a:off x="685800" y="333375"/>
            <a:ext cx="7772400" cy="574675"/>
          </a:xfrm>
        </p:spPr>
        <p:txBody>
          <a:bodyPr/>
          <a:lstStyle/>
          <a:p>
            <a:pPr eaLnBrk="1" hangingPunct="1"/>
            <a:r>
              <a:rPr lang="fr-FR" altLang="fr-FR" sz="2400"/>
              <a:t>Le Web sémantique et les ontologies</a:t>
            </a:r>
          </a:p>
        </p:txBody>
      </p:sp>
      <p:sp>
        <p:nvSpPr>
          <p:cNvPr id="8195" name="Rectangle 3">
            <a:extLst>
              <a:ext uri="{FF2B5EF4-FFF2-40B4-BE49-F238E27FC236}">
                <a16:creationId xmlns:a16="http://schemas.microsoft.com/office/drawing/2014/main" id="{1947DE92-10E7-4DCF-BD0E-609325C7C649}"/>
              </a:ext>
            </a:extLst>
          </p:cNvPr>
          <p:cNvSpPr>
            <a:spLocks noGrp="1"/>
          </p:cNvSpPr>
          <p:nvPr>
            <p:ph idx="1"/>
          </p:nvPr>
        </p:nvSpPr>
        <p:spPr>
          <a:xfrm>
            <a:off x="685800" y="1125538"/>
            <a:ext cx="7772400" cy="4970462"/>
          </a:xfrm>
        </p:spPr>
        <p:txBody>
          <a:bodyPr/>
          <a:lstStyle/>
          <a:p>
            <a:pPr eaLnBrk="1" hangingPunct="1">
              <a:lnSpc>
                <a:spcPct val="80000"/>
              </a:lnSpc>
              <a:buFont typeface="Times New Roman" panose="02020603050405020304" pitchFamily="18" charset="0"/>
              <a:buChar char="−"/>
            </a:pPr>
            <a:r>
              <a:rPr lang="fr-FR" altLang="fr-FR" sz="1800" b="1"/>
              <a:t>Quelques définitions</a:t>
            </a:r>
          </a:p>
          <a:p>
            <a:pPr eaLnBrk="1" hangingPunct="1">
              <a:lnSpc>
                <a:spcPct val="80000"/>
              </a:lnSpc>
              <a:buFontTx/>
              <a:buNone/>
            </a:pPr>
            <a:endParaRPr lang="fr-FR" altLang="fr-FR" sz="1800" b="1"/>
          </a:p>
          <a:p>
            <a:pPr eaLnBrk="1" hangingPunct="1">
              <a:lnSpc>
                <a:spcPct val="80000"/>
              </a:lnSpc>
              <a:buFontTx/>
              <a:buNone/>
            </a:pPr>
            <a:r>
              <a:rPr lang="fr-FR" altLang="fr-FR" sz="1800" b="1"/>
              <a:t>Qu'est-ce qu'une ontologie ?</a:t>
            </a:r>
          </a:p>
          <a:p>
            <a:pPr eaLnBrk="1" hangingPunct="1">
              <a:lnSpc>
                <a:spcPct val="80000"/>
              </a:lnSpc>
              <a:buFontTx/>
              <a:buNone/>
            </a:pPr>
            <a:endParaRPr lang="fr-FR" altLang="fr-FR" sz="1800" b="1"/>
          </a:p>
          <a:p>
            <a:pPr eaLnBrk="1" hangingPunct="1">
              <a:lnSpc>
                <a:spcPct val="80000"/>
              </a:lnSpc>
            </a:pPr>
            <a:r>
              <a:rPr lang="fr-FR" altLang="fr-FR" sz="1800"/>
              <a:t>Le concept d'ontologie existe depuis très longtemps, notamment en philosophie. Il est aujourd'hui plus facilement associé à la définition d'un vocabulaire compréhensible par des machines. Ces vocabulaires/ontologies sont spécifiés avec assez de précision pour autoriser des relations précises entre des termes différents.</a:t>
            </a:r>
          </a:p>
          <a:p>
            <a:pPr eaLnBrk="1" hangingPunct="1">
              <a:lnSpc>
                <a:spcPct val="80000"/>
              </a:lnSpc>
              <a:buFontTx/>
              <a:buNone/>
            </a:pPr>
            <a:endParaRPr lang="fr-FR" altLang="fr-FR" sz="1800"/>
          </a:p>
          <a:p>
            <a:pPr eaLnBrk="1" hangingPunct="1">
              <a:lnSpc>
                <a:spcPct val="80000"/>
              </a:lnSpc>
            </a:pPr>
            <a:r>
              <a:rPr lang="fr-FR" altLang="fr-FR" sz="1800"/>
              <a:t>Une ontologie définit les termes utilisés pour décrire et représenter un champ d'expertise. Les ontologies sont utilisées par les personnes, les bases de données, et les applications qui ont besoin de partager des informations relatives à un domaine bien spécifique, comme la médecine, la fabrication d'outils, l'immobilier, la réparation d'automobiles, la gestion de finances, etc. Les ontologies associent les concepts de base d'un domaine précis et les relations entre ces concepts, tout cela d'une manière compréhensible par les machines. Elles encodent la connaissance d'un domaine particulier ainsi que les connaissances qui recouvrent d'autres domaines, ce qui permet de rendre les connaissances réutilisables. </a:t>
            </a:r>
            <a:endParaRPr lang="fr-FR" altLang="fr-FR" sz="1800" b="1"/>
          </a:p>
          <a:p>
            <a:pPr eaLnBrk="1" hangingPunct="1">
              <a:lnSpc>
                <a:spcPct val="80000"/>
              </a:lnSpc>
            </a:pPr>
            <a:endParaRPr lang="fr-FR" altLang="fr-FR" sz="1800"/>
          </a:p>
        </p:txBody>
      </p:sp>
      <p:sp>
        <p:nvSpPr>
          <p:cNvPr id="8196" name="Espace réservé du numéro de diapositive 5">
            <a:extLst>
              <a:ext uri="{FF2B5EF4-FFF2-40B4-BE49-F238E27FC236}">
                <a16:creationId xmlns:a16="http://schemas.microsoft.com/office/drawing/2014/main" id="{05DBE341-2293-47A7-B11D-8247D9046B1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36887B4-9569-4565-91C3-6066210259A7}" type="slidenum">
              <a:rPr lang="fr-FR" altLang="fr-FR" sz="1200">
                <a:solidFill>
                  <a:srgbClr val="898989"/>
                </a:solidFill>
                <a:latin typeface="Times New Roman" panose="02020603050405020304" pitchFamily="18" charset="0"/>
              </a:rPr>
              <a:pPr>
                <a:spcBef>
                  <a:spcPct val="0"/>
                </a:spcBef>
                <a:buFontTx/>
                <a:buNone/>
              </a:pPr>
              <a:t>3</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26">
            <a:extLst>
              <a:ext uri="{FF2B5EF4-FFF2-40B4-BE49-F238E27FC236}">
                <a16:creationId xmlns:a16="http://schemas.microsoft.com/office/drawing/2014/main" id="{895B0859-A360-40AC-8915-5C59B12647C8}"/>
              </a:ext>
            </a:extLst>
          </p:cNvPr>
          <p:cNvSpPr>
            <a:spLocks noGrp="1"/>
          </p:cNvSpPr>
          <p:nvPr>
            <p:ph idx="1"/>
          </p:nvPr>
        </p:nvSpPr>
        <p:spPr>
          <a:xfrm>
            <a:off x="395288" y="260350"/>
            <a:ext cx="8062912" cy="5475288"/>
          </a:xfrm>
        </p:spPr>
        <p:txBody>
          <a:bodyPr/>
          <a:lstStyle/>
          <a:p>
            <a:pPr eaLnBrk="1" hangingPunct="1">
              <a:lnSpc>
                <a:spcPct val="80000"/>
              </a:lnSpc>
              <a:buFontTx/>
              <a:buNone/>
            </a:pPr>
            <a:r>
              <a:rPr lang="fr-FR" altLang="fr-FR" sz="2400" b="1" dirty="0"/>
              <a:t>Propriétés</a:t>
            </a:r>
            <a:r>
              <a:rPr lang="fr-FR" altLang="fr-FR" sz="1800" dirty="0"/>
              <a:t>   </a:t>
            </a:r>
          </a:p>
          <a:p>
            <a:pPr eaLnBrk="1" hangingPunct="1">
              <a:lnSpc>
                <a:spcPct val="80000"/>
              </a:lnSpc>
              <a:buFontTx/>
              <a:buNone/>
            </a:pPr>
            <a:endParaRPr lang="fr-FR" altLang="fr-FR" sz="1800" dirty="0"/>
          </a:p>
          <a:p>
            <a:pPr eaLnBrk="1" hangingPunct="1">
              <a:lnSpc>
                <a:spcPct val="80000"/>
              </a:lnSpc>
              <a:buFontTx/>
              <a:buNone/>
            </a:pPr>
            <a:r>
              <a:rPr lang="fr-FR" altLang="fr-FR" sz="1800" dirty="0"/>
              <a:t>Voici  quatre propriétés naturelles et générales des </a:t>
            </a:r>
            <a:r>
              <a:rPr lang="fr-FR" altLang="fr-FR" sz="1800" dirty="0" err="1"/>
              <a:t>LDs</a:t>
            </a:r>
            <a:r>
              <a:rPr lang="fr-FR" altLang="fr-FR" sz="1800" dirty="0"/>
              <a:t>:</a:t>
            </a:r>
          </a:p>
          <a:p>
            <a:pPr eaLnBrk="1" hangingPunct="1">
              <a:lnSpc>
                <a:spcPct val="80000"/>
              </a:lnSpc>
              <a:buFontTx/>
              <a:buNone/>
            </a:pPr>
            <a:endParaRPr lang="fr-FR" altLang="fr-FR" sz="1800" b="1" dirty="0"/>
          </a:p>
          <a:p>
            <a:pPr eaLnBrk="1" hangingPunct="1">
              <a:lnSpc>
                <a:spcPct val="80000"/>
              </a:lnSpc>
            </a:pPr>
            <a:r>
              <a:rPr lang="fr-FR" altLang="fr-FR" sz="1800" b="1" dirty="0"/>
              <a:t>Satisfiabilité (consistance):  </a:t>
            </a:r>
            <a:endParaRPr lang="fr-FR" altLang="fr-FR" sz="1800" dirty="0"/>
          </a:p>
          <a:p>
            <a:pPr eaLnBrk="1" hangingPunct="1">
              <a:lnSpc>
                <a:spcPct val="80000"/>
              </a:lnSpc>
              <a:buFontTx/>
              <a:buNone/>
            </a:pPr>
            <a:r>
              <a:rPr lang="fr-FR" altLang="fr-FR" sz="1800" dirty="0"/>
              <a:t>Un concept C est satisfaisable si et seulement si il existe une interprétation I telle que C</a:t>
            </a:r>
            <a:r>
              <a:rPr lang="fr-FR" altLang="fr-FR" sz="1800" baseline="30000" dirty="0"/>
              <a:t>I</a:t>
            </a:r>
            <a:r>
              <a:rPr lang="fr-FR" altLang="fr-FR" sz="1800" dirty="0"/>
              <a:t> </a:t>
            </a:r>
            <a:r>
              <a:rPr lang="fr-FR" altLang="fr-FR" sz="1800" dirty="0">
                <a:cs typeface="Times New Roman" panose="02020603050405020304" pitchFamily="18" charset="0"/>
              </a:rPr>
              <a:t>≠</a:t>
            </a:r>
            <a:r>
              <a:rPr lang="en-US" altLang="fr-FR" sz="1800" dirty="0">
                <a:cs typeface="Times New Roman" panose="02020603050405020304" pitchFamily="18" charset="0"/>
              </a:rPr>
              <a:t> </a:t>
            </a:r>
            <a:r>
              <a:rPr lang="fr-FR" altLang="fr-FR" sz="1800" dirty="0"/>
              <a:t>ф .</a:t>
            </a:r>
          </a:p>
          <a:p>
            <a:pPr eaLnBrk="1" hangingPunct="1">
              <a:lnSpc>
                <a:spcPct val="80000"/>
              </a:lnSpc>
            </a:pPr>
            <a:endParaRPr lang="fr-FR" altLang="fr-FR" sz="1800" b="1" dirty="0"/>
          </a:p>
          <a:p>
            <a:pPr eaLnBrk="1" hangingPunct="1">
              <a:lnSpc>
                <a:spcPct val="80000"/>
              </a:lnSpc>
            </a:pPr>
            <a:r>
              <a:rPr lang="fr-FR" altLang="fr-FR" sz="1800" b="1" dirty="0"/>
              <a:t>Subsomption :</a:t>
            </a:r>
            <a:endParaRPr lang="fr-FR" altLang="fr-FR" sz="1800" dirty="0"/>
          </a:p>
          <a:p>
            <a:pPr eaLnBrk="1" hangingPunct="1">
              <a:lnSpc>
                <a:spcPct val="80000"/>
              </a:lnSpc>
              <a:buFontTx/>
              <a:buNone/>
            </a:pPr>
            <a:r>
              <a:rPr lang="fr-FR" altLang="fr-FR" sz="1800" dirty="0"/>
              <a:t>Un concept C est subsumé par un concept D si et seulement si C</a:t>
            </a:r>
            <a:r>
              <a:rPr lang="fr-FR" altLang="fr-FR" sz="1800" baseline="30000" dirty="0"/>
              <a:t>I  </a:t>
            </a:r>
            <a:r>
              <a:rPr lang="en-US" altLang="fr-FR" sz="1800" dirty="0">
                <a:cs typeface="Times New Roman" panose="02020603050405020304" pitchFamily="18" charset="0"/>
              </a:rPr>
              <a:t>C</a:t>
            </a:r>
            <a:r>
              <a:rPr lang="fr-FR" altLang="fr-FR" sz="1800" dirty="0"/>
              <a:t>  D</a:t>
            </a:r>
            <a:r>
              <a:rPr lang="fr-FR" altLang="fr-FR" sz="1800" baseline="30000" dirty="0"/>
              <a:t>I</a:t>
            </a:r>
            <a:r>
              <a:rPr lang="fr-FR" altLang="fr-FR" sz="1800" dirty="0"/>
              <a:t> pour toute interprétation I.</a:t>
            </a:r>
          </a:p>
          <a:p>
            <a:pPr eaLnBrk="1" hangingPunct="1">
              <a:lnSpc>
                <a:spcPct val="80000"/>
              </a:lnSpc>
              <a:buFontTx/>
              <a:buNone/>
            </a:pPr>
            <a:endParaRPr lang="fr-FR" altLang="fr-FR" sz="1800" dirty="0"/>
          </a:p>
          <a:p>
            <a:pPr eaLnBrk="1" hangingPunct="1">
              <a:lnSpc>
                <a:spcPct val="80000"/>
              </a:lnSpc>
            </a:pPr>
            <a:r>
              <a:rPr lang="fr-FR" altLang="fr-FR" sz="1800" b="1" dirty="0"/>
              <a:t>Equivalence : </a:t>
            </a:r>
            <a:endParaRPr lang="fr-FR" altLang="fr-FR" sz="1800" dirty="0"/>
          </a:p>
          <a:p>
            <a:pPr eaLnBrk="1" hangingPunct="1">
              <a:lnSpc>
                <a:spcPct val="80000"/>
              </a:lnSpc>
              <a:buFontTx/>
              <a:buNone/>
            </a:pPr>
            <a:r>
              <a:rPr lang="fr-FR" altLang="fr-FR" sz="1800" dirty="0"/>
              <a:t>Un concept C est équivalent à un concept D si et seulement si C</a:t>
            </a:r>
            <a:r>
              <a:rPr lang="fr-FR" altLang="fr-FR" sz="1800" baseline="30000" dirty="0"/>
              <a:t>I</a:t>
            </a:r>
            <a:r>
              <a:rPr lang="fr-FR" altLang="fr-FR" sz="1800" dirty="0"/>
              <a:t> = D</a:t>
            </a:r>
            <a:r>
              <a:rPr lang="fr-FR" altLang="fr-FR" sz="1800" baseline="30000" dirty="0"/>
              <a:t>I</a:t>
            </a:r>
            <a:r>
              <a:rPr lang="fr-FR" altLang="fr-FR" sz="1800" dirty="0"/>
              <a:t> pour toute interprétation I.</a:t>
            </a:r>
          </a:p>
          <a:p>
            <a:pPr eaLnBrk="1" hangingPunct="1">
              <a:lnSpc>
                <a:spcPct val="80000"/>
              </a:lnSpc>
              <a:buFontTx/>
              <a:buNone/>
            </a:pPr>
            <a:endParaRPr lang="fr-FR" altLang="fr-FR" sz="1800" b="1" dirty="0"/>
          </a:p>
          <a:p>
            <a:pPr eaLnBrk="1" hangingPunct="1">
              <a:lnSpc>
                <a:spcPct val="80000"/>
              </a:lnSpc>
            </a:pPr>
            <a:r>
              <a:rPr lang="fr-FR" altLang="fr-FR" sz="1800" b="1" dirty="0"/>
              <a:t>Incompatibilité : </a:t>
            </a:r>
            <a:endParaRPr lang="fr-FR" altLang="fr-FR" sz="1800" dirty="0"/>
          </a:p>
          <a:p>
            <a:pPr eaLnBrk="1" hangingPunct="1">
              <a:lnSpc>
                <a:spcPct val="80000"/>
              </a:lnSpc>
              <a:buFontTx/>
              <a:buNone/>
            </a:pPr>
            <a:r>
              <a:rPr lang="fr-FR" altLang="fr-FR" sz="1800" dirty="0"/>
              <a:t>Deux concepts C et D sont incompatibles si et  seulement si C</a:t>
            </a:r>
            <a:r>
              <a:rPr lang="fr-FR" altLang="fr-FR" sz="1800" baseline="30000" dirty="0"/>
              <a:t>I</a:t>
            </a:r>
            <a:r>
              <a:rPr lang="fr-FR" altLang="fr-FR" sz="1800" dirty="0"/>
              <a:t> </a:t>
            </a:r>
            <a:r>
              <a:rPr lang="fr-FR" altLang="fr-FR" sz="1800" dirty="0">
                <a:cs typeface="Times New Roman" panose="02020603050405020304" pitchFamily="18" charset="0"/>
              </a:rPr>
              <a:t>∩</a:t>
            </a:r>
            <a:r>
              <a:rPr lang="fr-FR" altLang="fr-FR" sz="1800" dirty="0"/>
              <a:t> D</a:t>
            </a:r>
            <a:r>
              <a:rPr lang="fr-FR" altLang="fr-FR" sz="1800" baseline="30000" dirty="0"/>
              <a:t>I</a:t>
            </a:r>
            <a:r>
              <a:rPr lang="fr-FR" altLang="fr-FR" sz="1800" dirty="0"/>
              <a:t> = ф pour toute interprétation I.</a:t>
            </a:r>
          </a:p>
          <a:p>
            <a:pPr eaLnBrk="1" hangingPunct="1">
              <a:lnSpc>
                <a:spcPct val="80000"/>
              </a:lnSpc>
              <a:buFontTx/>
              <a:buNone/>
            </a:pPr>
            <a:r>
              <a:rPr lang="fr-FR" altLang="fr-FR" sz="1800" dirty="0"/>
              <a:t>  </a:t>
            </a:r>
          </a:p>
          <a:p>
            <a:pPr eaLnBrk="1" hangingPunct="1">
              <a:lnSpc>
                <a:spcPct val="80000"/>
              </a:lnSpc>
              <a:buFontTx/>
              <a:buNone/>
            </a:pPr>
            <a:r>
              <a:rPr lang="fr-FR" altLang="fr-FR" sz="1800" dirty="0"/>
              <a:t>Une bonne référence bibliographique  pour une introduction générale sur les </a:t>
            </a:r>
            <a:r>
              <a:rPr lang="fr-FR" altLang="fr-FR" sz="1800" dirty="0" err="1"/>
              <a:t>LDs</a:t>
            </a:r>
            <a:r>
              <a:rPr lang="fr-FR" altLang="fr-FR" sz="1800" dirty="0"/>
              <a:t> se trouve dans </a:t>
            </a:r>
            <a:r>
              <a:rPr lang="fr-FR" altLang="fr-FR" sz="3600" dirty="0"/>
              <a:t> </a:t>
            </a:r>
            <a:r>
              <a:rPr lang="fr-FR" altLang="fr-FR" sz="2400" dirty="0"/>
              <a:t>A. Napoli, « Une introduction aux logiques de descriptions », 1997.</a:t>
            </a:r>
          </a:p>
          <a:p>
            <a:pPr eaLnBrk="1" hangingPunct="1">
              <a:lnSpc>
                <a:spcPct val="80000"/>
              </a:lnSpc>
              <a:buFontTx/>
              <a:buNone/>
            </a:pPr>
            <a:r>
              <a:rPr lang="fr-FR" altLang="fr-FR" sz="1800" dirty="0"/>
              <a:t> </a:t>
            </a:r>
          </a:p>
        </p:txBody>
      </p:sp>
      <p:sp>
        <p:nvSpPr>
          <p:cNvPr id="63491" name="Espace réservé du numéro de diapositive 5">
            <a:extLst>
              <a:ext uri="{FF2B5EF4-FFF2-40B4-BE49-F238E27FC236}">
                <a16:creationId xmlns:a16="http://schemas.microsoft.com/office/drawing/2014/main" id="{A50E2CBF-20EB-4284-A8D5-F72BEA397DD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5851DF6-F993-4A22-AF71-6FB1C31C5E81}" type="slidenum">
              <a:rPr lang="fr-FR" altLang="fr-FR" sz="1200">
                <a:solidFill>
                  <a:srgbClr val="898989"/>
                </a:solidFill>
                <a:latin typeface="Times New Roman" panose="02020603050405020304" pitchFamily="18" charset="0"/>
              </a:rPr>
              <a:pPr>
                <a:spcBef>
                  <a:spcPct val="0"/>
                </a:spcBef>
                <a:buFontTx/>
                <a:buNone/>
              </a:pPr>
              <a:t>30</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AFE72B71-5708-4B1A-A8FA-A6033C8FDA6E}"/>
              </a:ext>
            </a:extLst>
          </p:cNvPr>
          <p:cNvSpPr>
            <a:spLocks noGrp="1"/>
          </p:cNvSpPr>
          <p:nvPr>
            <p:ph idx="1"/>
          </p:nvPr>
        </p:nvSpPr>
        <p:spPr>
          <a:xfrm>
            <a:off x="685800" y="188913"/>
            <a:ext cx="7772400" cy="5907087"/>
          </a:xfrm>
        </p:spPr>
        <p:txBody>
          <a:bodyPr/>
          <a:lstStyle/>
          <a:p>
            <a:pPr eaLnBrk="1" hangingPunct="1">
              <a:lnSpc>
                <a:spcPct val="80000"/>
              </a:lnSpc>
              <a:buFontTx/>
              <a:buNone/>
            </a:pPr>
            <a:r>
              <a:rPr lang="fr-FR" altLang="fr-FR" sz="900"/>
              <a:t>    </a:t>
            </a:r>
            <a:r>
              <a:rPr lang="fr-FR" altLang="fr-FR" sz="1600" b="1"/>
              <a:t>Les  frames </a:t>
            </a:r>
          </a:p>
          <a:p>
            <a:pPr eaLnBrk="1" hangingPunct="1">
              <a:lnSpc>
                <a:spcPct val="80000"/>
              </a:lnSpc>
              <a:buFontTx/>
              <a:buNone/>
            </a:pPr>
            <a:endParaRPr lang="fr-FR" altLang="fr-FR" sz="1600" b="1"/>
          </a:p>
          <a:p>
            <a:pPr eaLnBrk="1" hangingPunct="1">
              <a:lnSpc>
                <a:spcPct val="80000"/>
              </a:lnSpc>
            </a:pPr>
            <a:r>
              <a:rPr lang="fr-FR" altLang="fr-FR" sz="1600"/>
              <a:t>Introduits dès les années 70 par Marvin Minsky comme une modélisation de base pour la représentation de connaissances dans le domaine de l’Intelligence Artificielle (IA), le modèle des frames a depuis été adapté à d’autres problématiques puisqu’il a donné naissance au modèle objet, qui envahit peu à peu les différentes branches de l’informatique</a:t>
            </a:r>
          </a:p>
          <a:p>
            <a:pPr eaLnBrk="1" hangingPunct="1">
              <a:lnSpc>
                <a:spcPct val="80000"/>
              </a:lnSpc>
              <a:buFontTx/>
              <a:buNone/>
            </a:pPr>
            <a:endParaRPr lang="fr-FR" altLang="fr-FR" sz="1600"/>
          </a:p>
          <a:p>
            <a:pPr eaLnBrk="1" hangingPunct="1">
              <a:lnSpc>
                <a:spcPct val="80000"/>
              </a:lnSpc>
            </a:pPr>
            <a:r>
              <a:rPr lang="fr-FR" altLang="fr-FR" sz="1600"/>
              <a:t> Un « frame » est  un objet nommé, qui est utilisé pour représenter un certain concept dans un domaine. </a:t>
            </a:r>
          </a:p>
          <a:p>
            <a:pPr eaLnBrk="1" hangingPunct="1">
              <a:lnSpc>
                <a:spcPct val="80000"/>
              </a:lnSpc>
            </a:pPr>
            <a:r>
              <a:rPr lang="fr-FR" altLang="fr-FR" sz="1600"/>
              <a:t> Un frame représente n’importe quelle primitive conceptuelle et il est dotée d’attributs (slots), qui peuvent porter différentes valeurs (facets), et d’instances.</a:t>
            </a:r>
          </a:p>
          <a:p>
            <a:pPr eaLnBrk="1" hangingPunct="1">
              <a:lnSpc>
                <a:spcPct val="80000"/>
              </a:lnSpc>
            </a:pPr>
            <a:r>
              <a:rPr lang="fr-FR" altLang="fr-FR" sz="1600"/>
              <a:t>   Il y a une correspondance entre les systèmes de frame et ceux orientés objet :</a:t>
            </a:r>
          </a:p>
          <a:p>
            <a:pPr marL="827088" lvl="1" eaLnBrk="1" hangingPunct="1">
              <a:lnSpc>
                <a:spcPct val="80000"/>
              </a:lnSpc>
            </a:pPr>
            <a:r>
              <a:rPr lang="fr-FR" altLang="fr-FR" sz="1600"/>
              <a:t> les classes et les instances correspondent avec les frames,</a:t>
            </a:r>
          </a:p>
          <a:p>
            <a:pPr marL="827088" lvl="1" eaLnBrk="1" hangingPunct="1">
              <a:lnSpc>
                <a:spcPct val="80000"/>
              </a:lnSpc>
            </a:pPr>
            <a:r>
              <a:rPr lang="fr-FR" altLang="fr-FR" sz="1600"/>
              <a:t> les attributs correspondent avec les slots,</a:t>
            </a:r>
          </a:p>
          <a:p>
            <a:pPr marL="827088" lvl="1" eaLnBrk="1" hangingPunct="1">
              <a:lnSpc>
                <a:spcPct val="80000"/>
              </a:lnSpc>
            </a:pPr>
            <a:r>
              <a:rPr lang="fr-FR" altLang="fr-FR" sz="1600"/>
              <a:t> Entre les frames, il y a aussi la spécialisation (l’héritage). Un frame F1 est plus spécifique qu’un frame F2 si toute instance de F1 est instance de F2.</a:t>
            </a:r>
          </a:p>
          <a:p>
            <a:pPr marL="827088" lvl="1" eaLnBrk="1" hangingPunct="1">
              <a:lnSpc>
                <a:spcPct val="80000"/>
              </a:lnSpc>
              <a:buFontTx/>
              <a:buNone/>
            </a:pPr>
            <a:endParaRPr lang="fr-FR" altLang="fr-FR" sz="1600"/>
          </a:p>
          <a:p>
            <a:pPr eaLnBrk="1" hangingPunct="1">
              <a:lnSpc>
                <a:spcPct val="80000"/>
              </a:lnSpc>
            </a:pPr>
            <a:r>
              <a:rPr lang="fr-FR" altLang="fr-FR" sz="1600" b="1"/>
              <a:t>Frame de Minsky</a:t>
            </a:r>
            <a:r>
              <a:rPr lang="fr-FR" altLang="fr-FR" sz="1600"/>
              <a:t> : structure de données qui représente un objet typique comme une automobile ou une situation stéréotype comme conduire une voiture</a:t>
            </a:r>
          </a:p>
          <a:p>
            <a:pPr eaLnBrk="1" hangingPunct="1">
              <a:lnSpc>
                <a:spcPct val="80000"/>
              </a:lnSpc>
            </a:pPr>
            <a:endParaRPr lang="fr-FR" altLang="fr-FR" sz="1600"/>
          </a:p>
          <a:p>
            <a:pPr eaLnBrk="1" hangingPunct="1">
              <a:lnSpc>
                <a:spcPct val="80000"/>
              </a:lnSpc>
            </a:pPr>
            <a:r>
              <a:rPr lang="fr-FR" altLang="fr-FR" sz="1600" b="1"/>
              <a:t>Frame après Minsky</a:t>
            </a:r>
          </a:p>
          <a:p>
            <a:pPr eaLnBrk="1" hangingPunct="1">
              <a:lnSpc>
                <a:spcPct val="80000"/>
              </a:lnSpc>
              <a:buFontTx/>
              <a:buNone/>
            </a:pPr>
            <a:r>
              <a:rPr lang="fr-FR" altLang="fr-FR" sz="1600"/>
              <a:t>après Minsky, cette notion a beaucoup évolué :</a:t>
            </a:r>
          </a:p>
          <a:p>
            <a:pPr eaLnBrk="1" hangingPunct="1">
              <a:lnSpc>
                <a:spcPct val="80000"/>
              </a:lnSpc>
              <a:buFontTx/>
              <a:buNone/>
            </a:pPr>
            <a:r>
              <a:rPr lang="fr-FR" altLang="fr-FR" sz="1600"/>
              <a:t>Frame = structure à trois niveaux : frame- attribut - facette</a:t>
            </a:r>
          </a:p>
          <a:p>
            <a:pPr eaLnBrk="1" hangingPunct="1">
              <a:lnSpc>
                <a:spcPct val="80000"/>
              </a:lnSpc>
              <a:buFontTx/>
              <a:buNone/>
            </a:pPr>
            <a:endParaRPr lang="fr-FR" altLang="fr-FR" sz="1600"/>
          </a:p>
        </p:txBody>
      </p:sp>
      <p:sp>
        <p:nvSpPr>
          <p:cNvPr id="65539" name="Espace réservé du numéro de diapositive 5">
            <a:extLst>
              <a:ext uri="{FF2B5EF4-FFF2-40B4-BE49-F238E27FC236}">
                <a16:creationId xmlns:a16="http://schemas.microsoft.com/office/drawing/2014/main" id="{19D3499C-F03C-4C33-ACA0-62BD20BC527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7F1ADDE-8105-4F94-B8F6-BDB1D2AF5748}" type="slidenum">
              <a:rPr lang="fr-FR" altLang="fr-FR" sz="1200">
                <a:solidFill>
                  <a:srgbClr val="898989"/>
                </a:solidFill>
                <a:latin typeface="Times New Roman" panose="02020603050405020304" pitchFamily="18" charset="0"/>
              </a:rPr>
              <a:pPr>
                <a:spcBef>
                  <a:spcPct val="0"/>
                </a:spcBef>
                <a:buFontTx/>
                <a:buNone/>
              </a:pPr>
              <a:t>31</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51FC3B4F-D120-470B-B905-2923F129BCA5}"/>
              </a:ext>
            </a:extLst>
          </p:cNvPr>
          <p:cNvSpPr>
            <a:spLocks noGrp="1"/>
          </p:cNvSpPr>
          <p:nvPr>
            <p:ph idx="1"/>
          </p:nvPr>
        </p:nvSpPr>
        <p:spPr>
          <a:xfrm>
            <a:off x="685800" y="333375"/>
            <a:ext cx="7772400" cy="6264275"/>
          </a:xfrm>
        </p:spPr>
        <p:txBody>
          <a:bodyPr/>
          <a:lstStyle/>
          <a:p>
            <a:pPr eaLnBrk="1" hangingPunct="1">
              <a:lnSpc>
                <a:spcPct val="80000"/>
              </a:lnSpc>
              <a:buFontTx/>
              <a:buNone/>
            </a:pPr>
            <a:r>
              <a:rPr lang="fr-FR" altLang="fr-FR" sz="1600" b="1"/>
              <a:t>attributs</a:t>
            </a:r>
            <a:r>
              <a:rPr lang="fr-FR" altLang="fr-FR" sz="1600"/>
              <a:t> : propriétés du concept</a:t>
            </a:r>
          </a:p>
          <a:p>
            <a:pPr eaLnBrk="1" hangingPunct="1">
              <a:lnSpc>
                <a:spcPct val="80000"/>
              </a:lnSpc>
              <a:buFontTx/>
              <a:buNone/>
            </a:pPr>
            <a:r>
              <a:rPr lang="fr-FR" altLang="fr-FR" sz="1600" b="1"/>
              <a:t>facettes</a:t>
            </a:r>
            <a:r>
              <a:rPr lang="fr-FR" altLang="fr-FR" sz="1600"/>
              <a:t> : un attribut est à son tour décrit par des facettes : elles peuvent être</a:t>
            </a:r>
            <a:r>
              <a:rPr lang="fr-FR" altLang="fr-FR" sz="1600" b="1"/>
              <a:t> descriptives </a:t>
            </a:r>
            <a:r>
              <a:rPr lang="fr-FR" altLang="fr-FR" sz="1600"/>
              <a:t>ou </a:t>
            </a:r>
            <a:r>
              <a:rPr lang="fr-FR" altLang="fr-FR" sz="1600" b="1"/>
              <a:t>comportementales</a:t>
            </a:r>
          </a:p>
          <a:p>
            <a:pPr eaLnBrk="1" hangingPunct="1">
              <a:lnSpc>
                <a:spcPct val="80000"/>
              </a:lnSpc>
            </a:pPr>
            <a:r>
              <a:rPr lang="fr-FR" altLang="fr-FR" sz="1600" b="1"/>
              <a:t>Les facettes</a:t>
            </a:r>
            <a:endParaRPr lang="fr-FR" altLang="fr-FR" sz="1600"/>
          </a:p>
          <a:p>
            <a:pPr eaLnBrk="1" hangingPunct="1">
              <a:lnSpc>
                <a:spcPct val="80000"/>
              </a:lnSpc>
              <a:buFontTx/>
              <a:buNone/>
            </a:pPr>
            <a:r>
              <a:rPr lang="fr-FR" altLang="fr-FR" sz="1600"/>
              <a:t>1. facettes de typage   : $un, $liste-de  $intervalle</a:t>
            </a:r>
          </a:p>
          <a:p>
            <a:pPr eaLnBrk="1" hangingPunct="1">
              <a:lnSpc>
                <a:spcPct val="80000"/>
              </a:lnSpc>
              <a:buFontTx/>
              <a:buNone/>
            </a:pPr>
            <a:r>
              <a:rPr lang="fr-FR" altLang="fr-FR" sz="1600"/>
              <a:t>2. facettes de valeur    : $valeur   $défaut</a:t>
            </a:r>
          </a:p>
          <a:p>
            <a:pPr eaLnBrk="1" hangingPunct="1">
              <a:lnSpc>
                <a:spcPct val="80000"/>
              </a:lnSpc>
              <a:buFontTx/>
              <a:buNone/>
            </a:pPr>
            <a:r>
              <a:rPr lang="fr-FR" altLang="fr-FR" sz="1600"/>
              <a:t>3. facettes procédurales (appelées aussi réflexes ou démons). Elles se </a:t>
            </a:r>
            <a:r>
              <a:rPr lang="fr-FR" altLang="fr-FR" sz="1600" b="1"/>
              <a:t>déclenchent</a:t>
            </a:r>
            <a:r>
              <a:rPr lang="fr-FR" altLang="fr-FR" sz="1600"/>
              <a:t> lors des </a:t>
            </a:r>
            <a:r>
              <a:rPr lang="fr-FR" altLang="fr-FR" sz="1600" b="1"/>
              <a:t>accès aux attributs</a:t>
            </a:r>
          </a:p>
          <a:p>
            <a:pPr eaLnBrk="1" hangingPunct="1">
              <a:lnSpc>
                <a:spcPct val="80000"/>
              </a:lnSpc>
              <a:buFontTx/>
              <a:buNone/>
            </a:pPr>
            <a:endParaRPr lang="fr-FR" altLang="fr-FR" sz="1600" b="1"/>
          </a:p>
          <a:p>
            <a:pPr eaLnBrk="1" hangingPunct="1">
              <a:lnSpc>
                <a:spcPct val="80000"/>
              </a:lnSpc>
              <a:buFontTx/>
              <a:buNone/>
            </a:pPr>
            <a:r>
              <a:rPr lang="fr-FR" altLang="fr-FR" sz="1600" b="1"/>
              <a:t>    les réflexes à priori</a:t>
            </a:r>
            <a:r>
              <a:rPr lang="fr-FR" altLang="fr-FR" sz="1600"/>
              <a:t> : </a:t>
            </a:r>
          </a:p>
          <a:p>
            <a:pPr eaLnBrk="1" hangingPunct="1">
              <a:lnSpc>
                <a:spcPct val="80000"/>
              </a:lnSpc>
              <a:buFontTx/>
              <a:buNone/>
            </a:pPr>
            <a:r>
              <a:rPr lang="fr-FR" altLang="fr-FR" sz="1600"/>
              <a:t>     $si-besoin : calcule la valeur d ’un attribut avant de l ’utiliser</a:t>
            </a:r>
          </a:p>
          <a:p>
            <a:pPr eaLnBrk="1" hangingPunct="1">
              <a:lnSpc>
                <a:spcPct val="80000"/>
              </a:lnSpc>
              <a:buFontTx/>
              <a:buNone/>
            </a:pPr>
            <a:r>
              <a:rPr lang="fr-FR" altLang="fr-FR" sz="1600"/>
              <a:t>     $si-possible : vérifie la valeur d ’un attribut avant de l ’écrire</a:t>
            </a:r>
          </a:p>
          <a:p>
            <a:pPr eaLnBrk="1" hangingPunct="1">
              <a:lnSpc>
                <a:spcPct val="80000"/>
              </a:lnSpc>
              <a:buFontTx/>
              <a:buNone/>
            </a:pPr>
            <a:endParaRPr lang="fr-FR" altLang="fr-FR" sz="1600"/>
          </a:p>
          <a:p>
            <a:pPr eaLnBrk="1" hangingPunct="1">
              <a:lnSpc>
                <a:spcPct val="80000"/>
              </a:lnSpc>
              <a:buFontTx/>
              <a:buNone/>
            </a:pPr>
            <a:r>
              <a:rPr lang="fr-FR" altLang="fr-FR" sz="1600" b="1">
                <a:solidFill>
                  <a:schemeClr val="accent1"/>
                </a:solidFill>
              </a:rPr>
              <a:t>    </a:t>
            </a:r>
            <a:r>
              <a:rPr lang="fr-FR" altLang="fr-FR" sz="1600" b="1"/>
              <a:t>les réflexes à postériori</a:t>
            </a:r>
            <a:endParaRPr lang="fr-FR" altLang="fr-FR" sz="1600"/>
          </a:p>
          <a:p>
            <a:pPr eaLnBrk="1" hangingPunct="1">
              <a:lnSpc>
                <a:spcPct val="80000"/>
              </a:lnSpc>
              <a:buFontTx/>
              <a:buNone/>
            </a:pPr>
            <a:r>
              <a:rPr lang="fr-FR" altLang="fr-FR" sz="1600"/>
              <a:t>     $si-ajout : activée après modification de l’attribut </a:t>
            </a:r>
          </a:p>
          <a:p>
            <a:pPr eaLnBrk="1" hangingPunct="1">
              <a:lnSpc>
                <a:spcPct val="80000"/>
              </a:lnSpc>
              <a:buFontTx/>
              <a:buNone/>
            </a:pPr>
            <a:r>
              <a:rPr lang="fr-FR" altLang="fr-FR" sz="1600"/>
              <a:t>     $si-enlève : activée après suppression de la valeur de l’attribut</a:t>
            </a:r>
          </a:p>
          <a:p>
            <a:pPr eaLnBrk="1" hangingPunct="1">
              <a:lnSpc>
                <a:spcPct val="80000"/>
              </a:lnSpc>
              <a:buFontTx/>
              <a:buNone/>
            </a:pPr>
            <a:r>
              <a:rPr lang="fr-FR" altLang="fr-FR" sz="1600"/>
              <a:t> </a:t>
            </a:r>
            <a:endParaRPr lang="fr-FR" altLang="fr-FR" sz="1600" b="1"/>
          </a:p>
          <a:p>
            <a:pPr eaLnBrk="1" hangingPunct="1">
              <a:lnSpc>
                <a:spcPct val="80000"/>
              </a:lnSpc>
              <a:buFontTx/>
              <a:buNone/>
            </a:pPr>
            <a:r>
              <a:rPr lang="fr-FR" altLang="fr-FR" sz="1600" b="1"/>
              <a:t>   Exemple </a:t>
            </a:r>
          </a:p>
          <a:p>
            <a:pPr eaLnBrk="1" hangingPunct="1">
              <a:lnSpc>
                <a:spcPct val="80000"/>
              </a:lnSpc>
              <a:buFontTx/>
              <a:buNone/>
            </a:pPr>
            <a:r>
              <a:rPr lang="fr-FR" altLang="fr-FR" sz="1600"/>
              <a:t>Frame Atome</a:t>
            </a:r>
          </a:p>
          <a:p>
            <a:pPr eaLnBrk="1" hangingPunct="1">
              <a:lnSpc>
                <a:spcPct val="80000"/>
              </a:lnSpc>
              <a:buFontTx/>
              <a:buNone/>
            </a:pPr>
            <a:r>
              <a:rPr lang="fr-FR" altLang="fr-FR" sz="1600"/>
              <a:t>{ valence    $un entier                                  liaisons        $liste-de   liaison</a:t>
            </a:r>
          </a:p>
          <a:p>
            <a:pPr eaLnBrk="1" hangingPunct="1">
              <a:lnSpc>
                <a:spcPct val="80000"/>
              </a:lnSpc>
              <a:buFontTx/>
              <a:buNone/>
            </a:pPr>
            <a:r>
              <a:rPr lang="fr-FR" altLang="fr-FR" sz="1600"/>
              <a:t>                  $intervalle    1..6                        saturation    $un           entier</a:t>
            </a:r>
          </a:p>
          <a:p>
            <a:pPr eaLnBrk="1" hangingPunct="1">
              <a:lnSpc>
                <a:spcPct val="80000"/>
              </a:lnSpc>
              <a:buFontTx/>
              <a:buNone/>
            </a:pPr>
            <a:r>
              <a:rPr lang="fr-FR" altLang="fr-FR" sz="1600"/>
              <a:t>  charge       $un entier                                                      $défaut     0</a:t>
            </a:r>
          </a:p>
          <a:p>
            <a:pPr eaLnBrk="1" hangingPunct="1">
              <a:lnSpc>
                <a:spcPct val="80000"/>
              </a:lnSpc>
              <a:buFontTx/>
              <a:buNone/>
            </a:pPr>
            <a:r>
              <a:rPr lang="fr-FR" altLang="fr-FR" sz="1600"/>
              <a:t>                   $défaut        0                                                 $si-besoin calcul-saturation()}</a:t>
            </a:r>
          </a:p>
          <a:p>
            <a:pPr eaLnBrk="1" hangingPunct="1">
              <a:lnSpc>
                <a:spcPct val="80000"/>
              </a:lnSpc>
              <a:buFontTx/>
              <a:buNone/>
            </a:pPr>
            <a:r>
              <a:rPr lang="fr-FR" altLang="fr-FR" sz="1600"/>
              <a:t> atomeliés   $liste-de Atome</a:t>
            </a:r>
          </a:p>
          <a:p>
            <a:pPr eaLnBrk="1" hangingPunct="1">
              <a:lnSpc>
                <a:spcPct val="80000"/>
              </a:lnSpc>
              <a:buFontTx/>
              <a:buNone/>
            </a:pPr>
            <a:r>
              <a:rPr lang="fr-FR" altLang="fr-FR" sz="1600"/>
              <a:t>                   $si-ajout calcule-liaison()</a:t>
            </a:r>
          </a:p>
          <a:p>
            <a:pPr eaLnBrk="1" hangingPunct="1">
              <a:lnSpc>
                <a:spcPct val="80000"/>
              </a:lnSpc>
              <a:buFontTx/>
              <a:buNone/>
            </a:pPr>
            <a:r>
              <a:rPr lang="fr-FR" altLang="fr-FR" sz="1600"/>
              <a:t>                   $si-enlève calcule-liaison()</a:t>
            </a:r>
          </a:p>
          <a:p>
            <a:pPr eaLnBrk="1" hangingPunct="1">
              <a:lnSpc>
                <a:spcPct val="80000"/>
              </a:lnSpc>
              <a:buFontTx/>
              <a:buNone/>
            </a:pPr>
            <a:endParaRPr lang="fr-FR" altLang="fr-FR" sz="1600"/>
          </a:p>
          <a:p>
            <a:pPr eaLnBrk="1" hangingPunct="1">
              <a:lnSpc>
                <a:spcPct val="80000"/>
              </a:lnSpc>
              <a:buFontTx/>
              <a:buNone/>
            </a:pPr>
            <a:endParaRPr lang="fr-FR" altLang="fr-FR" sz="1600"/>
          </a:p>
          <a:p>
            <a:pPr eaLnBrk="1" hangingPunct="1">
              <a:lnSpc>
                <a:spcPct val="80000"/>
              </a:lnSpc>
              <a:buFontTx/>
              <a:buNone/>
            </a:pPr>
            <a:r>
              <a:rPr lang="fr-FR" altLang="fr-FR" sz="1600"/>
              <a:t>}      </a:t>
            </a:r>
          </a:p>
        </p:txBody>
      </p:sp>
      <p:sp>
        <p:nvSpPr>
          <p:cNvPr id="67587" name="Espace réservé du numéro de diapositive 5">
            <a:extLst>
              <a:ext uri="{FF2B5EF4-FFF2-40B4-BE49-F238E27FC236}">
                <a16:creationId xmlns:a16="http://schemas.microsoft.com/office/drawing/2014/main" id="{E82A42FF-2EF5-4502-8576-F37164DCBC4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115E883-5E45-4ADF-9B99-DA0EB9125BE1}" type="slidenum">
              <a:rPr lang="fr-FR" altLang="fr-FR" sz="1200">
                <a:solidFill>
                  <a:srgbClr val="898989"/>
                </a:solidFill>
                <a:latin typeface="Times New Roman" panose="02020603050405020304" pitchFamily="18" charset="0"/>
              </a:rPr>
              <a:pPr>
                <a:spcBef>
                  <a:spcPct val="0"/>
                </a:spcBef>
                <a:buFontTx/>
                <a:buNone/>
              </a:pPr>
              <a:t>32</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4015293D-7563-4AB9-A6E1-CF8377A95E12}"/>
              </a:ext>
            </a:extLst>
          </p:cNvPr>
          <p:cNvSpPr>
            <a:spLocks noGrp="1"/>
          </p:cNvSpPr>
          <p:nvPr>
            <p:ph idx="1"/>
          </p:nvPr>
        </p:nvSpPr>
        <p:spPr>
          <a:xfrm>
            <a:off x="685800" y="260350"/>
            <a:ext cx="7772400" cy="6481763"/>
          </a:xfrm>
        </p:spPr>
        <p:txBody>
          <a:bodyPr/>
          <a:lstStyle/>
          <a:p>
            <a:pPr eaLnBrk="1" hangingPunct="1">
              <a:lnSpc>
                <a:spcPct val="80000"/>
              </a:lnSpc>
              <a:buFontTx/>
              <a:buNone/>
            </a:pPr>
            <a:r>
              <a:rPr lang="fr-FR" altLang="fr-FR" sz="1600" b="1"/>
              <a:t>Sous-frame et héritage</a:t>
            </a:r>
          </a:p>
          <a:p>
            <a:pPr eaLnBrk="1" hangingPunct="1">
              <a:lnSpc>
                <a:spcPct val="80000"/>
              </a:lnSpc>
              <a:buFontTx/>
              <a:buNone/>
            </a:pPr>
            <a:r>
              <a:rPr lang="fr-FR" altLang="fr-FR" sz="1600"/>
              <a:t>sous-frame = spécialisation d ’un ou de plusieurs frames dont il hérite les couples attribut-valeur</a:t>
            </a:r>
          </a:p>
          <a:p>
            <a:pPr eaLnBrk="1" hangingPunct="1">
              <a:lnSpc>
                <a:spcPct val="80000"/>
              </a:lnSpc>
              <a:buFontTx/>
              <a:buNone/>
            </a:pPr>
            <a:r>
              <a:rPr lang="fr-FR" altLang="fr-FR" sz="1600"/>
              <a:t>Un frame st spécialisé par </a:t>
            </a:r>
          </a:p>
          <a:p>
            <a:pPr eaLnBrk="1" hangingPunct="1">
              <a:lnSpc>
                <a:spcPct val="120000"/>
              </a:lnSpc>
            </a:pPr>
            <a:r>
              <a:rPr lang="fr-FR" altLang="fr-FR" sz="1600" b="1"/>
              <a:t>enrichissement</a:t>
            </a:r>
            <a:r>
              <a:rPr lang="fr-FR" altLang="fr-FR" sz="1600"/>
              <a:t> : ajout de couples attribut, valeur</a:t>
            </a:r>
          </a:p>
          <a:p>
            <a:pPr eaLnBrk="1" hangingPunct="1">
              <a:lnSpc>
                <a:spcPct val="80000"/>
              </a:lnSpc>
            </a:pPr>
            <a:r>
              <a:rPr lang="fr-FR" altLang="fr-FR" sz="1600"/>
              <a:t>par substitution : (seules les facettes procédurales sont substituées)</a:t>
            </a:r>
          </a:p>
          <a:p>
            <a:pPr eaLnBrk="1" hangingPunct="1">
              <a:lnSpc>
                <a:spcPct val="80000"/>
              </a:lnSpc>
            </a:pPr>
            <a:r>
              <a:rPr lang="fr-FR" altLang="fr-FR" sz="1600"/>
              <a:t>l ’héritage est introduit par l ’attribut sorte-de</a:t>
            </a:r>
          </a:p>
          <a:p>
            <a:pPr eaLnBrk="1" hangingPunct="1">
              <a:lnSpc>
                <a:spcPct val="80000"/>
              </a:lnSpc>
            </a:pPr>
            <a:endParaRPr lang="fr-FR" altLang="fr-FR" sz="1600" b="1"/>
          </a:p>
          <a:p>
            <a:pPr eaLnBrk="1" hangingPunct="1">
              <a:lnSpc>
                <a:spcPct val="80000"/>
              </a:lnSpc>
              <a:buFontTx/>
              <a:buNone/>
            </a:pPr>
            <a:r>
              <a:rPr lang="fr-FR" altLang="fr-FR" sz="1600" b="1"/>
              <a:t>Exemple </a:t>
            </a:r>
            <a:endParaRPr lang="fr-FR" altLang="fr-FR" sz="1600"/>
          </a:p>
          <a:p>
            <a:pPr eaLnBrk="1" hangingPunct="1">
              <a:lnSpc>
                <a:spcPct val="80000"/>
              </a:lnSpc>
              <a:buFontTx/>
              <a:buNone/>
            </a:pPr>
            <a:r>
              <a:rPr lang="fr-FR" altLang="fr-FR" sz="1600"/>
              <a:t>carbone</a:t>
            </a:r>
          </a:p>
          <a:p>
            <a:pPr eaLnBrk="1" hangingPunct="1">
              <a:lnSpc>
                <a:spcPct val="80000"/>
              </a:lnSpc>
              <a:buFontTx/>
              <a:buNone/>
            </a:pPr>
            <a:r>
              <a:rPr lang="fr-FR" altLang="fr-FR" sz="1600"/>
              <a:t>{</a:t>
            </a:r>
            <a:r>
              <a:rPr lang="fr-FR" altLang="fr-FR" sz="1600" b="1"/>
              <a:t>sorte-de</a:t>
            </a:r>
            <a:r>
              <a:rPr lang="fr-FR" altLang="fr-FR" sz="1600"/>
              <a:t>    Atome</a:t>
            </a:r>
          </a:p>
          <a:p>
            <a:pPr eaLnBrk="1" hangingPunct="1">
              <a:lnSpc>
                <a:spcPct val="80000"/>
              </a:lnSpc>
              <a:buFontTx/>
              <a:buNone/>
            </a:pPr>
            <a:r>
              <a:rPr lang="fr-FR" altLang="fr-FR" sz="1600"/>
              <a:t>symbole   $un char</a:t>
            </a:r>
          </a:p>
          <a:p>
            <a:pPr eaLnBrk="1" hangingPunct="1">
              <a:lnSpc>
                <a:spcPct val="80000"/>
              </a:lnSpc>
              <a:buFontTx/>
              <a:buNone/>
            </a:pPr>
            <a:r>
              <a:rPr lang="fr-FR" altLang="fr-FR" sz="1600"/>
              <a:t>                $valeur C</a:t>
            </a:r>
          </a:p>
          <a:p>
            <a:pPr eaLnBrk="1" hangingPunct="1">
              <a:lnSpc>
                <a:spcPct val="80000"/>
              </a:lnSpc>
              <a:buFontTx/>
              <a:buNone/>
            </a:pPr>
            <a:r>
              <a:rPr lang="fr-FR" altLang="fr-FR" sz="1600"/>
              <a:t>saturation   $si-besoin calcul-saturation()</a:t>
            </a:r>
          </a:p>
          <a:p>
            <a:pPr eaLnBrk="1" hangingPunct="1">
              <a:lnSpc>
                <a:spcPct val="80000"/>
              </a:lnSpc>
              <a:buFontTx/>
              <a:buNone/>
            </a:pPr>
            <a:r>
              <a:rPr lang="fr-FR" altLang="fr-FR" sz="1600"/>
              <a:t>}</a:t>
            </a:r>
          </a:p>
          <a:p>
            <a:pPr eaLnBrk="1" hangingPunct="1">
              <a:lnSpc>
                <a:spcPct val="80000"/>
              </a:lnSpc>
              <a:buFontTx/>
              <a:buNone/>
            </a:pPr>
            <a:endParaRPr lang="fr-FR" altLang="fr-FR" sz="1600"/>
          </a:p>
          <a:p>
            <a:pPr eaLnBrk="1" hangingPunct="1">
              <a:lnSpc>
                <a:spcPct val="80000"/>
              </a:lnSpc>
              <a:buFontTx/>
              <a:buNone/>
            </a:pPr>
            <a:r>
              <a:rPr lang="fr-FR" altLang="fr-FR" sz="1600" b="1"/>
              <a:t>Accès aux attributs et héritage</a:t>
            </a:r>
          </a:p>
          <a:p>
            <a:pPr eaLnBrk="1" hangingPunct="1">
              <a:lnSpc>
                <a:spcPct val="80000"/>
              </a:lnSpc>
              <a:buFontTx/>
              <a:buNone/>
            </a:pPr>
            <a:endParaRPr lang="fr-FR" altLang="fr-FR" sz="1600" b="1"/>
          </a:p>
          <a:p>
            <a:pPr eaLnBrk="1" hangingPunct="1">
              <a:lnSpc>
                <a:spcPct val="80000"/>
              </a:lnSpc>
              <a:buFontTx/>
              <a:buNone/>
            </a:pPr>
            <a:r>
              <a:rPr lang="fr-FR" altLang="fr-FR" sz="1600" b="1"/>
              <a:t> lecture de la valeur d ’un attribut</a:t>
            </a:r>
            <a:endParaRPr lang="fr-FR" altLang="fr-FR" sz="1600"/>
          </a:p>
          <a:p>
            <a:pPr eaLnBrk="1" hangingPunct="1">
              <a:lnSpc>
                <a:spcPct val="80000"/>
              </a:lnSpc>
              <a:buFontTx/>
              <a:buNone/>
            </a:pPr>
            <a:r>
              <a:rPr lang="fr-FR" altLang="fr-FR" sz="1600"/>
              <a:t>               en I            en Z                            en N</a:t>
            </a:r>
          </a:p>
          <a:p>
            <a:pPr eaLnBrk="1" hangingPunct="1">
              <a:lnSpc>
                <a:spcPct val="80000"/>
              </a:lnSpc>
              <a:buFontTx/>
              <a:buNone/>
            </a:pPr>
            <a:r>
              <a:rPr lang="fr-FR" altLang="fr-FR" sz="1600"/>
              <a:t>objet</a:t>
            </a:r>
          </a:p>
          <a:p>
            <a:pPr eaLnBrk="1" hangingPunct="1">
              <a:lnSpc>
                <a:spcPct val="80000"/>
              </a:lnSpc>
              <a:buFontTx/>
              <a:buNone/>
            </a:pPr>
            <a:endParaRPr lang="fr-FR" altLang="fr-FR" sz="1600"/>
          </a:p>
          <a:p>
            <a:pPr eaLnBrk="1" hangingPunct="1">
              <a:lnSpc>
                <a:spcPct val="80000"/>
              </a:lnSpc>
              <a:buFontTx/>
              <a:buNone/>
            </a:pPr>
            <a:r>
              <a:rPr lang="fr-FR" altLang="fr-FR" sz="1600"/>
              <a:t>atome</a:t>
            </a:r>
          </a:p>
          <a:p>
            <a:pPr eaLnBrk="1" hangingPunct="1">
              <a:lnSpc>
                <a:spcPct val="80000"/>
              </a:lnSpc>
              <a:buFontTx/>
              <a:buNone/>
            </a:pPr>
            <a:endParaRPr lang="fr-FR" altLang="fr-FR" sz="1600"/>
          </a:p>
          <a:p>
            <a:pPr eaLnBrk="1" hangingPunct="1">
              <a:lnSpc>
                <a:spcPct val="80000"/>
              </a:lnSpc>
              <a:buFontTx/>
              <a:buNone/>
            </a:pPr>
            <a:r>
              <a:rPr lang="fr-FR" altLang="fr-FR" sz="1600"/>
              <a:t>carbone</a:t>
            </a:r>
          </a:p>
          <a:p>
            <a:pPr eaLnBrk="1" hangingPunct="1">
              <a:lnSpc>
                <a:spcPct val="80000"/>
              </a:lnSpc>
              <a:buFontTx/>
              <a:buNone/>
            </a:pPr>
            <a:r>
              <a:rPr lang="fr-FR" altLang="fr-FR" sz="1600"/>
              <a:t>              $valeur  $si-besoin $défaut $valeur  $si-besoin $défaut</a:t>
            </a:r>
          </a:p>
          <a:p>
            <a:pPr eaLnBrk="1" hangingPunct="1">
              <a:lnSpc>
                <a:spcPct val="80000"/>
              </a:lnSpc>
              <a:buFontTx/>
              <a:buNone/>
            </a:pPr>
            <a:endParaRPr lang="fr-FR" altLang="fr-FR" sz="1600"/>
          </a:p>
          <a:p>
            <a:pPr eaLnBrk="1" hangingPunct="1">
              <a:lnSpc>
                <a:spcPct val="80000"/>
              </a:lnSpc>
              <a:buFontTx/>
              <a:buNone/>
            </a:pPr>
            <a:endParaRPr lang="fr-FR" altLang="fr-FR" sz="1600" b="1"/>
          </a:p>
          <a:p>
            <a:pPr eaLnBrk="1" hangingPunct="1">
              <a:lnSpc>
                <a:spcPct val="80000"/>
              </a:lnSpc>
              <a:buFontTx/>
              <a:buNone/>
            </a:pPr>
            <a:endParaRPr lang="fr-FR" altLang="fr-FR" sz="1600"/>
          </a:p>
          <a:p>
            <a:pPr eaLnBrk="1" hangingPunct="1">
              <a:lnSpc>
                <a:spcPct val="80000"/>
              </a:lnSpc>
              <a:buFontTx/>
              <a:buNone/>
            </a:pPr>
            <a:endParaRPr lang="fr-FR" altLang="fr-FR" sz="1600"/>
          </a:p>
          <a:p>
            <a:pPr eaLnBrk="1" hangingPunct="1">
              <a:lnSpc>
                <a:spcPct val="80000"/>
              </a:lnSpc>
            </a:pPr>
            <a:endParaRPr lang="fr-FR" altLang="fr-FR" sz="1600"/>
          </a:p>
          <a:p>
            <a:pPr marL="827088" lvl="1" eaLnBrk="1" hangingPunct="1">
              <a:lnSpc>
                <a:spcPct val="80000"/>
              </a:lnSpc>
            </a:pPr>
            <a:endParaRPr lang="fr-FR" altLang="fr-FR" sz="1600"/>
          </a:p>
          <a:p>
            <a:pPr marL="827088" lvl="1" eaLnBrk="1" hangingPunct="1">
              <a:lnSpc>
                <a:spcPct val="80000"/>
              </a:lnSpc>
            </a:pPr>
            <a:endParaRPr lang="fr-FR" altLang="fr-FR" sz="1600"/>
          </a:p>
        </p:txBody>
      </p:sp>
      <p:sp>
        <p:nvSpPr>
          <p:cNvPr id="69635" name="Espace réservé du numéro de diapositive 5">
            <a:extLst>
              <a:ext uri="{FF2B5EF4-FFF2-40B4-BE49-F238E27FC236}">
                <a16:creationId xmlns:a16="http://schemas.microsoft.com/office/drawing/2014/main" id="{35D828C5-F764-4BB4-8A69-807F6AFFDBC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256115-B8D9-4584-A83C-D2D3184331BF}" type="slidenum">
              <a:rPr lang="fr-FR" altLang="fr-FR" sz="1200">
                <a:solidFill>
                  <a:srgbClr val="898989"/>
                </a:solidFill>
                <a:latin typeface="Times New Roman" panose="02020603050405020304" pitchFamily="18" charset="0"/>
              </a:rPr>
              <a:pPr>
                <a:spcBef>
                  <a:spcPct val="0"/>
                </a:spcBef>
                <a:buFontTx/>
                <a:buNone/>
              </a:pPr>
              <a:t>33</a:t>
            </a:fld>
            <a:endParaRPr lang="fr-FR" altLang="fr-FR" sz="1200">
              <a:solidFill>
                <a:srgbClr val="898989"/>
              </a:solidFill>
              <a:latin typeface="Times New Roman" panose="02020603050405020304" pitchFamily="18" charset="0"/>
            </a:endParaRPr>
          </a:p>
        </p:txBody>
      </p:sp>
      <p:sp>
        <p:nvSpPr>
          <p:cNvPr id="69636" name="Line 3">
            <a:extLst>
              <a:ext uri="{FF2B5EF4-FFF2-40B4-BE49-F238E27FC236}">
                <a16:creationId xmlns:a16="http://schemas.microsoft.com/office/drawing/2014/main" id="{E92097B3-36EB-40BE-8614-A42B051264C7}"/>
              </a:ext>
            </a:extLst>
          </p:cNvPr>
          <p:cNvSpPr>
            <a:spLocks noChangeShapeType="1"/>
          </p:cNvSpPr>
          <p:nvPr/>
        </p:nvSpPr>
        <p:spPr bwMode="auto">
          <a:xfrm flipV="1">
            <a:off x="1835150" y="5300663"/>
            <a:ext cx="0" cy="10080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9637" name="Line 5">
            <a:extLst>
              <a:ext uri="{FF2B5EF4-FFF2-40B4-BE49-F238E27FC236}">
                <a16:creationId xmlns:a16="http://schemas.microsoft.com/office/drawing/2014/main" id="{347D892A-2761-470E-8736-0BF54C70399A}"/>
              </a:ext>
            </a:extLst>
          </p:cNvPr>
          <p:cNvSpPr>
            <a:spLocks noChangeShapeType="1"/>
          </p:cNvSpPr>
          <p:nvPr/>
        </p:nvSpPr>
        <p:spPr bwMode="auto">
          <a:xfrm>
            <a:off x="1835150" y="6308725"/>
            <a:ext cx="16573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9638" name="Line 6">
            <a:extLst>
              <a:ext uri="{FF2B5EF4-FFF2-40B4-BE49-F238E27FC236}">
                <a16:creationId xmlns:a16="http://schemas.microsoft.com/office/drawing/2014/main" id="{A0C41617-A371-493B-BE24-66A2BBD7D0E7}"/>
              </a:ext>
            </a:extLst>
          </p:cNvPr>
          <p:cNvSpPr>
            <a:spLocks noChangeShapeType="1"/>
          </p:cNvSpPr>
          <p:nvPr/>
        </p:nvSpPr>
        <p:spPr bwMode="auto">
          <a:xfrm flipH="1" flipV="1">
            <a:off x="1835150" y="5805488"/>
            <a:ext cx="1657350" cy="5032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9639" name="Line 7">
            <a:extLst>
              <a:ext uri="{FF2B5EF4-FFF2-40B4-BE49-F238E27FC236}">
                <a16:creationId xmlns:a16="http://schemas.microsoft.com/office/drawing/2014/main" id="{E3C750CC-2599-4508-840A-0C2D795775FC}"/>
              </a:ext>
            </a:extLst>
          </p:cNvPr>
          <p:cNvSpPr>
            <a:spLocks noChangeShapeType="1"/>
          </p:cNvSpPr>
          <p:nvPr/>
        </p:nvSpPr>
        <p:spPr bwMode="auto">
          <a:xfrm>
            <a:off x="1835150" y="5805488"/>
            <a:ext cx="15843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9640" name="Line 8">
            <a:extLst>
              <a:ext uri="{FF2B5EF4-FFF2-40B4-BE49-F238E27FC236}">
                <a16:creationId xmlns:a16="http://schemas.microsoft.com/office/drawing/2014/main" id="{A1C7931D-2C9C-4FEC-BE86-8C66317DF7BB}"/>
              </a:ext>
            </a:extLst>
          </p:cNvPr>
          <p:cNvSpPr>
            <a:spLocks noChangeShapeType="1"/>
          </p:cNvSpPr>
          <p:nvPr/>
        </p:nvSpPr>
        <p:spPr bwMode="auto">
          <a:xfrm flipH="1" flipV="1">
            <a:off x="1835150" y="5373688"/>
            <a:ext cx="1584325"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9641" name="Line 9">
            <a:extLst>
              <a:ext uri="{FF2B5EF4-FFF2-40B4-BE49-F238E27FC236}">
                <a16:creationId xmlns:a16="http://schemas.microsoft.com/office/drawing/2014/main" id="{F19E238D-D3B3-43D4-979C-56D0F833E919}"/>
              </a:ext>
            </a:extLst>
          </p:cNvPr>
          <p:cNvSpPr>
            <a:spLocks noChangeShapeType="1"/>
          </p:cNvSpPr>
          <p:nvPr/>
        </p:nvSpPr>
        <p:spPr bwMode="auto">
          <a:xfrm>
            <a:off x="1835150" y="5373688"/>
            <a:ext cx="15128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9642" name="Line 10">
            <a:extLst>
              <a:ext uri="{FF2B5EF4-FFF2-40B4-BE49-F238E27FC236}">
                <a16:creationId xmlns:a16="http://schemas.microsoft.com/office/drawing/2014/main" id="{FA7DF131-C552-4FB4-816F-EA74CBF7006C}"/>
              </a:ext>
            </a:extLst>
          </p:cNvPr>
          <p:cNvSpPr>
            <a:spLocks noChangeShapeType="1"/>
          </p:cNvSpPr>
          <p:nvPr/>
        </p:nvSpPr>
        <p:spPr bwMode="auto">
          <a:xfrm flipV="1">
            <a:off x="4140200" y="5300663"/>
            <a:ext cx="0" cy="12239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9643" name="Line 11">
            <a:extLst>
              <a:ext uri="{FF2B5EF4-FFF2-40B4-BE49-F238E27FC236}">
                <a16:creationId xmlns:a16="http://schemas.microsoft.com/office/drawing/2014/main" id="{23BA0DCC-007D-4FAF-B20A-9565EB726AFC}"/>
              </a:ext>
            </a:extLst>
          </p:cNvPr>
          <p:cNvSpPr>
            <a:spLocks noChangeShapeType="1"/>
          </p:cNvSpPr>
          <p:nvPr/>
        </p:nvSpPr>
        <p:spPr bwMode="auto">
          <a:xfrm>
            <a:off x="4140200" y="5300663"/>
            <a:ext cx="719138" cy="10810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9644" name="Line 12">
            <a:extLst>
              <a:ext uri="{FF2B5EF4-FFF2-40B4-BE49-F238E27FC236}">
                <a16:creationId xmlns:a16="http://schemas.microsoft.com/office/drawing/2014/main" id="{E80106BB-A70D-43DE-9F37-F8E767CCD361}"/>
              </a:ext>
            </a:extLst>
          </p:cNvPr>
          <p:cNvSpPr>
            <a:spLocks noChangeShapeType="1"/>
          </p:cNvSpPr>
          <p:nvPr/>
        </p:nvSpPr>
        <p:spPr bwMode="auto">
          <a:xfrm flipV="1">
            <a:off x="4859338" y="5300663"/>
            <a:ext cx="0" cy="10810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9645" name="Line 15">
            <a:extLst>
              <a:ext uri="{FF2B5EF4-FFF2-40B4-BE49-F238E27FC236}">
                <a16:creationId xmlns:a16="http://schemas.microsoft.com/office/drawing/2014/main" id="{A87DFFA8-104F-48FE-ACDC-7101DA753FA0}"/>
              </a:ext>
            </a:extLst>
          </p:cNvPr>
          <p:cNvSpPr>
            <a:spLocks noChangeShapeType="1"/>
          </p:cNvSpPr>
          <p:nvPr/>
        </p:nvSpPr>
        <p:spPr bwMode="auto">
          <a:xfrm>
            <a:off x="4859338" y="5373688"/>
            <a:ext cx="720725" cy="1079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4113F5B0-4AE1-4140-ADE1-55A0BCBF7589}"/>
              </a:ext>
            </a:extLst>
          </p:cNvPr>
          <p:cNvSpPr>
            <a:spLocks noGrp="1"/>
          </p:cNvSpPr>
          <p:nvPr>
            <p:ph idx="1"/>
          </p:nvPr>
        </p:nvSpPr>
        <p:spPr>
          <a:xfrm>
            <a:off x="684213" y="188913"/>
            <a:ext cx="7772400" cy="6264275"/>
          </a:xfrm>
        </p:spPr>
        <p:txBody>
          <a:bodyPr/>
          <a:lstStyle/>
          <a:p>
            <a:pPr eaLnBrk="1" hangingPunct="1">
              <a:lnSpc>
                <a:spcPct val="80000"/>
              </a:lnSpc>
              <a:buFontTx/>
              <a:buNone/>
            </a:pPr>
            <a:r>
              <a:rPr lang="fr-FR" altLang="fr-FR" sz="1600"/>
              <a:t>   </a:t>
            </a:r>
            <a:r>
              <a:rPr lang="fr-FR" altLang="fr-FR" sz="1600" b="1"/>
              <a:t>Discussion :</a:t>
            </a:r>
            <a:endParaRPr lang="fr-FR" altLang="fr-FR" sz="1600"/>
          </a:p>
          <a:p>
            <a:pPr eaLnBrk="1" hangingPunct="1">
              <a:lnSpc>
                <a:spcPct val="80000"/>
              </a:lnSpc>
            </a:pPr>
            <a:r>
              <a:rPr lang="fr-FR" altLang="fr-FR" sz="1600"/>
              <a:t> Les logiques de description permettent de définir inductivement l’intension des concepts en utilisant d’une part un certain nombre de constructeurs et d’autre part des ensembles de concepts et de rôles primitifs, tout en évitant d’avoir recours à des variables </a:t>
            </a:r>
          </a:p>
          <a:p>
            <a:pPr eaLnBrk="1" hangingPunct="1">
              <a:lnSpc>
                <a:spcPct val="80000"/>
              </a:lnSpc>
              <a:buFontTx/>
              <a:buNone/>
            </a:pPr>
            <a:endParaRPr lang="fr-FR" altLang="fr-FR" sz="1600"/>
          </a:p>
          <a:p>
            <a:pPr eaLnBrk="1" hangingPunct="1">
              <a:lnSpc>
                <a:spcPct val="80000"/>
              </a:lnSpc>
            </a:pPr>
            <a:r>
              <a:rPr lang="fr-FR" altLang="fr-FR" sz="1600"/>
              <a:t>Les constructeurs de concepts permettent par exemple d’exprimer la conjonction, la disjonction ou encore la négation de concepts.  De plus, le constructeur de restriction existentielle permet de représenter l’existence d’un rôle décrivant l’objet dénoté. Sa négation, la restriction universelle, permet de contraindre un objet lié par un rôle à l’objet dénoté. Depuis plus de dix ans, l’étude des logiques de description a permis d’élaborer une grande quantité de langages différents, selon les combinaisons de constructeurs utilisés.</a:t>
            </a:r>
          </a:p>
          <a:p>
            <a:pPr eaLnBrk="1" hangingPunct="1">
              <a:lnSpc>
                <a:spcPct val="80000"/>
              </a:lnSpc>
              <a:buFontTx/>
              <a:buNone/>
            </a:pPr>
            <a:endParaRPr lang="fr-FR" altLang="fr-FR" sz="1600"/>
          </a:p>
          <a:p>
            <a:pPr eaLnBrk="1" hangingPunct="1">
              <a:lnSpc>
                <a:spcPct val="80000"/>
              </a:lnSpc>
            </a:pPr>
            <a:r>
              <a:rPr lang="fr-FR" altLang="fr-FR" sz="1600"/>
              <a:t>Les Graphes Conceptuels sont un formalisme de notation graphique de la logique dans lequel le raisonnement peut se faire par projection de graphes. Sa forme la plus générale  a un pouvoir d’expression équivalent à la logique du premier ordre. </a:t>
            </a:r>
          </a:p>
          <a:p>
            <a:pPr eaLnBrk="1" hangingPunct="1">
              <a:lnSpc>
                <a:spcPct val="80000"/>
              </a:lnSpc>
              <a:buFontTx/>
              <a:buNone/>
            </a:pPr>
            <a:endParaRPr lang="fr-FR" altLang="fr-FR" sz="1600"/>
          </a:p>
          <a:p>
            <a:pPr eaLnBrk="1" hangingPunct="1">
              <a:lnSpc>
                <a:spcPct val="80000"/>
              </a:lnSpc>
            </a:pPr>
            <a:r>
              <a:rPr lang="fr-FR" altLang="fr-FR" sz="1600"/>
              <a:t>La lisibilité des graphes conceptuels provient du fait qu’ils ne représentent que des formules positives et conjonctives, ils n’utilisent pas de négation ni de disjonction. </a:t>
            </a:r>
          </a:p>
          <a:p>
            <a:pPr eaLnBrk="1" hangingPunct="1">
              <a:lnSpc>
                <a:spcPct val="80000"/>
              </a:lnSpc>
              <a:buFontTx/>
              <a:buNone/>
            </a:pPr>
            <a:endParaRPr lang="fr-FR" altLang="fr-FR" sz="1600"/>
          </a:p>
          <a:p>
            <a:pPr eaLnBrk="1" hangingPunct="1">
              <a:lnSpc>
                <a:spcPct val="80000"/>
              </a:lnSpc>
            </a:pPr>
            <a:r>
              <a:rPr lang="fr-FR" altLang="fr-FR" sz="1600"/>
              <a:t>   Le manque des constructeurs de la négation et de la disjonction dans les graphes conceptuels  est une limitation importante pour la représentation des concepts.</a:t>
            </a:r>
          </a:p>
          <a:p>
            <a:pPr eaLnBrk="1" hangingPunct="1">
              <a:lnSpc>
                <a:spcPct val="80000"/>
              </a:lnSpc>
              <a:buFontTx/>
              <a:buNone/>
            </a:pPr>
            <a:endParaRPr lang="fr-FR" altLang="fr-FR" sz="1600"/>
          </a:p>
          <a:p>
            <a:pPr eaLnBrk="1" hangingPunct="1">
              <a:lnSpc>
                <a:spcPct val="80000"/>
              </a:lnSpc>
            </a:pPr>
            <a:r>
              <a:rPr lang="fr-FR" altLang="fr-FR" sz="1600"/>
              <a:t> Les formalismes du type frame ou classe-relation sont simples à comprendre et à traiter, ils ont cependant un pouvoir d'expression qui est parfois trop limité pour exprimer de  manière détaillée des définitions de concepts. </a:t>
            </a:r>
          </a:p>
          <a:p>
            <a:pPr eaLnBrk="1" hangingPunct="1">
              <a:lnSpc>
                <a:spcPct val="80000"/>
              </a:lnSpc>
              <a:buFontTx/>
              <a:buNone/>
            </a:pPr>
            <a:endParaRPr lang="fr-FR" altLang="fr-FR" sz="1600"/>
          </a:p>
          <a:p>
            <a:pPr eaLnBrk="1" hangingPunct="1">
              <a:lnSpc>
                <a:spcPct val="80000"/>
              </a:lnSpc>
            </a:pPr>
            <a:r>
              <a:rPr lang="fr-FR" altLang="fr-FR" sz="1600"/>
              <a:t>  </a:t>
            </a:r>
          </a:p>
        </p:txBody>
      </p:sp>
      <p:sp>
        <p:nvSpPr>
          <p:cNvPr id="71683" name="Espace réservé du numéro de diapositive 5">
            <a:extLst>
              <a:ext uri="{FF2B5EF4-FFF2-40B4-BE49-F238E27FC236}">
                <a16:creationId xmlns:a16="http://schemas.microsoft.com/office/drawing/2014/main" id="{55EAD6CB-218F-4C13-95F5-F2F6471C7D7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3FA9F64-194A-4E2C-A152-406FD99300ED}" type="slidenum">
              <a:rPr lang="fr-FR" altLang="fr-FR" sz="1200">
                <a:solidFill>
                  <a:srgbClr val="898989"/>
                </a:solidFill>
                <a:latin typeface="Times New Roman" panose="02020603050405020304" pitchFamily="18" charset="0"/>
              </a:rPr>
              <a:pPr>
                <a:spcBef>
                  <a:spcPct val="0"/>
                </a:spcBef>
                <a:buFontTx/>
                <a:buNone/>
              </a:pPr>
              <a:t>34</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CA98CD1E-B184-48BD-A4C9-D5A613EAD7F7}"/>
              </a:ext>
            </a:extLst>
          </p:cNvPr>
          <p:cNvSpPr>
            <a:spLocks noGrp="1"/>
          </p:cNvSpPr>
          <p:nvPr>
            <p:ph type="title"/>
          </p:nvPr>
        </p:nvSpPr>
        <p:spPr>
          <a:xfrm>
            <a:off x="685800" y="609600"/>
            <a:ext cx="7772400" cy="298450"/>
          </a:xfrm>
        </p:spPr>
        <p:txBody>
          <a:bodyPr/>
          <a:lstStyle/>
          <a:p>
            <a:pPr eaLnBrk="1" hangingPunct="1"/>
            <a:r>
              <a:rPr lang="fr-FR" altLang="fr-FR" sz="2400"/>
              <a:t>Les ontologies et le Web sémantique</a:t>
            </a:r>
          </a:p>
        </p:txBody>
      </p:sp>
      <p:sp>
        <p:nvSpPr>
          <p:cNvPr id="73731" name="Rectangle 3">
            <a:extLst>
              <a:ext uri="{FF2B5EF4-FFF2-40B4-BE49-F238E27FC236}">
                <a16:creationId xmlns:a16="http://schemas.microsoft.com/office/drawing/2014/main" id="{8279DAED-FE6F-4737-A8FB-3F4D28795D9D}"/>
              </a:ext>
            </a:extLst>
          </p:cNvPr>
          <p:cNvSpPr>
            <a:spLocks noGrp="1"/>
          </p:cNvSpPr>
          <p:nvPr>
            <p:ph idx="1"/>
          </p:nvPr>
        </p:nvSpPr>
        <p:spPr>
          <a:xfrm>
            <a:off x="685800" y="1196975"/>
            <a:ext cx="7772400" cy="4899025"/>
          </a:xfrm>
        </p:spPr>
        <p:txBody>
          <a:bodyPr/>
          <a:lstStyle/>
          <a:p>
            <a:pPr lvl="1" eaLnBrk="1" hangingPunct="1"/>
            <a:r>
              <a:rPr lang="fr-FR" altLang="fr-FR" sz="2000"/>
              <a:t>Outils de développement d ’ontologies </a:t>
            </a:r>
          </a:p>
          <a:p>
            <a:pPr lvl="2" eaLnBrk="1" hangingPunct="1"/>
            <a:r>
              <a:rPr lang="fr-FR" altLang="fr-FR" sz="2000"/>
              <a:t>Méthode de construction d’ontologies  </a:t>
            </a:r>
          </a:p>
          <a:p>
            <a:pPr lvl="2" eaLnBrk="1" hangingPunct="1"/>
            <a:r>
              <a:rPr lang="fr-FR" altLang="fr-FR" sz="2000"/>
              <a:t>Editeurs d ’ontologies </a:t>
            </a:r>
          </a:p>
          <a:p>
            <a:pPr lvl="2" eaLnBrk="1" hangingPunct="1"/>
            <a:r>
              <a:rPr lang="fr-FR" altLang="fr-FR" sz="2000"/>
              <a:t>Langages de représentation (DAML+OIL   OWL)</a:t>
            </a:r>
          </a:p>
          <a:p>
            <a:pPr lvl="2" eaLnBrk="1" hangingPunct="1"/>
            <a:r>
              <a:rPr lang="fr-FR" altLang="fr-FR" sz="2000"/>
              <a:t>Systèmes de raisonnement (Fact    Racer)</a:t>
            </a:r>
          </a:p>
          <a:p>
            <a:pPr eaLnBrk="1" hangingPunct="1"/>
            <a:endParaRPr lang="fr-FR" altLang="fr-FR" sz="2000"/>
          </a:p>
        </p:txBody>
      </p:sp>
      <p:sp>
        <p:nvSpPr>
          <p:cNvPr id="73732" name="Espace réservé du numéro de diapositive 5">
            <a:extLst>
              <a:ext uri="{FF2B5EF4-FFF2-40B4-BE49-F238E27FC236}">
                <a16:creationId xmlns:a16="http://schemas.microsoft.com/office/drawing/2014/main" id="{FD18C7F8-5D65-45A5-A1B0-F59F8CECA6F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9A996B-E367-40C2-B82F-4A04B3FFD723}" type="slidenum">
              <a:rPr lang="fr-FR" altLang="fr-FR" sz="1200">
                <a:solidFill>
                  <a:srgbClr val="898989"/>
                </a:solidFill>
                <a:latin typeface="Times New Roman" panose="02020603050405020304" pitchFamily="18" charset="0"/>
              </a:rPr>
              <a:pPr>
                <a:spcBef>
                  <a:spcPct val="0"/>
                </a:spcBef>
                <a:buFontTx/>
                <a:buNone/>
              </a:pPr>
              <a:t>35</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6722BDA7-858B-4488-968E-7705B2BBF578}"/>
              </a:ext>
            </a:extLst>
          </p:cNvPr>
          <p:cNvSpPr>
            <a:spLocks noGrp="1"/>
          </p:cNvSpPr>
          <p:nvPr>
            <p:ph type="title"/>
          </p:nvPr>
        </p:nvSpPr>
        <p:spPr>
          <a:xfrm>
            <a:off x="685800" y="115888"/>
            <a:ext cx="7772400" cy="576262"/>
          </a:xfrm>
        </p:spPr>
        <p:txBody>
          <a:bodyPr/>
          <a:lstStyle/>
          <a:p>
            <a:pPr eaLnBrk="1" hangingPunct="1"/>
            <a:r>
              <a:rPr lang="fr-FR" altLang="fr-FR" sz="2400" b="1"/>
              <a:t>Méthodes de construction d’ontologies</a:t>
            </a:r>
          </a:p>
        </p:txBody>
      </p:sp>
      <p:sp>
        <p:nvSpPr>
          <p:cNvPr id="75779" name="Rectangle 3">
            <a:extLst>
              <a:ext uri="{FF2B5EF4-FFF2-40B4-BE49-F238E27FC236}">
                <a16:creationId xmlns:a16="http://schemas.microsoft.com/office/drawing/2014/main" id="{E2BD4EC8-B8B9-4717-9B51-836AA0F5444C}"/>
              </a:ext>
            </a:extLst>
          </p:cNvPr>
          <p:cNvSpPr>
            <a:spLocks noGrp="1"/>
          </p:cNvSpPr>
          <p:nvPr>
            <p:ph idx="1"/>
          </p:nvPr>
        </p:nvSpPr>
        <p:spPr>
          <a:xfrm>
            <a:off x="152400" y="908050"/>
            <a:ext cx="8305800" cy="5187950"/>
          </a:xfrm>
        </p:spPr>
        <p:txBody>
          <a:bodyPr/>
          <a:lstStyle/>
          <a:p>
            <a:pPr lvl="2" eaLnBrk="1" hangingPunct="1">
              <a:lnSpc>
                <a:spcPct val="80000"/>
              </a:lnSpc>
              <a:buFontTx/>
              <a:buNone/>
            </a:pPr>
            <a:endParaRPr lang="fr-FR" altLang="fr-FR" sz="1600" b="1" u="sng"/>
          </a:p>
          <a:p>
            <a:pPr eaLnBrk="1" hangingPunct="1">
              <a:lnSpc>
                <a:spcPct val="80000"/>
              </a:lnSpc>
              <a:buFontTx/>
              <a:buNone/>
            </a:pPr>
            <a:r>
              <a:rPr lang="fr-FR" altLang="fr-FR" sz="2000" b="1"/>
              <a:t>Etapes de construction d’une ontologie</a:t>
            </a:r>
            <a:r>
              <a:rPr lang="fr-FR" altLang="fr-FR" sz="2000"/>
              <a:t> </a:t>
            </a:r>
          </a:p>
          <a:p>
            <a:pPr eaLnBrk="1" hangingPunct="1">
              <a:lnSpc>
                <a:spcPct val="80000"/>
              </a:lnSpc>
            </a:pPr>
            <a:r>
              <a:rPr lang="fr-FR" altLang="fr-FR" sz="2000"/>
              <a:t>Méthodologies mises en œuvre pour la construction d’une ontologie. </a:t>
            </a:r>
          </a:p>
          <a:p>
            <a:pPr lvl="2" eaLnBrk="1" hangingPunct="1">
              <a:lnSpc>
                <a:spcPct val="80000"/>
              </a:lnSpc>
              <a:buFontTx/>
              <a:buNone/>
            </a:pPr>
            <a:endParaRPr lang="fr-FR" altLang="fr-FR" sz="1600"/>
          </a:p>
          <a:p>
            <a:pPr lvl="2" eaLnBrk="1" hangingPunct="1">
              <a:lnSpc>
                <a:spcPct val="80000"/>
              </a:lnSpc>
              <a:buFontTx/>
              <a:buNone/>
            </a:pPr>
            <a:r>
              <a:rPr lang="fr-FR" altLang="fr-FR" sz="1600" b="1"/>
              <a:t>Cycle de vie d’une ontologie</a:t>
            </a:r>
          </a:p>
          <a:p>
            <a:pPr lvl="2" eaLnBrk="1" hangingPunct="1">
              <a:lnSpc>
                <a:spcPct val="80000"/>
              </a:lnSpc>
              <a:buFontTx/>
              <a:buNone/>
            </a:pPr>
            <a:r>
              <a:rPr lang="fr-FR" altLang="fr-FR" sz="1600"/>
              <a:t>Les ontologies ;</a:t>
            </a:r>
          </a:p>
          <a:p>
            <a:pPr lvl="2" eaLnBrk="1" hangingPunct="1">
              <a:lnSpc>
                <a:spcPct val="80000"/>
              </a:lnSpc>
            </a:pPr>
            <a:r>
              <a:rPr lang="fr-FR" altLang="fr-FR" sz="1600"/>
              <a:t>utilisées comme des composants logiciels dans des systèmes répondant à des objectifs opérationnels différents, </a:t>
            </a:r>
          </a:p>
          <a:p>
            <a:pPr lvl="2" eaLnBrk="1" hangingPunct="1">
              <a:lnSpc>
                <a:spcPct val="80000"/>
              </a:lnSpc>
            </a:pPr>
            <a:r>
              <a:rPr lang="fr-FR" altLang="fr-FR" sz="1600"/>
              <a:t>leur développement doit s’appuyer sur les mêmes principes que ceux appliqués en génie logiciel. En particulier, les ontologies doivent être considérées comme des objets techniques évolutifs et possédant un cycle de vie qui nécessite d’être spécifié. </a:t>
            </a:r>
          </a:p>
          <a:p>
            <a:pPr lvl="2" eaLnBrk="1" hangingPunct="1">
              <a:lnSpc>
                <a:spcPct val="80000"/>
              </a:lnSpc>
            </a:pPr>
            <a:r>
              <a:rPr lang="fr-FR" altLang="fr-FR" sz="1600"/>
              <a:t>Les activités liées aux ontologies sont d’une part des activités de gestion de projet (planification, contrôle, assurance qualité), et d’autre part des activités de développement (spécification, conceptualisation, formalisation);</a:t>
            </a:r>
          </a:p>
          <a:p>
            <a:pPr lvl="2" eaLnBrk="1" hangingPunct="1">
              <a:lnSpc>
                <a:spcPct val="80000"/>
              </a:lnSpc>
            </a:pPr>
            <a:endParaRPr lang="fr-FR" altLang="fr-FR" sz="1600"/>
          </a:p>
          <a:p>
            <a:pPr lvl="2" eaLnBrk="1" hangingPunct="1">
              <a:lnSpc>
                <a:spcPct val="80000"/>
              </a:lnSpc>
              <a:buFontTx/>
              <a:buNone/>
            </a:pPr>
            <a:r>
              <a:rPr lang="fr-FR" altLang="fr-FR" sz="1600" b="1"/>
              <a:t> Un cycle de vie inspiré du génie logiciel</a:t>
            </a:r>
            <a:r>
              <a:rPr lang="fr-FR" altLang="fr-FR" sz="1600"/>
              <a:t> :</a:t>
            </a:r>
          </a:p>
          <a:p>
            <a:pPr lvl="2" eaLnBrk="1" hangingPunct="1">
              <a:lnSpc>
                <a:spcPct val="80000"/>
              </a:lnSpc>
            </a:pPr>
            <a:r>
              <a:rPr lang="fr-FR" altLang="fr-FR" sz="1600"/>
              <a:t>évaluation des besoins, </a:t>
            </a:r>
          </a:p>
          <a:p>
            <a:pPr lvl="2" eaLnBrk="1" hangingPunct="1">
              <a:lnSpc>
                <a:spcPct val="80000"/>
              </a:lnSpc>
            </a:pPr>
            <a:r>
              <a:rPr lang="fr-FR" altLang="fr-FR" sz="1600"/>
              <a:t>étape de construction, </a:t>
            </a:r>
          </a:p>
          <a:p>
            <a:pPr lvl="2" eaLnBrk="1" hangingPunct="1">
              <a:lnSpc>
                <a:spcPct val="80000"/>
              </a:lnSpc>
            </a:pPr>
            <a:r>
              <a:rPr lang="fr-FR" altLang="fr-FR" sz="1600"/>
              <a:t>étape de diffusion, </a:t>
            </a:r>
          </a:p>
          <a:p>
            <a:pPr lvl="2" eaLnBrk="1" hangingPunct="1">
              <a:lnSpc>
                <a:spcPct val="80000"/>
              </a:lnSpc>
            </a:pPr>
            <a:r>
              <a:rPr lang="fr-FR" altLang="fr-FR" sz="1600"/>
              <a:t>étape d’utilisation. </a:t>
            </a:r>
          </a:p>
          <a:p>
            <a:pPr lvl="2" eaLnBrk="1" hangingPunct="1">
              <a:lnSpc>
                <a:spcPct val="80000"/>
              </a:lnSpc>
            </a:pPr>
            <a:endParaRPr lang="fr-FR" altLang="fr-FR" sz="1600"/>
          </a:p>
          <a:p>
            <a:pPr lvl="2" eaLnBrk="1" hangingPunct="1">
              <a:lnSpc>
                <a:spcPct val="80000"/>
              </a:lnSpc>
              <a:buFontTx/>
              <a:buNone/>
            </a:pPr>
            <a:r>
              <a:rPr lang="fr-FR" altLang="fr-FR" sz="1600"/>
              <a:t>Après chaque utilisation significative, l’ontologie et les besoins sont réévalués et</a:t>
            </a:r>
          </a:p>
          <a:p>
            <a:pPr lvl="2" eaLnBrk="1" hangingPunct="1">
              <a:lnSpc>
                <a:spcPct val="80000"/>
              </a:lnSpc>
              <a:buFontTx/>
              <a:buNone/>
            </a:pPr>
            <a:r>
              <a:rPr lang="fr-FR" altLang="fr-FR" sz="1600"/>
              <a:t> l’ontologie peut être étendue et, si nécessaire, en partie reconstruite. </a:t>
            </a:r>
          </a:p>
          <a:p>
            <a:pPr lvl="2" eaLnBrk="1" hangingPunct="1">
              <a:lnSpc>
                <a:spcPct val="80000"/>
              </a:lnSpc>
              <a:buFontTx/>
              <a:buNone/>
            </a:pPr>
            <a:endParaRPr lang="fr-FR" altLang="fr-FR" sz="1600"/>
          </a:p>
          <a:p>
            <a:pPr lvl="2" eaLnBrk="1" hangingPunct="1">
              <a:lnSpc>
                <a:spcPct val="80000"/>
              </a:lnSpc>
              <a:buFontTx/>
              <a:buNone/>
            </a:pPr>
            <a:r>
              <a:rPr lang="fr-FR" altLang="fr-FR" sz="1600"/>
              <a:t> </a:t>
            </a:r>
          </a:p>
          <a:p>
            <a:pPr eaLnBrk="1" hangingPunct="1">
              <a:lnSpc>
                <a:spcPct val="80000"/>
              </a:lnSpc>
            </a:pPr>
            <a:endParaRPr lang="fr-FR" altLang="fr-FR" sz="1600"/>
          </a:p>
          <a:p>
            <a:pPr eaLnBrk="1" hangingPunct="1">
              <a:lnSpc>
                <a:spcPct val="80000"/>
              </a:lnSpc>
            </a:pPr>
            <a:endParaRPr lang="fr-FR" altLang="fr-FR" sz="1600"/>
          </a:p>
        </p:txBody>
      </p:sp>
      <p:sp>
        <p:nvSpPr>
          <p:cNvPr id="75780" name="Espace réservé du numéro de diapositive 5">
            <a:extLst>
              <a:ext uri="{FF2B5EF4-FFF2-40B4-BE49-F238E27FC236}">
                <a16:creationId xmlns:a16="http://schemas.microsoft.com/office/drawing/2014/main" id="{2E954D18-3EC8-4C3C-861C-01D2E3B3B79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57FCB06-6367-4D84-9B38-A14CCD5B4769}" type="slidenum">
              <a:rPr lang="fr-FR" altLang="fr-FR" sz="1200">
                <a:solidFill>
                  <a:srgbClr val="898989"/>
                </a:solidFill>
                <a:latin typeface="Times New Roman" panose="02020603050405020304" pitchFamily="18" charset="0"/>
              </a:rPr>
              <a:pPr>
                <a:spcBef>
                  <a:spcPct val="0"/>
                </a:spcBef>
                <a:buFontTx/>
                <a:buNone/>
              </a:pPr>
              <a:t>36</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769D95E8-32FB-4813-AE90-9FD6940C34E2}"/>
              </a:ext>
            </a:extLst>
          </p:cNvPr>
          <p:cNvSpPr>
            <a:spLocks noGrp="1"/>
          </p:cNvSpPr>
          <p:nvPr>
            <p:ph idx="1"/>
          </p:nvPr>
        </p:nvSpPr>
        <p:spPr>
          <a:xfrm>
            <a:off x="685800" y="115888"/>
            <a:ext cx="7772400" cy="6481762"/>
          </a:xfrm>
        </p:spPr>
        <p:txBody>
          <a:bodyPr/>
          <a:lstStyle/>
          <a:p>
            <a:pPr marL="609600" indent="-609600" eaLnBrk="1" hangingPunct="1">
              <a:lnSpc>
                <a:spcPct val="80000"/>
              </a:lnSpc>
              <a:buFontTx/>
              <a:buNone/>
            </a:pPr>
            <a:r>
              <a:rPr lang="fr-FR" altLang="fr-FR" sz="1600" b="1"/>
              <a:t>Processus de construction d’une ontologie</a:t>
            </a:r>
            <a:endParaRPr lang="fr-FR" altLang="fr-FR" sz="1600" u="sng"/>
          </a:p>
          <a:p>
            <a:pPr marL="609600" indent="-609600" eaLnBrk="1" hangingPunct="1">
              <a:lnSpc>
                <a:spcPct val="80000"/>
              </a:lnSpc>
            </a:pPr>
            <a:r>
              <a:rPr lang="fr-FR" altLang="fr-FR" sz="1600"/>
              <a:t> </a:t>
            </a:r>
            <a:r>
              <a:rPr lang="fr-FR" altLang="fr-FR" sz="1800"/>
              <a:t>c’est une collaboration qui réunit des experts du domaine de connaissance, des ingénieurs de la connaissance, voire les futurs utilisateurs de l’ontologie</a:t>
            </a:r>
          </a:p>
          <a:p>
            <a:pPr marL="609600" indent="-609600" eaLnBrk="1" hangingPunct="1">
              <a:lnSpc>
                <a:spcPct val="80000"/>
              </a:lnSpc>
              <a:buFontTx/>
              <a:buNone/>
            </a:pPr>
            <a:endParaRPr lang="fr-FR" altLang="fr-FR" sz="1800"/>
          </a:p>
          <a:p>
            <a:pPr marL="609600" indent="-609600" eaLnBrk="1" hangingPunct="1">
              <a:lnSpc>
                <a:spcPct val="80000"/>
              </a:lnSpc>
            </a:pPr>
            <a:r>
              <a:rPr lang="fr-FR" altLang="fr-FR" sz="1800"/>
              <a:t> enchaînement de</a:t>
            </a:r>
            <a:r>
              <a:rPr lang="fr-FR" altLang="fr-FR" sz="1800" b="1"/>
              <a:t> trois étapes (conceptualisation, ontologisation</a:t>
            </a:r>
            <a:r>
              <a:rPr lang="fr-FR" altLang="fr-FR" sz="1800"/>
              <a:t>, </a:t>
            </a:r>
            <a:r>
              <a:rPr lang="fr-FR" altLang="fr-FR" sz="1800" b="1"/>
              <a:t>opérationalisation</a:t>
            </a:r>
            <a:r>
              <a:rPr lang="fr-FR" altLang="fr-FR" sz="1800"/>
              <a:t>)  permettant de passer des </a:t>
            </a:r>
            <a:r>
              <a:rPr lang="fr-FR" altLang="fr-FR" sz="1800" b="1"/>
              <a:t>données brutes</a:t>
            </a:r>
            <a:r>
              <a:rPr lang="fr-FR" altLang="fr-FR" sz="1800"/>
              <a:t> à l’ontologie opérationnelle. Les données brutes, constituant un corpus (exprimé </a:t>
            </a:r>
            <a:r>
              <a:rPr lang="fr-FR" altLang="fr-FR" sz="1800" i="1"/>
              <a:t>a priori </a:t>
            </a:r>
            <a:r>
              <a:rPr lang="fr-FR" altLang="fr-FR" sz="1800"/>
              <a:t>en langage naturel), intègrent toutes les connaissances du domaine que l’on souhaite formaliser. </a:t>
            </a:r>
          </a:p>
          <a:p>
            <a:pPr marL="609600" indent="-609600" eaLnBrk="1" hangingPunct="1">
              <a:lnSpc>
                <a:spcPct val="80000"/>
              </a:lnSpc>
            </a:pPr>
            <a:endParaRPr lang="fr-FR" altLang="fr-FR" sz="1800"/>
          </a:p>
          <a:p>
            <a:pPr marL="609600" indent="-609600" eaLnBrk="1" hangingPunct="1">
              <a:lnSpc>
                <a:spcPct val="80000"/>
              </a:lnSpc>
            </a:pPr>
            <a:endParaRPr lang="fr-FR" altLang="fr-FR" sz="1600"/>
          </a:p>
          <a:p>
            <a:pPr marL="609600" indent="-609600" eaLnBrk="1" hangingPunct="1">
              <a:lnSpc>
                <a:spcPct val="80000"/>
              </a:lnSpc>
              <a:buFontTx/>
              <a:buAutoNum type="arabicPeriod"/>
            </a:pPr>
            <a:r>
              <a:rPr lang="fr-FR" altLang="fr-FR" sz="1600" b="1"/>
              <a:t>Conceptualisation</a:t>
            </a:r>
            <a:endParaRPr lang="fr-FR" altLang="fr-FR" sz="1600" u="sng"/>
          </a:p>
          <a:p>
            <a:pPr marL="609600" indent="-609600" eaLnBrk="1" hangingPunct="1">
              <a:lnSpc>
                <a:spcPct val="80000"/>
              </a:lnSpc>
            </a:pPr>
            <a:r>
              <a:rPr lang="fr-FR" altLang="fr-FR" sz="1600"/>
              <a:t>permet d’aboutir à un modèle informel, donc </a:t>
            </a:r>
            <a:r>
              <a:rPr lang="fr-FR" altLang="fr-FR" sz="1600" b="1"/>
              <a:t>sémantiquement ambiguë </a:t>
            </a:r>
            <a:r>
              <a:rPr lang="fr-FR" altLang="fr-FR" sz="1600"/>
              <a:t>et généralement exprimé en </a:t>
            </a:r>
            <a:r>
              <a:rPr lang="fr-FR" altLang="fr-FR" sz="1600" b="1"/>
              <a:t>langage naturel</a:t>
            </a:r>
            <a:r>
              <a:rPr lang="fr-FR" altLang="fr-FR" sz="1600"/>
              <a:t>. </a:t>
            </a:r>
          </a:p>
          <a:p>
            <a:pPr marL="609600" indent="-609600" eaLnBrk="1" hangingPunct="1">
              <a:lnSpc>
                <a:spcPct val="80000"/>
              </a:lnSpc>
            </a:pPr>
            <a:endParaRPr lang="fr-FR" altLang="fr-FR" sz="1600"/>
          </a:p>
          <a:p>
            <a:pPr marL="609600" indent="-609600" eaLnBrk="1" hangingPunct="1">
              <a:lnSpc>
                <a:spcPct val="80000"/>
              </a:lnSpc>
            </a:pPr>
            <a:r>
              <a:rPr lang="fr-FR" altLang="fr-FR" sz="1600"/>
              <a:t>consiste, à partir des </a:t>
            </a:r>
            <a:r>
              <a:rPr lang="fr-FR" altLang="fr-FR" sz="1600" b="1"/>
              <a:t>données brutes</a:t>
            </a:r>
            <a:r>
              <a:rPr lang="fr-FR" altLang="fr-FR" sz="1600"/>
              <a:t>, à dégager les </a:t>
            </a:r>
            <a:r>
              <a:rPr lang="fr-FR" altLang="fr-FR" sz="1600" b="1"/>
              <a:t>concepts</a:t>
            </a:r>
            <a:r>
              <a:rPr lang="fr-FR" altLang="fr-FR" sz="1600"/>
              <a:t> et les </a:t>
            </a:r>
            <a:r>
              <a:rPr lang="fr-FR" altLang="fr-FR" sz="1600" b="1"/>
              <a:t>relations</a:t>
            </a:r>
            <a:r>
              <a:rPr lang="fr-FR" altLang="fr-FR" sz="1600"/>
              <a:t> entre ces concepts permettant de décrire de manière informelle les entités cognitives du domaine.</a:t>
            </a:r>
          </a:p>
          <a:p>
            <a:pPr marL="609600" indent="-609600" eaLnBrk="1" hangingPunct="1">
              <a:lnSpc>
                <a:spcPct val="80000"/>
              </a:lnSpc>
            </a:pPr>
            <a:endParaRPr lang="fr-FR" altLang="fr-FR" sz="1600"/>
          </a:p>
          <a:p>
            <a:pPr marL="609600" indent="-609600" eaLnBrk="1" hangingPunct="1">
              <a:lnSpc>
                <a:spcPct val="80000"/>
              </a:lnSpc>
            </a:pPr>
            <a:r>
              <a:rPr lang="fr-FR" altLang="fr-FR" sz="1600"/>
              <a:t>réalisée par un </a:t>
            </a:r>
            <a:r>
              <a:rPr lang="fr-FR" altLang="fr-FR" sz="1600" b="1"/>
              <a:t>expert du domaine</a:t>
            </a:r>
            <a:r>
              <a:rPr lang="fr-FR" altLang="fr-FR" sz="1600"/>
              <a:t> assisté de l’</a:t>
            </a:r>
            <a:r>
              <a:rPr lang="fr-FR" altLang="fr-FR" sz="1600" b="1"/>
              <a:t>ingénieur de la connaissance</a:t>
            </a:r>
            <a:r>
              <a:rPr lang="fr-FR" altLang="fr-FR" sz="1600"/>
              <a:t> </a:t>
            </a:r>
          </a:p>
          <a:p>
            <a:pPr marL="609600" indent="-609600" eaLnBrk="1" hangingPunct="1">
              <a:lnSpc>
                <a:spcPct val="80000"/>
              </a:lnSpc>
            </a:pPr>
            <a:endParaRPr lang="fr-FR" altLang="fr-FR" sz="1600"/>
          </a:p>
          <a:p>
            <a:pPr marL="609600" indent="-609600" eaLnBrk="1" hangingPunct="1">
              <a:lnSpc>
                <a:spcPct val="80000"/>
              </a:lnSpc>
            </a:pPr>
            <a:r>
              <a:rPr lang="fr-FR" altLang="fr-FR" sz="1600"/>
              <a:t>aboutit à un </a:t>
            </a:r>
            <a:r>
              <a:rPr lang="fr-FR" altLang="fr-FR" sz="1600" b="1"/>
              <a:t>modèle conceptuel : </a:t>
            </a:r>
            <a:r>
              <a:rPr lang="fr-FR" altLang="fr-FR" sz="1600"/>
              <a:t>le modèle obtenu consiste en un ensemble de termes désignant les entités du domaine de connaissances (concepts, relations, propriétés des concepts et des relations, etc.), assortis d’informations exprimant leur sémantique. La découverte des connaissances d’un domaine peut s’appuyer à la fois sur l’</a:t>
            </a:r>
            <a:r>
              <a:rPr lang="fr-FR" altLang="fr-FR" sz="1600" b="1"/>
              <a:t>analyse de documents</a:t>
            </a:r>
            <a:r>
              <a:rPr lang="fr-FR" altLang="fr-FR" sz="1600"/>
              <a:t> et sur l</a:t>
            </a:r>
            <a:r>
              <a:rPr lang="fr-FR" altLang="fr-FR" sz="1600" b="1"/>
              <a:t>’interview d’experts du domaine</a:t>
            </a:r>
            <a:r>
              <a:rPr lang="fr-FR" altLang="fr-FR" sz="1600"/>
              <a:t>. Ces activités doivent être </a:t>
            </a:r>
            <a:r>
              <a:rPr lang="fr-FR" altLang="fr-FR" sz="1600" b="1"/>
              <a:t>raffinées </a:t>
            </a:r>
            <a:r>
              <a:rPr lang="fr-FR" altLang="fr-FR" sz="1600"/>
              <a:t>au fur et à mesure que la conceptualisation émerge.</a:t>
            </a:r>
          </a:p>
        </p:txBody>
      </p:sp>
      <p:sp>
        <p:nvSpPr>
          <p:cNvPr id="77827" name="Espace réservé du numéro de diapositive 5">
            <a:extLst>
              <a:ext uri="{FF2B5EF4-FFF2-40B4-BE49-F238E27FC236}">
                <a16:creationId xmlns:a16="http://schemas.microsoft.com/office/drawing/2014/main" id="{77FC184D-9DB2-40E0-8BE2-2F2E833377F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E1ECAFA-3718-4A2B-B25D-C1A6F51A6C11}" type="slidenum">
              <a:rPr lang="fr-FR" altLang="fr-FR" sz="1200">
                <a:solidFill>
                  <a:srgbClr val="898989"/>
                </a:solidFill>
                <a:latin typeface="Times New Roman" panose="02020603050405020304" pitchFamily="18" charset="0"/>
              </a:rPr>
              <a:pPr>
                <a:spcBef>
                  <a:spcPct val="0"/>
                </a:spcBef>
                <a:buFontTx/>
                <a:buNone/>
              </a:pPr>
              <a:t>37</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AD25F22A-D687-4AD2-A862-49F07107EBB7}"/>
              </a:ext>
            </a:extLst>
          </p:cNvPr>
          <p:cNvSpPr>
            <a:spLocks noGrp="1"/>
          </p:cNvSpPr>
          <p:nvPr>
            <p:ph idx="1"/>
          </p:nvPr>
        </p:nvSpPr>
        <p:spPr>
          <a:xfrm>
            <a:off x="685800" y="115888"/>
            <a:ext cx="7772400" cy="6481762"/>
          </a:xfrm>
        </p:spPr>
        <p:txBody>
          <a:bodyPr/>
          <a:lstStyle/>
          <a:p>
            <a:pPr marL="609600" indent="-609600" eaLnBrk="1" hangingPunct="1">
              <a:lnSpc>
                <a:spcPct val="80000"/>
              </a:lnSpc>
              <a:buFontTx/>
              <a:buNone/>
            </a:pPr>
            <a:r>
              <a:rPr lang="fr-FR" altLang="fr-FR" sz="1600"/>
              <a:t>2.       </a:t>
            </a:r>
            <a:r>
              <a:rPr lang="fr-FR" altLang="fr-FR" sz="1600" b="1"/>
              <a:t>Ontologisation</a:t>
            </a:r>
          </a:p>
          <a:p>
            <a:pPr marL="609600" indent="-609600" eaLnBrk="1" hangingPunct="1">
              <a:lnSpc>
                <a:spcPct val="80000"/>
              </a:lnSpc>
              <a:buFontTx/>
              <a:buNone/>
            </a:pPr>
            <a:endParaRPr lang="fr-FR" altLang="fr-FR" sz="1600" u="sng"/>
          </a:p>
          <a:p>
            <a:pPr marL="609600" indent="-609600" eaLnBrk="1" hangingPunct="1">
              <a:lnSpc>
                <a:spcPct val="80000"/>
              </a:lnSpc>
            </a:pPr>
            <a:r>
              <a:rPr lang="fr-FR" altLang="fr-FR" sz="1600"/>
              <a:t>consiste en une </a:t>
            </a:r>
            <a:r>
              <a:rPr lang="fr-FR" altLang="fr-FR" sz="1600" b="1"/>
              <a:t>formalisation partielle</a:t>
            </a:r>
            <a:r>
              <a:rPr lang="fr-FR" altLang="fr-FR" sz="1600"/>
              <a:t>, sans perte d’information, du modèle conceptuel obtenu dans l’étape précédente</a:t>
            </a:r>
          </a:p>
          <a:p>
            <a:pPr marL="609600" indent="-609600" eaLnBrk="1" hangingPunct="1">
              <a:lnSpc>
                <a:spcPct val="80000"/>
              </a:lnSpc>
            </a:pPr>
            <a:endParaRPr lang="fr-FR" altLang="fr-FR" sz="1600"/>
          </a:p>
          <a:p>
            <a:pPr marL="609600" indent="-609600" eaLnBrk="1" hangingPunct="1">
              <a:lnSpc>
                <a:spcPct val="80000"/>
              </a:lnSpc>
            </a:pPr>
            <a:r>
              <a:rPr lang="fr-FR" altLang="fr-FR" sz="1600"/>
              <a:t>Facilite sa représentation ultérieure dans un</a:t>
            </a:r>
            <a:r>
              <a:rPr lang="fr-FR" altLang="fr-FR" sz="1600" b="1"/>
              <a:t> langage</a:t>
            </a:r>
            <a:r>
              <a:rPr lang="fr-FR" altLang="fr-FR" sz="1600"/>
              <a:t> complètement </a:t>
            </a:r>
            <a:r>
              <a:rPr lang="fr-FR" altLang="fr-FR" sz="1600" b="1"/>
              <a:t>forme</a:t>
            </a:r>
            <a:r>
              <a:rPr lang="fr-FR" altLang="fr-FR" sz="1600"/>
              <a:t>l et </a:t>
            </a:r>
            <a:r>
              <a:rPr lang="fr-FR" altLang="fr-FR" sz="1600" b="1"/>
              <a:t>opérationnel</a:t>
            </a:r>
          </a:p>
          <a:p>
            <a:pPr marL="609600" indent="-609600" eaLnBrk="1" hangingPunct="1">
              <a:lnSpc>
                <a:spcPct val="80000"/>
              </a:lnSpc>
            </a:pPr>
            <a:endParaRPr lang="fr-FR" altLang="fr-FR" sz="1600" b="1"/>
          </a:p>
          <a:p>
            <a:pPr marL="609600" indent="-609600" eaLnBrk="1" hangingPunct="1">
              <a:lnSpc>
                <a:spcPct val="80000"/>
              </a:lnSpc>
            </a:pPr>
            <a:r>
              <a:rPr lang="fr-FR" altLang="fr-FR" sz="1600"/>
              <a:t>Effectue une transcription des connaissances dans un certain formalisme de connaissances, ce formalisme devant être aussi générique que possible, mais sémantiquement clair. S’imposer de conserver toutes les connaissances conduit à intégrer, à l’ontologie du domaine, des connaissances qui ne peuvent être formalisées, ou dont la sémantique est ambiguë</a:t>
            </a:r>
          </a:p>
          <a:p>
            <a:pPr marL="609600" indent="-609600" eaLnBrk="1" hangingPunct="1">
              <a:lnSpc>
                <a:spcPct val="80000"/>
              </a:lnSpc>
            </a:pPr>
            <a:endParaRPr lang="fr-FR" altLang="fr-FR" sz="1600"/>
          </a:p>
          <a:p>
            <a:pPr marL="609600" indent="-609600" eaLnBrk="1" hangingPunct="1">
              <a:lnSpc>
                <a:spcPct val="80000"/>
              </a:lnSpc>
            </a:pPr>
            <a:r>
              <a:rPr lang="fr-FR" altLang="fr-FR" sz="1600"/>
              <a:t>Le modèle obtenu est souvent qualifié de </a:t>
            </a:r>
            <a:r>
              <a:rPr lang="fr-FR" altLang="fr-FR" sz="1600" i="1"/>
              <a:t>semi-formel</a:t>
            </a:r>
            <a:r>
              <a:rPr lang="fr-FR" altLang="fr-FR" sz="1600"/>
              <a:t> (car certaines connaissances ne peuvent pas être totalement formalisées). Le caractère semi-formel d’une ontologie lui interdit d’être utilisée telle quelle dans un SBC. En revanche, une ontologie, contenant toutes les connaissances d’un domaine, constitue le support idéal de communication et de partage des connaissances de ce domaine. </a:t>
            </a:r>
          </a:p>
          <a:p>
            <a:pPr marL="609600" indent="-609600" eaLnBrk="1" hangingPunct="1">
              <a:lnSpc>
                <a:spcPct val="80000"/>
              </a:lnSpc>
            </a:pPr>
            <a:endParaRPr lang="fr-FR" altLang="fr-FR" sz="1600"/>
          </a:p>
          <a:p>
            <a:pPr marL="609600" indent="-609600" eaLnBrk="1" hangingPunct="1">
              <a:lnSpc>
                <a:spcPct val="80000"/>
              </a:lnSpc>
              <a:buFontTx/>
              <a:buNone/>
            </a:pPr>
            <a:r>
              <a:rPr lang="fr-FR" altLang="fr-FR" sz="1600"/>
              <a:t>Cette étape produit un résultat en deux parties :</a:t>
            </a:r>
          </a:p>
          <a:p>
            <a:pPr marL="609600" indent="-609600" eaLnBrk="1" hangingPunct="1">
              <a:lnSpc>
                <a:spcPct val="80000"/>
              </a:lnSpc>
              <a:buFontTx/>
              <a:buNone/>
            </a:pPr>
            <a:endParaRPr lang="fr-FR" altLang="fr-FR" sz="1600"/>
          </a:p>
          <a:p>
            <a:pPr marL="609600" indent="-609600" eaLnBrk="1" hangingPunct="1">
              <a:lnSpc>
                <a:spcPct val="80000"/>
              </a:lnSpc>
              <a:buFontTx/>
              <a:buNone/>
            </a:pPr>
            <a:r>
              <a:rPr lang="fr-FR" altLang="fr-FR" sz="1600"/>
              <a:t>– </a:t>
            </a:r>
            <a:r>
              <a:rPr lang="fr-FR" altLang="fr-FR" sz="1600" b="1" i="1"/>
              <a:t>Une partie formelle</a:t>
            </a:r>
            <a:r>
              <a:rPr lang="fr-FR" altLang="fr-FR" sz="1600"/>
              <a:t>, disposant d’une sémantique précise ou du moins consensuelle</a:t>
            </a:r>
          </a:p>
          <a:p>
            <a:pPr marL="609600" indent="-609600" eaLnBrk="1" hangingPunct="1">
              <a:lnSpc>
                <a:spcPct val="80000"/>
              </a:lnSpc>
            </a:pPr>
            <a:endParaRPr lang="fr-FR" altLang="fr-FR" sz="1600"/>
          </a:p>
          <a:p>
            <a:pPr marL="609600" indent="-609600" eaLnBrk="1" hangingPunct="1">
              <a:lnSpc>
                <a:spcPct val="80000"/>
              </a:lnSpc>
              <a:buFontTx/>
              <a:buNone/>
            </a:pPr>
            <a:r>
              <a:rPr lang="fr-FR" altLang="fr-FR" sz="1600"/>
              <a:t>– </a:t>
            </a:r>
            <a:r>
              <a:rPr lang="fr-FR" altLang="fr-FR" sz="1600" b="1" i="1"/>
              <a:t>Une partie informelle</a:t>
            </a:r>
            <a:r>
              <a:rPr lang="fr-FR" altLang="fr-FR" sz="1600"/>
              <a:t> qui ne dispose pas d’une sémantique claire ou consensuelle, ou tout ou moins d’une sémantique fixée </a:t>
            </a:r>
            <a:r>
              <a:rPr lang="fr-FR" altLang="fr-FR" sz="1600" i="1"/>
              <a:t>a priori </a:t>
            </a:r>
            <a:r>
              <a:rPr lang="fr-FR" altLang="fr-FR" sz="1600"/>
              <a:t>et donc exprimée dans un langage naturel ou semi-structuré.</a:t>
            </a:r>
          </a:p>
        </p:txBody>
      </p:sp>
      <p:sp>
        <p:nvSpPr>
          <p:cNvPr id="79875" name="Espace réservé du numéro de diapositive 5">
            <a:extLst>
              <a:ext uri="{FF2B5EF4-FFF2-40B4-BE49-F238E27FC236}">
                <a16:creationId xmlns:a16="http://schemas.microsoft.com/office/drawing/2014/main" id="{48634501-DC4C-4FEF-8C18-273B606608C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AD4B6E3-F3BD-40B7-A863-0EC0FA8B7982}" type="slidenum">
              <a:rPr lang="fr-FR" altLang="fr-FR" sz="1200">
                <a:solidFill>
                  <a:srgbClr val="898989"/>
                </a:solidFill>
                <a:latin typeface="Times New Roman" panose="02020603050405020304" pitchFamily="18" charset="0"/>
              </a:rPr>
              <a:pPr>
                <a:spcBef>
                  <a:spcPct val="0"/>
                </a:spcBef>
                <a:buFontTx/>
                <a:buNone/>
              </a:pPr>
              <a:t>38</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629C2795-F641-434B-BB80-85EA2FBB1C06}"/>
              </a:ext>
            </a:extLst>
          </p:cNvPr>
          <p:cNvSpPr>
            <a:spLocks noGrp="1"/>
          </p:cNvSpPr>
          <p:nvPr>
            <p:ph idx="1"/>
          </p:nvPr>
        </p:nvSpPr>
        <p:spPr>
          <a:xfrm>
            <a:off x="685800" y="115888"/>
            <a:ext cx="7772400" cy="6481762"/>
          </a:xfrm>
        </p:spPr>
        <p:txBody>
          <a:bodyPr/>
          <a:lstStyle/>
          <a:p>
            <a:pPr marL="609600" indent="-609600" eaLnBrk="1" hangingPunct="1">
              <a:lnSpc>
                <a:spcPct val="80000"/>
              </a:lnSpc>
              <a:buFontTx/>
              <a:buNone/>
            </a:pPr>
            <a:r>
              <a:rPr lang="fr-FR" altLang="fr-FR" sz="1400" b="1"/>
              <a:t>3.          Opérationalisation</a:t>
            </a:r>
          </a:p>
          <a:p>
            <a:pPr marL="609600" indent="-609600" eaLnBrk="1" hangingPunct="1">
              <a:lnSpc>
                <a:spcPct val="80000"/>
              </a:lnSpc>
              <a:buFontTx/>
              <a:buNone/>
            </a:pPr>
            <a:r>
              <a:rPr lang="fr-FR" altLang="fr-FR" sz="1400" b="1"/>
              <a:t>  </a:t>
            </a:r>
            <a:endParaRPr lang="fr-FR" altLang="fr-FR" sz="1400" u="sng"/>
          </a:p>
          <a:p>
            <a:pPr marL="609600" indent="-609600" eaLnBrk="1" hangingPunct="1">
              <a:lnSpc>
                <a:spcPct val="80000"/>
              </a:lnSpc>
            </a:pPr>
            <a:r>
              <a:rPr lang="fr-FR" altLang="fr-FR" sz="1400"/>
              <a:t>cette étape, </a:t>
            </a:r>
            <a:r>
              <a:rPr lang="fr-FR" altLang="fr-FR" sz="1400" i="1"/>
              <a:t>appelée parfois représentation</a:t>
            </a:r>
            <a:r>
              <a:rPr lang="fr-FR" altLang="fr-FR" sz="1400"/>
              <a:t>,  consiste à formaliser complètement l’ontologie obtenue dans un langage de représentation de connaissances, formel (i.e. </a:t>
            </a:r>
            <a:r>
              <a:rPr lang="fr-FR" altLang="fr-FR" sz="1400" i="1"/>
              <a:t>possédant  une syntaxe et une sémantique</a:t>
            </a:r>
            <a:r>
              <a:rPr lang="fr-FR" altLang="fr-FR" sz="1400"/>
              <a:t>) et opérationnel (i.e. </a:t>
            </a:r>
            <a:r>
              <a:rPr lang="fr-FR" altLang="fr-FR" sz="1400" i="1"/>
              <a:t>doté de services inférentiels permettant de mettre en œuvre des raisonnements</a:t>
            </a:r>
            <a:r>
              <a:rPr lang="fr-FR" altLang="fr-FR" sz="1400"/>
              <a:t>), par exemple, le modèle des Graphes Conceptuels ou la Logique de Descriptions </a:t>
            </a:r>
          </a:p>
          <a:p>
            <a:pPr marL="609600" indent="-609600" eaLnBrk="1" hangingPunct="1">
              <a:lnSpc>
                <a:spcPct val="80000"/>
              </a:lnSpc>
            </a:pPr>
            <a:endParaRPr lang="fr-FR" altLang="fr-FR" sz="1400"/>
          </a:p>
          <a:p>
            <a:pPr marL="609600" indent="-609600" eaLnBrk="1" hangingPunct="1">
              <a:lnSpc>
                <a:spcPct val="80000"/>
              </a:lnSpc>
            </a:pPr>
            <a:r>
              <a:rPr lang="fr-FR" altLang="fr-FR" sz="1400"/>
              <a:t>cette étape est menée par un spécialiste du langage de représentation et par l’ingénieur de la connaissance. On obtient alors une </a:t>
            </a:r>
            <a:r>
              <a:rPr lang="fr-FR" altLang="fr-FR" sz="1400" b="1"/>
              <a:t>représentation formelle </a:t>
            </a:r>
            <a:r>
              <a:rPr lang="fr-FR" altLang="fr-FR" sz="1400"/>
              <a:t>des connaissances du domaine. Ainsi, le caractère </a:t>
            </a:r>
            <a:r>
              <a:rPr lang="fr-FR" altLang="fr-FR" sz="1400" i="1"/>
              <a:t>formel</a:t>
            </a:r>
            <a:r>
              <a:rPr lang="fr-FR" altLang="fr-FR" sz="1400"/>
              <a:t> de l’ontologie permet à une machine, via cette ontologie, de manipuler des connaissances du domaine. La machine doit donc pouvoir utiliser des mécanismes opérant sur les représentations de l’ontologie. </a:t>
            </a:r>
          </a:p>
          <a:p>
            <a:pPr marL="609600" indent="-609600" eaLnBrk="1" hangingPunct="1">
              <a:lnSpc>
                <a:spcPct val="80000"/>
              </a:lnSpc>
              <a:buFontTx/>
              <a:buNone/>
            </a:pPr>
            <a:r>
              <a:rPr lang="fr-FR" altLang="fr-FR" sz="1400" b="1"/>
              <a:t>Par exemple </a:t>
            </a:r>
          </a:p>
          <a:p>
            <a:pPr marL="265113" lvl="1" indent="1588" eaLnBrk="1" hangingPunct="1">
              <a:lnSpc>
                <a:spcPct val="80000"/>
              </a:lnSpc>
            </a:pPr>
            <a:r>
              <a:rPr lang="fr-FR" altLang="fr-FR" sz="1400"/>
              <a:t>pour un langage de représentation reposant sur les graphes conceptuels, il s’agira d’opérations de manipulation de graphes (jointure, projection, etc.); </a:t>
            </a:r>
          </a:p>
          <a:p>
            <a:pPr marL="265113" lvl="1" indent="1588" eaLnBrk="1" hangingPunct="1">
              <a:lnSpc>
                <a:spcPct val="80000"/>
              </a:lnSpc>
              <a:buFontTx/>
              <a:buNone/>
            </a:pPr>
            <a:endParaRPr lang="fr-FR" altLang="fr-FR" sz="1400"/>
          </a:p>
          <a:p>
            <a:pPr marL="265113" lvl="1" indent="1588" eaLnBrk="1" hangingPunct="1">
              <a:lnSpc>
                <a:spcPct val="80000"/>
              </a:lnSpc>
            </a:pPr>
            <a:r>
              <a:rPr lang="fr-FR" altLang="fr-FR" sz="1400"/>
              <a:t>pour un langage fondé sur le paradigme des logiques de description, il s’agira plutôt de la classification des concepts introduits dans la</a:t>
            </a:r>
            <a:r>
              <a:rPr lang="fr-FR" altLang="fr-FR" sz="1400" b="1"/>
              <a:t> base de connaissances</a:t>
            </a:r>
            <a:r>
              <a:rPr lang="fr-FR" altLang="fr-FR" sz="1400"/>
              <a:t> en utilisant la </a:t>
            </a:r>
            <a:r>
              <a:rPr lang="fr-FR" altLang="fr-FR" sz="1400" b="1"/>
              <a:t>relation de subsomption</a:t>
            </a:r>
            <a:r>
              <a:rPr lang="fr-FR" altLang="fr-FR" sz="1400"/>
              <a:t>. </a:t>
            </a:r>
          </a:p>
          <a:p>
            <a:pPr marL="265113" lvl="1" indent="1588" eaLnBrk="1" hangingPunct="1">
              <a:lnSpc>
                <a:spcPct val="80000"/>
              </a:lnSpc>
              <a:buFontTx/>
              <a:buNone/>
            </a:pPr>
            <a:endParaRPr lang="fr-FR" altLang="fr-FR" sz="1400"/>
          </a:p>
          <a:p>
            <a:pPr marL="609600" indent="-609600" eaLnBrk="1" hangingPunct="1">
              <a:lnSpc>
                <a:spcPct val="80000"/>
              </a:lnSpc>
            </a:pPr>
            <a:r>
              <a:rPr lang="fr-FR" altLang="fr-FR" sz="1400"/>
              <a:t>Il faut noter que la formalisation totale des connaissances peut imposer à ce stade une perte d’information, du fait qu’aucune représentation de leur sémantique n’existe dans le langage de représentation d’ontologies choisi.</a:t>
            </a:r>
          </a:p>
          <a:p>
            <a:pPr marL="609600" indent="-609600" eaLnBrk="1" hangingPunct="1">
              <a:lnSpc>
                <a:spcPct val="80000"/>
              </a:lnSpc>
              <a:buFontTx/>
              <a:buNone/>
            </a:pPr>
            <a:endParaRPr lang="fr-FR" altLang="fr-FR" sz="1400"/>
          </a:p>
          <a:p>
            <a:pPr marL="609600" indent="-609600" eaLnBrk="1" hangingPunct="1">
              <a:lnSpc>
                <a:spcPct val="80000"/>
              </a:lnSpc>
            </a:pPr>
            <a:r>
              <a:rPr lang="fr-FR" altLang="fr-FR" sz="1400"/>
              <a:t>Finalement, l’ontologie opérationnelle est intégrée en machine au sein d’un système manipulant le modèle de connaissances utilisé via le langage opérationnel choisi (Daml+Oil). Mais avant d’être livrée aux utilisateurs, l’ontologie doit, bien sûr, être testée par rapport au contexte d’usage pour lequel elle a été bâtie.</a:t>
            </a:r>
          </a:p>
        </p:txBody>
      </p:sp>
      <p:sp>
        <p:nvSpPr>
          <p:cNvPr id="81923" name="Espace réservé du numéro de diapositive 5">
            <a:extLst>
              <a:ext uri="{FF2B5EF4-FFF2-40B4-BE49-F238E27FC236}">
                <a16:creationId xmlns:a16="http://schemas.microsoft.com/office/drawing/2014/main" id="{54317CA0-CAF7-4A02-BB8D-44C8098DD62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AB79AA8-C869-46E5-B507-E914419FD372}" type="slidenum">
              <a:rPr lang="fr-FR" altLang="fr-FR" sz="1200">
                <a:solidFill>
                  <a:srgbClr val="898989"/>
                </a:solidFill>
                <a:latin typeface="Times New Roman" panose="02020603050405020304" pitchFamily="18" charset="0"/>
              </a:rPr>
              <a:pPr>
                <a:spcBef>
                  <a:spcPct val="0"/>
                </a:spcBef>
                <a:buFontTx/>
                <a:buNone/>
              </a:pPr>
              <a:t>39</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a:extLst>
              <a:ext uri="{FF2B5EF4-FFF2-40B4-BE49-F238E27FC236}">
                <a16:creationId xmlns:a16="http://schemas.microsoft.com/office/drawing/2014/main" id="{E44F8B9A-DABB-4CCA-BBD6-8B6703D56585}"/>
              </a:ext>
            </a:extLst>
          </p:cNvPr>
          <p:cNvSpPr>
            <a:spLocks noGrp="1" noChangeArrowheads="1"/>
          </p:cNvSpPr>
          <p:nvPr>
            <p:ph type="title"/>
          </p:nvPr>
        </p:nvSpPr>
        <p:spPr>
          <a:xfrm>
            <a:off x="684213" y="115888"/>
            <a:ext cx="7772400" cy="431800"/>
          </a:xfrm>
        </p:spPr>
        <p:txBody>
          <a:bodyPr rtlCol="0">
            <a:normAutofit fontScale="90000"/>
          </a:bodyPr>
          <a:lstStyle/>
          <a:p>
            <a:pPr eaLnBrk="1" fontAlgn="auto" hangingPunct="1">
              <a:spcAft>
                <a:spcPts val="0"/>
              </a:spcAft>
              <a:defRPr/>
            </a:pPr>
            <a:r>
              <a:rPr lang="fr-FR" altLang="fr-FR" sz="2400"/>
              <a:t>Le Web sémantique et les ontologies</a:t>
            </a:r>
            <a:endParaRPr lang="fr-FR" sz="2400"/>
          </a:p>
        </p:txBody>
      </p:sp>
      <p:sp>
        <p:nvSpPr>
          <p:cNvPr id="10243" name="Rectangle 3">
            <a:extLst>
              <a:ext uri="{FF2B5EF4-FFF2-40B4-BE49-F238E27FC236}">
                <a16:creationId xmlns:a16="http://schemas.microsoft.com/office/drawing/2014/main" id="{9C13B7E8-9AE2-4B4F-A5F2-44B388BD0533}"/>
              </a:ext>
            </a:extLst>
          </p:cNvPr>
          <p:cNvSpPr>
            <a:spLocks noGrp="1"/>
          </p:cNvSpPr>
          <p:nvPr>
            <p:ph idx="1"/>
          </p:nvPr>
        </p:nvSpPr>
        <p:spPr>
          <a:xfrm>
            <a:off x="685800" y="620713"/>
            <a:ext cx="7772400" cy="6237287"/>
          </a:xfrm>
        </p:spPr>
        <p:txBody>
          <a:bodyPr/>
          <a:lstStyle/>
          <a:p>
            <a:pPr eaLnBrk="1" hangingPunct="1">
              <a:lnSpc>
                <a:spcPct val="80000"/>
              </a:lnSpc>
              <a:buFontTx/>
              <a:buNone/>
            </a:pPr>
            <a:r>
              <a:rPr lang="fr-FR" altLang="fr-FR" sz="1800" b="1"/>
              <a:t>Définitions variées</a:t>
            </a:r>
            <a:r>
              <a:rPr lang="fr-FR" altLang="fr-FR" sz="1800"/>
              <a:t>: </a:t>
            </a:r>
          </a:p>
          <a:p>
            <a:pPr eaLnBrk="1" hangingPunct="1">
              <a:lnSpc>
                <a:spcPct val="80000"/>
              </a:lnSpc>
            </a:pPr>
            <a:r>
              <a:rPr lang="en-US" altLang="fr-FR" sz="1800"/>
              <a:t>"A specification of a conceptualization." (T. Gruber) </a:t>
            </a:r>
          </a:p>
          <a:p>
            <a:pPr eaLnBrk="1" hangingPunct="1">
              <a:lnSpc>
                <a:spcPct val="80000"/>
              </a:lnSpc>
              <a:buFontTx/>
              <a:buNone/>
            </a:pPr>
            <a:endParaRPr lang="en-US" altLang="fr-FR" sz="1800"/>
          </a:p>
          <a:p>
            <a:pPr eaLnBrk="1" hangingPunct="1">
              <a:lnSpc>
                <a:spcPct val="80000"/>
              </a:lnSpc>
            </a:pPr>
            <a:r>
              <a:rPr lang="en-US" altLang="fr-FR" sz="1800"/>
              <a:t>"A conceptualization is a set of models of L (a given logical language) which describes the admittable (intended) interpretations of its non logical symbol (the vocabulary). An ontology is a (possibly incomplete) axiomatization of a conceptualization." (N. Guarino)</a:t>
            </a:r>
          </a:p>
          <a:p>
            <a:pPr eaLnBrk="1" hangingPunct="1">
              <a:lnSpc>
                <a:spcPct val="80000"/>
              </a:lnSpc>
              <a:buFontTx/>
              <a:buNone/>
            </a:pPr>
            <a:r>
              <a:rPr lang="en-US" altLang="fr-FR" sz="1800"/>
              <a:t> </a:t>
            </a:r>
          </a:p>
          <a:p>
            <a:pPr eaLnBrk="1" hangingPunct="1">
              <a:lnSpc>
                <a:spcPct val="80000"/>
              </a:lnSpc>
            </a:pPr>
            <a:r>
              <a:rPr lang="en-US" altLang="fr-FR" sz="1800"/>
              <a:t>"An ontology is a particular knowledgebase, describing facts assumed to beal ways true by a community of users: (1) by virtue of the agreed-upon meaning of the vocabulary used (analytical knowledge) and (2) whose truth does not descend from the meaning of the vocabulary used (non analytical, common knowledge)." (N. Guarino)</a:t>
            </a:r>
          </a:p>
          <a:p>
            <a:pPr eaLnBrk="1" hangingPunct="1">
              <a:lnSpc>
                <a:spcPct val="80000"/>
              </a:lnSpc>
              <a:buFontTx/>
              <a:buNone/>
            </a:pPr>
            <a:endParaRPr lang="en-US" altLang="fr-FR" sz="1800"/>
          </a:p>
          <a:p>
            <a:pPr eaLnBrk="1" hangingPunct="1">
              <a:lnSpc>
                <a:spcPct val="80000"/>
              </a:lnSpc>
            </a:pPr>
            <a:r>
              <a:rPr lang="en-US" altLang="fr-FR" sz="1800"/>
              <a:t>"An ontology is a (possibly incomplete) axiomatization of the intended models of a logical language." (N. Guarino) </a:t>
            </a:r>
          </a:p>
          <a:p>
            <a:pPr eaLnBrk="1" hangingPunct="1">
              <a:lnSpc>
                <a:spcPct val="80000"/>
              </a:lnSpc>
              <a:buFontTx/>
              <a:buNone/>
            </a:pPr>
            <a:endParaRPr lang="en-US" altLang="fr-FR" sz="1800"/>
          </a:p>
          <a:p>
            <a:pPr eaLnBrk="1" hangingPunct="1">
              <a:lnSpc>
                <a:spcPct val="80000"/>
              </a:lnSpc>
            </a:pPr>
            <a:r>
              <a:rPr lang="en-US" altLang="fr-FR" sz="1800"/>
              <a:t>"Concise and unambiguous description of principal, relevant entities of an application domain and their potential relations to each other." (S. Schulze-Kremer) </a:t>
            </a:r>
          </a:p>
          <a:p>
            <a:pPr eaLnBrk="1" hangingPunct="1">
              <a:lnSpc>
                <a:spcPct val="80000"/>
              </a:lnSpc>
              <a:buFontTx/>
              <a:buNone/>
            </a:pPr>
            <a:endParaRPr lang="en-US" altLang="fr-FR" sz="1800"/>
          </a:p>
          <a:p>
            <a:pPr eaLnBrk="1" hangingPunct="1">
              <a:lnSpc>
                <a:spcPct val="80000"/>
              </a:lnSpc>
            </a:pPr>
            <a:r>
              <a:rPr lang="en-US" altLang="fr-FR" sz="1800"/>
              <a:t>"An ontology is a specification of a vocabulary of non-logical symbols and includes: types of entities, attributes and properties, relations and functions, and constraints." (R. Fikes) </a:t>
            </a:r>
          </a:p>
          <a:p>
            <a:pPr eaLnBrk="1" hangingPunct="1">
              <a:lnSpc>
                <a:spcPct val="80000"/>
              </a:lnSpc>
            </a:pPr>
            <a:r>
              <a:rPr lang="en-US" altLang="fr-FR" sz="1800"/>
              <a:t>……………….</a:t>
            </a:r>
          </a:p>
          <a:p>
            <a:pPr lvl="1" eaLnBrk="1" hangingPunct="1">
              <a:lnSpc>
                <a:spcPct val="80000"/>
              </a:lnSpc>
              <a:buFontTx/>
              <a:buNone/>
            </a:pPr>
            <a:endParaRPr lang="en-US" altLang="fr-FR" sz="1800"/>
          </a:p>
          <a:p>
            <a:pPr eaLnBrk="1" hangingPunct="1">
              <a:lnSpc>
                <a:spcPct val="80000"/>
              </a:lnSpc>
            </a:pPr>
            <a:endParaRPr lang="fr-FR" altLang="fr-FR" sz="1600"/>
          </a:p>
          <a:p>
            <a:pPr eaLnBrk="1" hangingPunct="1">
              <a:lnSpc>
                <a:spcPct val="80000"/>
              </a:lnSpc>
            </a:pPr>
            <a:endParaRPr lang="fr-FR" altLang="fr-FR" sz="400"/>
          </a:p>
        </p:txBody>
      </p:sp>
      <p:sp>
        <p:nvSpPr>
          <p:cNvPr id="10244" name="Espace réservé du numéro de diapositive 5">
            <a:extLst>
              <a:ext uri="{FF2B5EF4-FFF2-40B4-BE49-F238E27FC236}">
                <a16:creationId xmlns:a16="http://schemas.microsoft.com/office/drawing/2014/main" id="{0900A56F-4D9A-4671-B512-D5ACD44DD83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D0BADF5-E8F4-45B7-843B-EFF3D9D60C7C}" type="slidenum">
              <a:rPr lang="fr-FR" altLang="fr-FR" sz="1200">
                <a:solidFill>
                  <a:srgbClr val="898989"/>
                </a:solidFill>
                <a:latin typeface="Times New Roman" panose="02020603050405020304" pitchFamily="18" charset="0"/>
              </a:rPr>
              <a:pPr>
                <a:spcBef>
                  <a:spcPct val="0"/>
                </a:spcBef>
                <a:buFontTx/>
                <a:buNone/>
              </a:pPr>
              <a:t>4</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7189E5A2-9CE5-4A5E-AE0E-D02689B2F606}"/>
              </a:ext>
            </a:extLst>
          </p:cNvPr>
          <p:cNvSpPr>
            <a:spLocks noGrp="1"/>
          </p:cNvSpPr>
          <p:nvPr>
            <p:ph idx="1"/>
          </p:nvPr>
        </p:nvSpPr>
        <p:spPr>
          <a:xfrm>
            <a:off x="685800" y="115888"/>
            <a:ext cx="7772400" cy="6481762"/>
          </a:xfrm>
        </p:spPr>
        <p:txBody>
          <a:bodyPr/>
          <a:lstStyle/>
          <a:p>
            <a:pPr eaLnBrk="1" hangingPunct="1">
              <a:lnSpc>
                <a:spcPct val="80000"/>
              </a:lnSpc>
              <a:buFontTx/>
              <a:buNone/>
            </a:pPr>
            <a:r>
              <a:rPr lang="fr-FR" altLang="fr-FR" sz="2000" b="1"/>
              <a:t>Méthodologies de construction d’ontologies</a:t>
            </a:r>
          </a:p>
          <a:p>
            <a:pPr eaLnBrk="1" hangingPunct="1">
              <a:lnSpc>
                <a:spcPct val="80000"/>
              </a:lnSpc>
              <a:buFontTx/>
              <a:buNone/>
            </a:pPr>
            <a:endParaRPr lang="fr-FR" altLang="fr-FR" sz="2000" b="1"/>
          </a:p>
          <a:p>
            <a:pPr eaLnBrk="1" hangingPunct="1">
              <a:lnSpc>
                <a:spcPct val="80000"/>
              </a:lnSpc>
            </a:pPr>
            <a:r>
              <a:rPr lang="fr-FR" altLang="fr-FR" sz="2000"/>
              <a:t>L’élaboration d’ontologies relève plus du savoir-faire que de l’ingénierie. Lors du processus de mise au point d’une ontologie, chaque équipe de développement suit habituellement ses propres principes, ses critères de conception et ses étapes d’élaboration. L’absence de directives et de méthodes consensuelles entrave, d’une part, le développement d’ontologies communes et acceptées par les équipes et entre elles, et d’autre part, l’extension d’une ontologie donnée à partir d’autres, sa réutilisation dans d’autres ontologies et dans des applications finales.</a:t>
            </a:r>
          </a:p>
          <a:p>
            <a:pPr eaLnBrk="1" hangingPunct="1">
              <a:lnSpc>
                <a:spcPct val="80000"/>
              </a:lnSpc>
            </a:pPr>
            <a:endParaRPr lang="fr-FR" altLang="fr-FR" sz="2000"/>
          </a:p>
          <a:p>
            <a:pPr eaLnBrk="1" hangingPunct="1">
              <a:lnSpc>
                <a:spcPct val="80000"/>
              </a:lnSpc>
            </a:pPr>
            <a:r>
              <a:rPr lang="fr-FR" altLang="fr-FR" sz="2000"/>
              <a:t>Bien qu’</a:t>
            </a:r>
            <a:r>
              <a:rPr lang="fr-FR" altLang="fr-FR" sz="2000" b="1"/>
              <a:t>aucune méthodologie générale</a:t>
            </a:r>
            <a:r>
              <a:rPr lang="fr-FR" altLang="fr-FR" sz="2000"/>
              <a:t> n’ait pour l’instant réussi à s’imposer, de nombreux critères de construction d’ontologies ont été proposés pour des méthodologies. </a:t>
            </a:r>
          </a:p>
          <a:p>
            <a:pPr eaLnBrk="1" hangingPunct="1">
              <a:lnSpc>
                <a:spcPct val="80000"/>
              </a:lnSpc>
              <a:buFontTx/>
              <a:buNone/>
            </a:pPr>
            <a:endParaRPr lang="fr-FR" altLang="fr-FR" sz="2000"/>
          </a:p>
          <a:p>
            <a:pPr eaLnBrk="1" hangingPunct="1">
              <a:lnSpc>
                <a:spcPct val="80000"/>
              </a:lnSpc>
            </a:pPr>
            <a:r>
              <a:rPr lang="fr-FR" altLang="fr-FR" sz="2000"/>
              <a:t>Ces méthodologies peuvent porter sur l’</a:t>
            </a:r>
            <a:r>
              <a:rPr lang="fr-FR" altLang="fr-FR" sz="2000" b="1"/>
              <a:t>ensemble du processus</a:t>
            </a:r>
            <a:r>
              <a:rPr lang="fr-FR" altLang="fr-FR" sz="2000"/>
              <a:t> et guider l’ontologiste dans </a:t>
            </a:r>
            <a:r>
              <a:rPr lang="fr-FR" altLang="fr-FR" sz="2000" b="1"/>
              <a:t>toutes les étapes de la construction</a:t>
            </a:r>
            <a:r>
              <a:rPr lang="fr-FR" altLang="fr-FR" sz="2000"/>
              <a:t>. </a:t>
            </a:r>
          </a:p>
          <a:p>
            <a:pPr eaLnBrk="1" hangingPunct="1">
              <a:lnSpc>
                <a:spcPct val="80000"/>
              </a:lnSpc>
            </a:pPr>
            <a:endParaRPr lang="fr-FR" altLang="fr-FR" sz="2000"/>
          </a:p>
          <a:p>
            <a:pPr eaLnBrk="1" hangingPunct="1">
              <a:lnSpc>
                <a:spcPct val="80000"/>
              </a:lnSpc>
            </a:pPr>
            <a:r>
              <a:rPr lang="fr-FR" altLang="fr-FR" sz="2000" b="1"/>
              <a:t>ENTERPRISE</a:t>
            </a:r>
            <a:r>
              <a:rPr lang="fr-FR" altLang="fr-FR" sz="2000"/>
              <a:t>, </a:t>
            </a:r>
            <a:r>
              <a:rPr lang="fr-FR" altLang="fr-FR" sz="2000" b="1"/>
              <a:t>TOVE </a:t>
            </a:r>
            <a:r>
              <a:rPr lang="fr-FR" altLang="fr-FR" sz="2000"/>
              <a:t>et </a:t>
            </a:r>
            <a:r>
              <a:rPr lang="fr-FR" altLang="fr-FR" sz="2000" b="1"/>
              <a:t>METHONTOLOGY </a:t>
            </a:r>
            <a:r>
              <a:rPr lang="fr-FR" altLang="fr-FR" sz="2000"/>
              <a:t>sont les méthodologies les plus représentatives pour construire des ontologies.</a:t>
            </a:r>
          </a:p>
          <a:p>
            <a:pPr eaLnBrk="1" hangingPunct="1">
              <a:lnSpc>
                <a:spcPct val="80000"/>
              </a:lnSpc>
            </a:pPr>
            <a:endParaRPr lang="fr-FR" altLang="fr-FR" sz="2000"/>
          </a:p>
        </p:txBody>
      </p:sp>
      <p:sp>
        <p:nvSpPr>
          <p:cNvPr id="83971" name="Espace réservé du numéro de diapositive 5">
            <a:extLst>
              <a:ext uri="{FF2B5EF4-FFF2-40B4-BE49-F238E27FC236}">
                <a16:creationId xmlns:a16="http://schemas.microsoft.com/office/drawing/2014/main" id="{98FF758C-ACDA-4025-9421-B4D81F63793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7BD2E24-F736-4A43-9A02-5B765E5B0857}" type="slidenum">
              <a:rPr lang="fr-FR" altLang="fr-FR" sz="1200">
                <a:solidFill>
                  <a:srgbClr val="898989"/>
                </a:solidFill>
                <a:latin typeface="Times New Roman" panose="02020603050405020304" pitchFamily="18" charset="0"/>
              </a:rPr>
              <a:pPr>
                <a:spcBef>
                  <a:spcPct val="0"/>
                </a:spcBef>
                <a:buFontTx/>
                <a:buNone/>
              </a:pPr>
              <a:t>40</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280C9980-0D42-4CF8-B8EE-83085942D1E9}"/>
              </a:ext>
            </a:extLst>
          </p:cNvPr>
          <p:cNvSpPr>
            <a:spLocks noGrp="1"/>
          </p:cNvSpPr>
          <p:nvPr>
            <p:ph idx="1"/>
          </p:nvPr>
        </p:nvSpPr>
        <p:spPr>
          <a:xfrm>
            <a:off x="685800" y="115888"/>
            <a:ext cx="7772400" cy="6481762"/>
          </a:xfrm>
        </p:spPr>
        <p:txBody>
          <a:bodyPr/>
          <a:lstStyle/>
          <a:p>
            <a:pPr eaLnBrk="1" hangingPunct="1">
              <a:lnSpc>
                <a:spcPct val="80000"/>
              </a:lnSpc>
              <a:buFontTx/>
              <a:buNone/>
            </a:pPr>
            <a:r>
              <a:rPr lang="fr-FR" altLang="fr-FR" sz="1600" b="1"/>
              <a:t>La méthode ENTERPRISE  </a:t>
            </a:r>
          </a:p>
          <a:p>
            <a:pPr eaLnBrk="1" hangingPunct="1">
              <a:lnSpc>
                <a:spcPct val="80000"/>
              </a:lnSpc>
              <a:buFontTx/>
              <a:buNone/>
            </a:pPr>
            <a:endParaRPr lang="fr-FR" altLang="fr-FR" sz="1600"/>
          </a:p>
          <a:p>
            <a:pPr eaLnBrk="1" hangingPunct="1">
              <a:lnSpc>
                <a:spcPct val="80000"/>
              </a:lnSpc>
            </a:pPr>
            <a:r>
              <a:rPr lang="fr-FR" altLang="fr-FR" sz="1600"/>
              <a:t>Uschold et King’s, proposent le squelette d’une méthode basée sur l’expérience de construction d’ontologies dans le domaine de la gestion des entreprises. La méthode ENTERPRISE repose sur les quatre étapes suivantes: </a:t>
            </a:r>
          </a:p>
          <a:p>
            <a:pPr eaLnBrk="1" hangingPunct="1">
              <a:lnSpc>
                <a:spcPct val="80000"/>
              </a:lnSpc>
              <a:buFontTx/>
              <a:buNone/>
            </a:pPr>
            <a:endParaRPr lang="fr-FR" altLang="fr-FR" sz="1600"/>
          </a:p>
          <a:p>
            <a:pPr eaLnBrk="1" hangingPunct="1">
              <a:lnSpc>
                <a:spcPct val="80000"/>
              </a:lnSpc>
              <a:buFontTx/>
              <a:buAutoNum type="arabicPeriod"/>
            </a:pPr>
            <a:r>
              <a:rPr lang="fr-FR" altLang="fr-FR" sz="1600"/>
              <a:t>Identifier le rôle et la portée de l’ontologie</a:t>
            </a:r>
          </a:p>
          <a:p>
            <a:pPr eaLnBrk="1" hangingPunct="1">
              <a:lnSpc>
                <a:spcPct val="80000"/>
              </a:lnSpc>
            </a:pPr>
            <a:endParaRPr lang="fr-FR" altLang="fr-FR" sz="1800"/>
          </a:p>
          <a:p>
            <a:pPr eaLnBrk="1" hangingPunct="1">
              <a:lnSpc>
                <a:spcPct val="80000"/>
              </a:lnSpc>
              <a:buFontTx/>
              <a:buNone/>
            </a:pPr>
            <a:r>
              <a:rPr lang="fr-FR" altLang="fr-FR" sz="1600"/>
              <a:t>2.   Dans cette étape, l'ontologie est réellement construite. Les activités suivantes sont distinguées : identifier les concepts et relations fondamentaux et des définitions provisoires de ces éléments, coder l’ontologie dans un langage adapté, intégrer des ontologies existantes, </a:t>
            </a:r>
          </a:p>
          <a:p>
            <a:pPr marL="265113" lvl="1" indent="1588" eaLnBrk="1" hangingPunct="1">
              <a:lnSpc>
                <a:spcPct val="80000"/>
              </a:lnSpc>
              <a:buFontTx/>
              <a:buNone/>
            </a:pPr>
            <a:endParaRPr lang="fr-FR" altLang="fr-FR" sz="1600"/>
          </a:p>
          <a:p>
            <a:pPr eaLnBrk="1" hangingPunct="1">
              <a:lnSpc>
                <a:spcPct val="80000"/>
              </a:lnSpc>
              <a:buFontTx/>
              <a:buNone/>
            </a:pPr>
            <a:r>
              <a:rPr lang="fr-FR" altLang="fr-FR" sz="1600"/>
              <a:t>3.    Evaluer l’ontologie,</a:t>
            </a:r>
          </a:p>
          <a:p>
            <a:pPr eaLnBrk="1" hangingPunct="1">
              <a:lnSpc>
                <a:spcPct val="80000"/>
              </a:lnSpc>
              <a:buFontTx/>
              <a:buNone/>
            </a:pPr>
            <a:endParaRPr lang="fr-FR" altLang="fr-FR" sz="1600"/>
          </a:p>
          <a:p>
            <a:pPr eaLnBrk="1" hangingPunct="1">
              <a:lnSpc>
                <a:spcPct val="80000"/>
              </a:lnSpc>
              <a:buFontTx/>
              <a:buNone/>
            </a:pPr>
            <a:r>
              <a:rPr lang="fr-FR" altLang="fr-FR" sz="1600"/>
              <a:t>4.    Rédiger une documentation et une trace des actions réalisées lors des différentes phases.</a:t>
            </a:r>
          </a:p>
          <a:p>
            <a:pPr eaLnBrk="1" hangingPunct="1">
              <a:lnSpc>
                <a:spcPct val="80000"/>
              </a:lnSpc>
            </a:pPr>
            <a:endParaRPr lang="fr-FR" altLang="fr-FR" sz="1600"/>
          </a:p>
          <a:p>
            <a:pPr eaLnBrk="1" hangingPunct="1">
              <a:lnSpc>
                <a:spcPct val="80000"/>
              </a:lnSpc>
              <a:buFontTx/>
              <a:buNone/>
            </a:pPr>
            <a:r>
              <a:rPr lang="fr-FR" altLang="fr-FR" sz="1600"/>
              <a:t>Les étapes et sous-tâches de la méthode ENTERPRISE, sont décrites de façon abstraite. </a:t>
            </a:r>
          </a:p>
          <a:p>
            <a:pPr eaLnBrk="1" hangingPunct="1">
              <a:lnSpc>
                <a:spcPct val="80000"/>
              </a:lnSpc>
              <a:buFontTx/>
              <a:buNone/>
            </a:pPr>
            <a:r>
              <a:rPr lang="fr-FR" altLang="fr-FR" sz="1600"/>
              <a:t>Les techniques utilisées pour les sous-tâches ne sont pas précisées (par exemple : Comment</a:t>
            </a:r>
          </a:p>
          <a:p>
            <a:pPr eaLnBrk="1" hangingPunct="1">
              <a:lnSpc>
                <a:spcPct val="80000"/>
              </a:lnSpc>
              <a:buFontTx/>
              <a:buNone/>
            </a:pPr>
            <a:r>
              <a:rPr lang="fr-FR" altLang="fr-FR" sz="1600"/>
              <a:t> identifier les concepts fondamentaux ? Quel langage utiliser pour représenter l’ontologie ?).</a:t>
            </a:r>
          </a:p>
          <a:p>
            <a:pPr eaLnBrk="1" hangingPunct="1">
              <a:lnSpc>
                <a:spcPct val="80000"/>
              </a:lnSpc>
              <a:buFontTx/>
              <a:buNone/>
            </a:pPr>
            <a:endParaRPr lang="fr-FR" altLang="fr-FR" sz="1600" b="1"/>
          </a:p>
          <a:p>
            <a:pPr eaLnBrk="1" hangingPunct="1">
              <a:lnSpc>
                <a:spcPct val="80000"/>
              </a:lnSpc>
            </a:pPr>
            <a:endParaRPr lang="fr-FR" altLang="fr-FR" sz="1600"/>
          </a:p>
        </p:txBody>
      </p:sp>
      <p:sp>
        <p:nvSpPr>
          <p:cNvPr id="86019" name="Espace réservé du numéro de diapositive 5">
            <a:extLst>
              <a:ext uri="{FF2B5EF4-FFF2-40B4-BE49-F238E27FC236}">
                <a16:creationId xmlns:a16="http://schemas.microsoft.com/office/drawing/2014/main" id="{3D53F6FA-1E22-4471-A5AF-D44F68EB401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F20F2F2-3972-45E1-BE03-92A3826F9688}" type="slidenum">
              <a:rPr lang="fr-FR" altLang="fr-FR" sz="1200">
                <a:solidFill>
                  <a:srgbClr val="898989"/>
                </a:solidFill>
                <a:latin typeface="Times New Roman" panose="02020603050405020304" pitchFamily="18" charset="0"/>
              </a:rPr>
              <a:pPr>
                <a:spcBef>
                  <a:spcPct val="0"/>
                </a:spcBef>
                <a:buFontTx/>
                <a:buNone/>
              </a:pPr>
              <a:t>41</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D4C31DF5-AA4A-4A33-B3F6-A25270881F7F}"/>
              </a:ext>
            </a:extLst>
          </p:cNvPr>
          <p:cNvSpPr>
            <a:spLocks noGrp="1"/>
          </p:cNvSpPr>
          <p:nvPr>
            <p:ph idx="1"/>
          </p:nvPr>
        </p:nvSpPr>
        <p:spPr>
          <a:xfrm>
            <a:off x="685800" y="115888"/>
            <a:ext cx="7772400" cy="6481762"/>
          </a:xfrm>
        </p:spPr>
        <p:txBody>
          <a:bodyPr/>
          <a:lstStyle/>
          <a:p>
            <a:pPr eaLnBrk="1" hangingPunct="1">
              <a:lnSpc>
                <a:spcPct val="80000"/>
              </a:lnSpc>
              <a:buFontTx/>
              <a:buNone/>
            </a:pPr>
            <a:r>
              <a:rPr lang="fr-FR" altLang="fr-FR" sz="1600" b="1"/>
              <a:t>La méthode TOVE </a:t>
            </a:r>
          </a:p>
          <a:p>
            <a:pPr eaLnBrk="1" hangingPunct="1">
              <a:lnSpc>
                <a:spcPct val="80000"/>
              </a:lnSpc>
              <a:buFontTx/>
              <a:buNone/>
            </a:pPr>
            <a:endParaRPr lang="fr-FR" altLang="fr-FR" sz="1600"/>
          </a:p>
          <a:p>
            <a:pPr eaLnBrk="1" hangingPunct="1">
              <a:lnSpc>
                <a:spcPct val="80000"/>
              </a:lnSpc>
              <a:buFontTx/>
              <a:buNone/>
            </a:pPr>
            <a:r>
              <a:rPr lang="fr-FR" altLang="fr-FR" sz="1600"/>
              <a:t>Gruninger et Fox proposent une méthodologie inspirée par le développement des systèmes à </a:t>
            </a:r>
          </a:p>
          <a:p>
            <a:pPr eaLnBrk="1" hangingPunct="1">
              <a:lnSpc>
                <a:spcPct val="80000"/>
              </a:lnSpc>
              <a:buFontTx/>
              <a:buNone/>
            </a:pPr>
            <a:r>
              <a:rPr lang="fr-FR" altLang="fr-FR" sz="1600"/>
              <a:t>base de connaissances (SBC) en utilisant  la logique du premier  ordre. La méthode TOVE</a:t>
            </a:r>
          </a:p>
          <a:p>
            <a:pPr eaLnBrk="1" hangingPunct="1">
              <a:lnSpc>
                <a:spcPct val="80000"/>
              </a:lnSpc>
              <a:buFontTx/>
              <a:buNone/>
            </a:pPr>
            <a:r>
              <a:rPr lang="fr-FR" altLang="fr-FR" sz="1600"/>
              <a:t> repose sur les principales étapes suivantes :</a:t>
            </a:r>
          </a:p>
          <a:p>
            <a:pPr eaLnBrk="1" hangingPunct="1">
              <a:lnSpc>
                <a:spcPct val="80000"/>
              </a:lnSpc>
              <a:buFontTx/>
              <a:buNone/>
            </a:pPr>
            <a:endParaRPr lang="fr-FR" altLang="fr-FR" sz="1600" i="1"/>
          </a:p>
          <a:p>
            <a:pPr eaLnBrk="1" hangingPunct="1">
              <a:lnSpc>
                <a:spcPct val="80000"/>
              </a:lnSpc>
            </a:pPr>
            <a:r>
              <a:rPr lang="fr-FR" altLang="fr-FR" sz="1600" b="1" i="1"/>
              <a:t>Capturer des scénarios de motivations </a:t>
            </a:r>
            <a:r>
              <a:rPr lang="fr-FR" altLang="fr-FR" sz="1600" i="1"/>
              <a:t>: </a:t>
            </a:r>
            <a:r>
              <a:rPr lang="fr-FR" altLang="fr-FR" sz="1600"/>
              <a:t>Cette étape consiste à identifier des scénarios qui clarifient le domaine que l’on investit et les différentes applications dans lesquelles l’ontologie sera employée.</a:t>
            </a:r>
          </a:p>
          <a:p>
            <a:pPr eaLnBrk="1" hangingPunct="1">
              <a:lnSpc>
                <a:spcPct val="80000"/>
              </a:lnSpc>
              <a:buFontTx/>
              <a:buNone/>
            </a:pPr>
            <a:endParaRPr lang="fr-FR" altLang="fr-FR" sz="1600" i="1"/>
          </a:p>
          <a:p>
            <a:pPr eaLnBrk="1" hangingPunct="1">
              <a:lnSpc>
                <a:spcPct val="80000"/>
              </a:lnSpc>
            </a:pPr>
            <a:r>
              <a:rPr lang="fr-FR" altLang="fr-FR" sz="1600" b="1" i="1"/>
              <a:t>Formuler des questions de compétences informelles</a:t>
            </a:r>
            <a:r>
              <a:rPr lang="fr-FR" altLang="fr-FR" sz="1600" i="1"/>
              <a:t> :</a:t>
            </a:r>
            <a:r>
              <a:rPr lang="fr-FR" altLang="fr-FR" sz="1600"/>
              <a:t> Cette étape consiste à formuler un ensemble de questions (basées sur les scénarios), exprimées en  langage  naturel, afin de déterminer la portée de l’ontologie. Ces questions et leurs réponses sont utilisées pour extraire les concepts principaux, leurs propriétés et  les relations qui existent entre ces concepts.</a:t>
            </a:r>
          </a:p>
          <a:p>
            <a:pPr eaLnBrk="1" hangingPunct="1">
              <a:lnSpc>
                <a:spcPct val="80000"/>
              </a:lnSpc>
              <a:buFontTx/>
              <a:buNone/>
            </a:pPr>
            <a:endParaRPr lang="fr-FR" altLang="fr-FR" sz="1600" i="1"/>
          </a:p>
          <a:p>
            <a:pPr eaLnBrk="1" hangingPunct="1">
              <a:lnSpc>
                <a:spcPct val="80000"/>
              </a:lnSpc>
            </a:pPr>
            <a:r>
              <a:rPr lang="fr-FR" altLang="fr-FR" sz="1600" b="1" i="1"/>
              <a:t>Spécifier la terminologie de l'ontologie</a:t>
            </a:r>
            <a:r>
              <a:rPr lang="fr-FR" altLang="fr-FR" sz="1600" i="1"/>
              <a:t> : </a:t>
            </a:r>
            <a:r>
              <a:rPr lang="fr-FR" altLang="fr-FR" sz="1600"/>
              <a:t>Cette étape consiste à représenter les termes (concepts, propriétés et relations), identifier dans l’étape précédente, en utilisant le formalisme de la </a:t>
            </a:r>
            <a:r>
              <a:rPr lang="fr-FR" altLang="fr-FR" sz="1600" b="1"/>
              <a:t>logique du premier ordre</a:t>
            </a:r>
            <a:r>
              <a:rPr lang="fr-FR" altLang="fr-FR" sz="1600"/>
              <a:t>. Les concepts seront représentés sous forme de constantes ou bien des variables. Par ailleurs, les propriétés et les relations seront représentées par des prédicats.</a:t>
            </a:r>
          </a:p>
          <a:p>
            <a:pPr eaLnBrk="1" hangingPunct="1">
              <a:lnSpc>
                <a:spcPct val="80000"/>
              </a:lnSpc>
              <a:buFontTx/>
              <a:buNone/>
            </a:pPr>
            <a:endParaRPr lang="fr-FR" altLang="fr-FR" sz="1600" i="1"/>
          </a:p>
          <a:p>
            <a:pPr eaLnBrk="1" hangingPunct="1">
              <a:lnSpc>
                <a:spcPct val="80000"/>
              </a:lnSpc>
            </a:pPr>
            <a:r>
              <a:rPr lang="fr-FR" altLang="fr-FR" sz="1600" b="1" i="1"/>
              <a:t>Evaluer  la complétude de l’ontologie</a:t>
            </a:r>
            <a:r>
              <a:rPr lang="fr-FR" altLang="fr-FR" sz="1600" i="1"/>
              <a:t>.</a:t>
            </a:r>
          </a:p>
          <a:p>
            <a:pPr eaLnBrk="1" hangingPunct="1">
              <a:lnSpc>
                <a:spcPct val="80000"/>
              </a:lnSpc>
              <a:buFontTx/>
              <a:buNone/>
            </a:pPr>
            <a:endParaRPr lang="fr-FR" altLang="fr-FR" sz="1600"/>
          </a:p>
          <a:p>
            <a:pPr eaLnBrk="1" hangingPunct="1">
              <a:lnSpc>
                <a:spcPct val="80000"/>
              </a:lnSpc>
              <a:buFontTx/>
              <a:buNone/>
            </a:pPr>
            <a:r>
              <a:rPr lang="fr-FR" altLang="fr-FR" sz="1600"/>
              <a:t>La méthode TOVE, reste spécifiée de façon abstraite. Ni les différentes étapes ni les </a:t>
            </a:r>
          </a:p>
          <a:p>
            <a:pPr eaLnBrk="1" hangingPunct="1">
              <a:lnSpc>
                <a:spcPct val="80000"/>
              </a:lnSpc>
              <a:buFontTx/>
              <a:buNone/>
            </a:pPr>
            <a:r>
              <a:rPr lang="fr-FR" altLang="fr-FR" sz="1600"/>
              <a:t>techniques ne sont décrites en détail.</a:t>
            </a:r>
          </a:p>
        </p:txBody>
      </p:sp>
      <p:sp>
        <p:nvSpPr>
          <p:cNvPr id="88067" name="Espace réservé du numéro de diapositive 5">
            <a:extLst>
              <a:ext uri="{FF2B5EF4-FFF2-40B4-BE49-F238E27FC236}">
                <a16:creationId xmlns:a16="http://schemas.microsoft.com/office/drawing/2014/main" id="{BA5743DD-BC37-4DC6-B935-08A4156F5E1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439B981-3475-451A-A5F0-4C4660490FF4}" type="slidenum">
              <a:rPr lang="fr-FR" altLang="fr-FR" sz="1200">
                <a:solidFill>
                  <a:srgbClr val="898989"/>
                </a:solidFill>
                <a:latin typeface="Times New Roman" panose="02020603050405020304" pitchFamily="18" charset="0"/>
              </a:rPr>
              <a:pPr>
                <a:spcBef>
                  <a:spcPct val="0"/>
                </a:spcBef>
                <a:buFontTx/>
                <a:buNone/>
              </a:pPr>
              <a:t>42</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a:extLst>
              <a:ext uri="{FF2B5EF4-FFF2-40B4-BE49-F238E27FC236}">
                <a16:creationId xmlns:a16="http://schemas.microsoft.com/office/drawing/2014/main" id="{DEDEEE4C-5349-4DD7-8788-134A78C02A7D}"/>
              </a:ext>
            </a:extLst>
          </p:cNvPr>
          <p:cNvSpPr>
            <a:spLocks noGrp="1"/>
          </p:cNvSpPr>
          <p:nvPr>
            <p:ph idx="1"/>
          </p:nvPr>
        </p:nvSpPr>
        <p:spPr>
          <a:xfrm>
            <a:off x="685800" y="115888"/>
            <a:ext cx="7772400" cy="6481762"/>
          </a:xfrm>
        </p:spPr>
        <p:txBody>
          <a:bodyPr/>
          <a:lstStyle/>
          <a:p>
            <a:pPr eaLnBrk="1" hangingPunct="1">
              <a:lnSpc>
                <a:spcPct val="80000"/>
              </a:lnSpc>
              <a:buFontTx/>
              <a:buNone/>
            </a:pPr>
            <a:r>
              <a:rPr lang="fr-FR" altLang="fr-FR" sz="1600" b="1"/>
              <a:t>La méthode METHONTOLOGY </a:t>
            </a:r>
          </a:p>
          <a:p>
            <a:pPr eaLnBrk="1" hangingPunct="1">
              <a:lnSpc>
                <a:spcPct val="80000"/>
              </a:lnSpc>
              <a:buFontTx/>
              <a:buNone/>
            </a:pPr>
            <a:endParaRPr lang="fr-FR" altLang="fr-FR" sz="1600"/>
          </a:p>
          <a:p>
            <a:pPr eaLnBrk="1" hangingPunct="1">
              <a:lnSpc>
                <a:spcPct val="80000"/>
              </a:lnSpc>
              <a:buFontTx/>
              <a:buNone/>
            </a:pPr>
            <a:r>
              <a:rPr lang="fr-FR" altLang="fr-FR" sz="1600"/>
              <a:t>Cette méthode est développée au laboratoire d’intelligence artificielle de l’université de</a:t>
            </a:r>
          </a:p>
          <a:p>
            <a:pPr eaLnBrk="1" hangingPunct="1">
              <a:lnSpc>
                <a:spcPct val="80000"/>
              </a:lnSpc>
              <a:buFontTx/>
              <a:buNone/>
            </a:pPr>
            <a:r>
              <a:rPr lang="fr-FR" altLang="fr-FR" sz="1600"/>
              <a:t> Madrid. Ce projet a été motivé par le constat suivant : </a:t>
            </a:r>
          </a:p>
          <a:p>
            <a:pPr marL="265113" lvl="1" indent="1588" eaLnBrk="1" hangingPunct="1">
              <a:lnSpc>
                <a:spcPct val="80000"/>
              </a:lnSpc>
            </a:pPr>
            <a:r>
              <a:rPr lang="fr-FR" altLang="fr-FR" sz="1600"/>
              <a:t>l’absence de  méthodes ou de guides structurés est un obstacle a la construction d’ontologies partagées et consensuelles. </a:t>
            </a:r>
          </a:p>
          <a:p>
            <a:pPr marL="265113" lvl="1" indent="1588" eaLnBrk="1" hangingPunct="1">
              <a:lnSpc>
                <a:spcPct val="80000"/>
              </a:lnSpc>
            </a:pPr>
            <a:endParaRPr lang="fr-FR" altLang="fr-FR" sz="1600"/>
          </a:p>
          <a:p>
            <a:pPr marL="265113" lvl="1" indent="1588" eaLnBrk="1" hangingPunct="1">
              <a:lnSpc>
                <a:spcPct val="80000"/>
              </a:lnSpc>
            </a:pPr>
            <a:r>
              <a:rPr lang="fr-FR" altLang="fr-FR" sz="1600"/>
              <a:t>Il est également un obstacle à l’extension d’une ontologie existante ou à sa réutilisation dans d’autres ontologies. </a:t>
            </a:r>
          </a:p>
          <a:p>
            <a:pPr marL="265113" lvl="1" indent="1588" eaLnBrk="1" hangingPunct="1">
              <a:lnSpc>
                <a:spcPct val="80000"/>
              </a:lnSpc>
            </a:pPr>
            <a:endParaRPr lang="fr-FR" altLang="fr-FR" sz="1600"/>
          </a:p>
          <a:p>
            <a:pPr eaLnBrk="1" hangingPunct="1">
              <a:lnSpc>
                <a:spcPct val="80000"/>
              </a:lnSpc>
              <a:buFontTx/>
              <a:buNone/>
            </a:pPr>
            <a:r>
              <a:rPr lang="fr-FR" altLang="fr-FR" sz="1800"/>
              <a:t>L’approche </a:t>
            </a:r>
            <a:r>
              <a:rPr lang="fr-FR" altLang="fr-FR" sz="1800" b="1"/>
              <a:t>METHONTOLOGY</a:t>
            </a:r>
            <a:r>
              <a:rPr lang="fr-FR" altLang="fr-FR" sz="1800"/>
              <a:t>  distingue  les étapes suivantes :</a:t>
            </a:r>
          </a:p>
          <a:p>
            <a:pPr eaLnBrk="1" hangingPunct="1">
              <a:lnSpc>
                <a:spcPct val="80000"/>
              </a:lnSpc>
              <a:buFontTx/>
              <a:buNone/>
            </a:pPr>
            <a:endParaRPr lang="fr-FR" altLang="fr-FR" sz="1800" i="1"/>
          </a:p>
          <a:p>
            <a:pPr eaLnBrk="1" hangingPunct="1">
              <a:lnSpc>
                <a:spcPct val="80000"/>
              </a:lnSpc>
            </a:pPr>
            <a:r>
              <a:rPr lang="fr-FR" altLang="fr-FR" sz="1600" b="1" i="1"/>
              <a:t>Cadrage </a:t>
            </a:r>
            <a:r>
              <a:rPr lang="fr-FR" altLang="fr-FR" sz="1600" i="1"/>
              <a:t>:</a:t>
            </a:r>
            <a:r>
              <a:rPr lang="fr-FR" altLang="fr-FR" sz="1600" b="1"/>
              <a:t> </a:t>
            </a:r>
            <a:r>
              <a:rPr lang="fr-FR" altLang="fr-FR" sz="1600"/>
              <a:t>Cette étape, consiste à cerner l’étendue de l’ontologie et le domaine à prendre en compte.</a:t>
            </a:r>
          </a:p>
          <a:p>
            <a:pPr eaLnBrk="1" hangingPunct="1">
              <a:lnSpc>
                <a:spcPct val="80000"/>
              </a:lnSpc>
              <a:buFontTx/>
              <a:buNone/>
            </a:pPr>
            <a:endParaRPr lang="fr-FR" altLang="fr-FR" sz="1600" i="1"/>
          </a:p>
          <a:p>
            <a:pPr eaLnBrk="1" hangingPunct="1">
              <a:lnSpc>
                <a:spcPct val="80000"/>
              </a:lnSpc>
            </a:pPr>
            <a:r>
              <a:rPr lang="fr-FR" altLang="fr-FR" sz="1600" b="1" i="1"/>
              <a:t>Conceptualisation</a:t>
            </a:r>
            <a:r>
              <a:rPr lang="fr-FR" altLang="fr-FR" sz="1600" i="1"/>
              <a:t> : </a:t>
            </a:r>
            <a:r>
              <a:rPr lang="fr-FR" altLang="fr-FR" sz="1600"/>
              <a:t>Le but de cette étape est d’identifier et de structurer les connaissances du domaine en utilisant un ensemble de représentations intermédiaires semi-formelles (des tables et des graphes), faciles à comprendre par les experts du domaine et qui sont indépendants du formalisme à utiliser pour représenter l’ontologie.</a:t>
            </a:r>
          </a:p>
          <a:p>
            <a:pPr eaLnBrk="1" hangingPunct="1">
              <a:lnSpc>
                <a:spcPct val="80000"/>
              </a:lnSpc>
              <a:buFontTx/>
              <a:buNone/>
            </a:pPr>
            <a:endParaRPr lang="fr-FR" altLang="fr-FR" sz="1600" i="1"/>
          </a:p>
          <a:p>
            <a:pPr eaLnBrk="1" hangingPunct="1">
              <a:lnSpc>
                <a:spcPct val="80000"/>
              </a:lnSpc>
            </a:pPr>
            <a:r>
              <a:rPr lang="fr-FR" altLang="fr-FR" sz="1600" b="1" i="1"/>
              <a:t>Implémentation</a:t>
            </a:r>
            <a:r>
              <a:rPr lang="fr-FR" altLang="fr-FR" sz="1600" i="1"/>
              <a:t> :</a:t>
            </a:r>
            <a:r>
              <a:rPr lang="fr-FR" altLang="fr-FR" sz="1600"/>
              <a:t> Cette étape consiste  à formaliser le modèle conceptuel obtenu dans l’étape précédente par un formalisme de représentation d’ontologie. Puis, coder l’ontologie dans un langage d’ontologie formel.</a:t>
            </a:r>
          </a:p>
          <a:p>
            <a:pPr eaLnBrk="1" hangingPunct="1">
              <a:lnSpc>
                <a:spcPct val="80000"/>
              </a:lnSpc>
              <a:buFontTx/>
              <a:buNone/>
            </a:pPr>
            <a:endParaRPr lang="fr-FR" altLang="fr-FR" sz="1600"/>
          </a:p>
          <a:p>
            <a:pPr eaLnBrk="1" hangingPunct="1">
              <a:lnSpc>
                <a:spcPct val="80000"/>
              </a:lnSpc>
              <a:buFontTx/>
              <a:buNone/>
            </a:pPr>
            <a:r>
              <a:rPr lang="fr-FR" altLang="fr-FR" sz="1600"/>
              <a:t>METHONTOLOGY s’inspire d’une méthode de développement de Système à base de</a:t>
            </a:r>
          </a:p>
          <a:p>
            <a:pPr eaLnBrk="1" hangingPunct="1">
              <a:lnSpc>
                <a:spcPct val="80000"/>
              </a:lnSpc>
              <a:buFontTx/>
              <a:buNone/>
            </a:pPr>
            <a:r>
              <a:rPr lang="fr-FR" altLang="fr-FR" sz="1600"/>
              <a:t> connaissances. Elle est spécifiée de façon très détaillée et a été utilisée pour construire</a:t>
            </a:r>
          </a:p>
          <a:p>
            <a:pPr eaLnBrk="1" hangingPunct="1">
              <a:lnSpc>
                <a:spcPct val="80000"/>
              </a:lnSpc>
              <a:buFontTx/>
              <a:buNone/>
            </a:pPr>
            <a:r>
              <a:rPr lang="fr-FR" altLang="fr-FR" sz="1600"/>
              <a:t> plusieurs ontologies.</a:t>
            </a:r>
          </a:p>
        </p:txBody>
      </p:sp>
      <p:sp>
        <p:nvSpPr>
          <p:cNvPr id="90115" name="Espace réservé du numéro de diapositive 5">
            <a:extLst>
              <a:ext uri="{FF2B5EF4-FFF2-40B4-BE49-F238E27FC236}">
                <a16:creationId xmlns:a16="http://schemas.microsoft.com/office/drawing/2014/main" id="{F5306228-B22B-4F35-8556-A7D1C930103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1BB26B8-4442-4A58-AE91-2A5DF43500A2}" type="slidenum">
              <a:rPr lang="fr-FR" altLang="fr-FR" sz="1200">
                <a:solidFill>
                  <a:srgbClr val="898989"/>
                </a:solidFill>
                <a:latin typeface="Times New Roman" panose="02020603050405020304" pitchFamily="18" charset="0"/>
              </a:rPr>
              <a:pPr>
                <a:spcBef>
                  <a:spcPct val="0"/>
                </a:spcBef>
                <a:buFontTx/>
                <a:buNone/>
              </a:pPr>
              <a:t>43</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A8C14628-673C-40A8-9558-DB0A1267F79A}"/>
              </a:ext>
            </a:extLst>
          </p:cNvPr>
          <p:cNvSpPr>
            <a:spLocks noGrp="1"/>
          </p:cNvSpPr>
          <p:nvPr>
            <p:ph idx="1"/>
          </p:nvPr>
        </p:nvSpPr>
        <p:spPr>
          <a:xfrm>
            <a:off x="685800" y="115888"/>
            <a:ext cx="7772400" cy="6481762"/>
          </a:xfrm>
        </p:spPr>
        <p:txBody>
          <a:bodyPr/>
          <a:lstStyle/>
          <a:p>
            <a:pPr eaLnBrk="1" hangingPunct="1">
              <a:lnSpc>
                <a:spcPct val="80000"/>
              </a:lnSpc>
              <a:buFontTx/>
              <a:buNone/>
            </a:pPr>
            <a:r>
              <a:rPr lang="fr-FR" altLang="fr-FR" sz="1600" b="1"/>
              <a:t>Comparaison des méthodologies présentées</a:t>
            </a:r>
          </a:p>
          <a:p>
            <a:pPr eaLnBrk="1" hangingPunct="1">
              <a:lnSpc>
                <a:spcPct val="80000"/>
              </a:lnSpc>
              <a:buFontTx/>
              <a:buNone/>
            </a:pPr>
            <a:endParaRPr lang="fr-FR" altLang="fr-FR" sz="1600"/>
          </a:p>
          <a:p>
            <a:pPr eaLnBrk="1" hangingPunct="1">
              <a:lnSpc>
                <a:spcPct val="80000"/>
              </a:lnSpc>
              <a:buFontTx/>
              <a:buNone/>
            </a:pPr>
            <a:r>
              <a:rPr lang="fr-FR" altLang="fr-FR" sz="1600"/>
              <a:t>Enterprise, Tove, Methontology sont les méthodes les plus représentatives pour construire</a:t>
            </a:r>
          </a:p>
          <a:p>
            <a:pPr eaLnBrk="1" hangingPunct="1">
              <a:lnSpc>
                <a:spcPct val="80000"/>
              </a:lnSpc>
              <a:buFontTx/>
              <a:buNone/>
            </a:pPr>
            <a:r>
              <a:rPr lang="fr-FR" altLang="fr-FR" sz="1600"/>
              <a:t> des ontologies formelles, chacune d’entre elles suit une approche plus au moins différente. </a:t>
            </a:r>
          </a:p>
          <a:p>
            <a:pPr eaLnBrk="1" hangingPunct="1">
              <a:lnSpc>
                <a:spcPct val="80000"/>
              </a:lnSpc>
              <a:buFontTx/>
              <a:buNone/>
            </a:pPr>
            <a:endParaRPr lang="fr-FR" altLang="fr-FR" sz="1600"/>
          </a:p>
          <a:p>
            <a:pPr eaLnBrk="1" hangingPunct="1">
              <a:lnSpc>
                <a:spcPct val="80000"/>
              </a:lnSpc>
            </a:pPr>
            <a:r>
              <a:rPr lang="fr-FR" altLang="fr-FR" sz="1600"/>
              <a:t>la méthode</a:t>
            </a:r>
            <a:r>
              <a:rPr lang="fr-FR" altLang="fr-FR" sz="1600" b="1"/>
              <a:t> </a:t>
            </a:r>
            <a:r>
              <a:rPr lang="fr-FR" altLang="fr-FR" sz="1600"/>
              <a:t>TOVE s’intéresse uniquement à la construction d’ontologies représentées par la logique du premier ordre.  </a:t>
            </a:r>
          </a:p>
          <a:p>
            <a:pPr eaLnBrk="1" hangingPunct="1">
              <a:lnSpc>
                <a:spcPct val="80000"/>
              </a:lnSpc>
              <a:buFontTx/>
              <a:buNone/>
            </a:pPr>
            <a:endParaRPr lang="fr-FR" altLang="fr-FR" sz="1600"/>
          </a:p>
          <a:p>
            <a:pPr eaLnBrk="1" hangingPunct="1">
              <a:lnSpc>
                <a:spcPct val="80000"/>
              </a:lnSpc>
            </a:pPr>
            <a:r>
              <a:rPr lang="fr-FR" altLang="fr-FR" sz="1600"/>
              <a:t>les méthode ENTERPRISE et METHONTOLOGY se distinguent par le fait qu’elles</a:t>
            </a:r>
          </a:p>
          <a:p>
            <a:pPr eaLnBrk="1" hangingPunct="1">
              <a:lnSpc>
                <a:spcPct val="80000"/>
              </a:lnSpc>
              <a:buFontTx/>
              <a:buNone/>
            </a:pPr>
            <a:r>
              <a:rPr lang="fr-FR" altLang="fr-FR" sz="1600"/>
              <a:t> commencent par identifier le but de l’ontologie à créer ainsi que les entités cognitives du </a:t>
            </a:r>
          </a:p>
          <a:p>
            <a:pPr eaLnBrk="1" hangingPunct="1">
              <a:lnSpc>
                <a:spcPct val="80000"/>
              </a:lnSpc>
              <a:buFontTx/>
              <a:buNone/>
            </a:pPr>
            <a:r>
              <a:rPr lang="fr-FR" altLang="fr-FR" sz="1600"/>
              <a:t>domaine à représenter. Une  fois les connaissances (</a:t>
            </a:r>
            <a:r>
              <a:rPr lang="fr-FR" altLang="fr-FR" sz="1600" i="1"/>
              <a:t>concepts et relations</a:t>
            </a:r>
            <a:r>
              <a:rPr lang="fr-FR" altLang="fr-FR" sz="1600"/>
              <a:t>) acquises, </a:t>
            </a:r>
          </a:p>
          <a:p>
            <a:pPr eaLnBrk="1" hangingPunct="1">
              <a:lnSpc>
                <a:spcPct val="80000"/>
              </a:lnSpc>
              <a:buFontTx/>
              <a:buNone/>
            </a:pPr>
            <a:r>
              <a:rPr lang="fr-FR" altLang="fr-FR" sz="1600"/>
              <a:t> ENTERPRISE propose de passer directement de l’acquisition de connaissances à la </a:t>
            </a:r>
          </a:p>
          <a:p>
            <a:pPr eaLnBrk="1" hangingPunct="1">
              <a:lnSpc>
                <a:spcPct val="80000"/>
              </a:lnSpc>
              <a:buFontTx/>
              <a:buNone/>
            </a:pPr>
            <a:r>
              <a:rPr lang="fr-FR" altLang="fr-FR" sz="1600"/>
              <a:t>codification de l’ontologie en utilisant un langage formel. Par contre, METHONTOLOGY </a:t>
            </a:r>
          </a:p>
          <a:p>
            <a:pPr eaLnBrk="1" hangingPunct="1">
              <a:lnSpc>
                <a:spcPct val="80000"/>
              </a:lnSpc>
              <a:buFontTx/>
              <a:buNone/>
            </a:pPr>
            <a:r>
              <a:rPr lang="fr-FR" altLang="fr-FR" sz="1600"/>
              <a:t>suggère d’exprimer l’idée sous forme d’un ensemble représentations intermédiaires (RI) </a:t>
            </a:r>
          </a:p>
          <a:p>
            <a:pPr eaLnBrk="1" hangingPunct="1">
              <a:lnSpc>
                <a:spcPct val="80000"/>
              </a:lnSpc>
              <a:buFontTx/>
              <a:buNone/>
            </a:pPr>
            <a:r>
              <a:rPr lang="fr-FR" altLang="fr-FR" sz="1600"/>
              <a:t>semis-formelles, à travers une étape de conceptualisation avant de passer à la codification de </a:t>
            </a:r>
          </a:p>
          <a:p>
            <a:pPr eaLnBrk="1" hangingPunct="1">
              <a:lnSpc>
                <a:spcPct val="80000"/>
              </a:lnSpc>
              <a:buFontTx/>
              <a:buNone/>
            </a:pPr>
            <a:r>
              <a:rPr lang="fr-FR" altLang="fr-FR" sz="1600"/>
              <a:t>l’ontologie.</a:t>
            </a:r>
          </a:p>
          <a:p>
            <a:pPr eaLnBrk="1" hangingPunct="1">
              <a:lnSpc>
                <a:spcPct val="80000"/>
              </a:lnSpc>
              <a:buFontTx/>
              <a:buNone/>
            </a:pPr>
            <a:endParaRPr lang="fr-FR" altLang="fr-FR" sz="1600"/>
          </a:p>
          <a:p>
            <a:pPr eaLnBrk="1" hangingPunct="1">
              <a:lnSpc>
                <a:spcPct val="80000"/>
              </a:lnSpc>
              <a:buFontTx/>
              <a:buNone/>
            </a:pPr>
            <a:r>
              <a:rPr lang="fr-FR" altLang="fr-FR" sz="1600"/>
              <a:t>Cependant </a:t>
            </a:r>
          </a:p>
          <a:p>
            <a:pPr eaLnBrk="1" hangingPunct="1">
              <a:lnSpc>
                <a:spcPct val="80000"/>
              </a:lnSpc>
              <a:buFontTx/>
              <a:buNone/>
            </a:pPr>
            <a:endParaRPr lang="fr-FR" altLang="fr-FR" sz="1600"/>
          </a:p>
          <a:p>
            <a:pPr eaLnBrk="1" hangingPunct="1">
              <a:lnSpc>
                <a:spcPct val="80000"/>
              </a:lnSpc>
            </a:pPr>
            <a:r>
              <a:rPr lang="fr-FR" altLang="fr-FR" sz="1600"/>
              <a:t>la conceptualisation est une étape très importante pour la construction d’ontologies. En effet, l’absence de cette étape, à travers laquelle le domaine de l’ontologie sera représenté par des RIs semis-formelles, qui sont </a:t>
            </a:r>
            <a:r>
              <a:rPr lang="fr-FR" altLang="fr-FR" sz="1600" b="1"/>
              <a:t>faciles à comprendre</a:t>
            </a:r>
            <a:r>
              <a:rPr lang="fr-FR" altLang="fr-FR" sz="1600"/>
              <a:t> et d’autre part sont </a:t>
            </a:r>
            <a:r>
              <a:rPr lang="fr-FR" altLang="fr-FR" sz="1600" b="1"/>
              <a:t>indépendantes </a:t>
            </a:r>
            <a:r>
              <a:rPr lang="fr-FR" altLang="fr-FR" sz="1600"/>
              <a:t>de tout formalisme de représentation, cause les problèmes suivants :</a:t>
            </a:r>
          </a:p>
          <a:p>
            <a:pPr marL="265113" lvl="1" indent="1588" eaLnBrk="1" hangingPunct="1">
              <a:lnSpc>
                <a:spcPct val="80000"/>
              </a:lnSpc>
            </a:pPr>
            <a:endParaRPr lang="fr-FR" altLang="fr-FR" sz="1400"/>
          </a:p>
        </p:txBody>
      </p:sp>
      <p:sp>
        <p:nvSpPr>
          <p:cNvPr id="92163" name="Espace réservé du numéro de diapositive 5">
            <a:extLst>
              <a:ext uri="{FF2B5EF4-FFF2-40B4-BE49-F238E27FC236}">
                <a16:creationId xmlns:a16="http://schemas.microsoft.com/office/drawing/2014/main" id="{46B34852-3148-46AF-BE69-E862F9F9C16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D20FB91-DE61-491D-9E6F-8FFBE2D0332C}" type="slidenum">
              <a:rPr lang="fr-FR" altLang="fr-FR" sz="1200">
                <a:solidFill>
                  <a:srgbClr val="898989"/>
                </a:solidFill>
                <a:latin typeface="Times New Roman" panose="02020603050405020304" pitchFamily="18" charset="0"/>
              </a:rPr>
              <a:pPr>
                <a:spcBef>
                  <a:spcPct val="0"/>
                </a:spcBef>
                <a:buFontTx/>
                <a:buNone/>
              </a:pPr>
              <a:t>44</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88ACAD1A-E902-4C0A-A05B-A7BAC20D36D2}"/>
              </a:ext>
            </a:extLst>
          </p:cNvPr>
          <p:cNvSpPr>
            <a:spLocks noGrp="1"/>
          </p:cNvSpPr>
          <p:nvPr>
            <p:ph idx="1"/>
          </p:nvPr>
        </p:nvSpPr>
        <p:spPr>
          <a:xfrm>
            <a:off x="685800" y="115888"/>
            <a:ext cx="7772400" cy="6481762"/>
          </a:xfrm>
        </p:spPr>
        <p:txBody>
          <a:bodyPr/>
          <a:lstStyle/>
          <a:p>
            <a:pPr marL="265113" lvl="1" indent="1588" eaLnBrk="1" hangingPunct="1">
              <a:lnSpc>
                <a:spcPct val="80000"/>
              </a:lnSpc>
            </a:pPr>
            <a:r>
              <a:rPr lang="fr-FR" altLang="fr-FR" sz="1400"/>
              <a:t>I</a:t>
            </a:r>
            <a:r>
              <a:rPr lang="fr-FR" altLang="fr-FR" sz="1600"/>
              <a:t>l est difficile pour les experts du domaine et les concepteurs d’ontologies de travailler en collaborations afin de bien structurer et vérifier les connaissances collectées.</a:t>
            </a:r>
          </a:p>
          <a:p>
            <a:pPr marL="265113" lvl="1" indent="1588" eaLnBrk="1" hangingPunct="1">
              <a:lnSpc>
                <a:spcPct val="80000"/>
              </a:lnSpc>
              <a:buFontTx/>
              <a:buNone/>
            </a:pPr>
            <a:endParaRPr lang="fr-FR" altLang="fr-FR" sz="1600"/>
          </a:p>
          <a:p>
            <a:pPr marL="265113" lvl="1" indent="1588" eaLnBrk="1" hangingPunct="1">
              <a:lnSpc>
                <a:spcPct val="80000"/>
              </a:lnSpc>
            </a:pPr>
            <a:r>
              <a:rPr lang="fr-FR" altLang="fr-FR" sz="1600"/>
              <a:t>Le codage direct, résultat de l’acquisition de connaissances, est trop abrupt, spécialement en ce qui concerne les ontologies complexes.</a:t>
            </a:r>
          </a:p>
          <a:p>
            <a:pPr marL="265113" lvl="1" indent="1588" eaLnBrk="1" hangingPunct="1">
              <a:lnSpc>
                <a:spcPct val="80000"/>
              </a:lnSpc>
              <a:buFontTx/>
              <a:buNone/>
            </a:pPr>
            <a:endParaRPr lang="fr-FR" altLang="fr-FR" sz="1600"/>
          </a:p>
          <a:p>
            <a:pPr marL="265113" lvl="1" indent="1588" eaLnBrk="1" hangingPunct="1">
              <a:lnSpc>
                <a:spcPct val="80000"/>
              </a:lnSpc>
            </a:pPr>
            <a:r>
              <a:rPr lang="fr-FR" altLang="fr-FR" sz="1600"/>
              <a:t>Les préférences des concepteurs d’ontologies pour un certain langage conditionnent l’implémentation des connaissances acquises.</a:t>
            </a:r>
          </a:p>
          <a:p>
            <a:pPr marL="265113" lvl="1" indent="1588" eaLnBrk="1" hangingPunct="1">
              <a:lnSpc>
                <a:spcPct val="80000"/>
              </a:lnSpc>
              <a:buFontTx/>
              <a:buNone/>
            </a:pPr>
            <a:endParaRPr lang="fr-FR" altLang="fr-FR" sz="1600"/>
          </a:p>
          <a:p>
            <a:pPr marL="265113" lvl="1" indent="1588" eaLnBrk="1" hangingPunct="1">
              <a:lnSpc>
                <a:spcPct val="80000"/>
              </a:lnSpc>
            </a:pPr>
            <a:r>
              <a:rPr lang="fr-FR" altLang="fr-FR" sz="1600"/>
              <a:t>Les personnes qui mettent au point des ontologies (qui ne connaissent pas les langages dans lesquels les ontologies sont codées ou qui ne les maîtrisent pas bien), peuvent trouver des difficultés pour comprendre les ontologies implémentées ou même d’en construire de nouvelles.</a:t>
            </a:r>
          </a:p>
          <a:p>
            <a:pPr marL="265113" lvl="1" indent="1588" eaLnBrk="1" hangingPunct="1">
              <a:lnSpc>
                <a:spcPct val="80000"/>
              </a:lnSpc>
              <a:buFontTx/>
              <a:buNone/>
            </a:pPr>
            <a:endParaRPr lang="fr-FR" altLang="fr-FR" sz="1600"/>
          </a:p>
          <a:p>
            <a:pPr marL="265113" lvl="1" indent="1588" eaLnBrk="1" hangingPunct="1">
              <a:lnSpc>
                <a:spcPct val="80000"/>
              </a:lnSpc>
            </a:pPr>
            <a:r>
              <a:rPr lang="fr-FR" altLang="fr-FR" sz="1600"/>
              <a:t>La réutilisation de l’ontologie par d’autres applications ou bien sa réutilisation dans d’autres ontologies, nécessite souvent un processus de réingénierie afin d’aboutir à son modèle conceptuel.  Ce dernier sera restructuré puis formalisé.</a:t>
            </a:r>
          </a:p>
          <a:p>
            <a:pPr marL="265113" lvl="1" indent="1588" eaLnBrk="1" hangingPunct="1">
              <a:lnSpc>
                <a:spcPct val="80000"/>
              </a:lnSpc>
              <a:buFontTx/>
              <a:buNone/>
            </a:pPr>
            <a:endParaRPr lang="fr-FR" altLang="fr-FR" sz="1600"/>
          </a:p>
          <a:p>
            <a:pPr marL="265113" lvl="1" indent="1588" eaLnBrk="1" hangingPunct="1">
              <a:lnSpc>
                <a:spcPct val="80000"/>
              </a:lnSpc>
              <a:buFontTx/>
              <a:buNone/>
            </a:pPr>
            <a:endParaRPr lang="fr-FR" altLang="fr-FR" sz="1600"/>
          </a:p>
        </p:txBody>
      </p:sp>
      <p:sp>
        <p:nvSpPr>
          <p:cNvPr id="94211" name="Espace réservé du numéro de diapositive 5">
            <a:extLst>
              <a:ext uri="{FF2B5EF4-FFF2-40B4-BE49-F238E27FC236}">
                <a16:creationId xmlns:a16="http://schemas.microsoft.com/office/drawing/2014/main" id="{3AB5DC74-C4C3-4685-AE1C-D09BC2F2116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5D3871D-C709-4393-A12D-9660AA4EB552}" type="slidenum">
              <a:rPr lang="fr-FR" altLang="fr-FR" sz="1200">
                <a:solidFill>
                  <a:srgbClr val="898989"/>
                </a:solidFill>
                <a:latin typeface="Times New Roman" panose="02020603050405020304" pitchFamily="18" charset="0"/>
              </a:rPr>
              <a:pPr>
                <a:spcBef>
                  <a:spcPct val="0"/>
                </a:spcBef>
                <a:buFontTx/>
                <a:buNone/>
              </a:pPr>
              <a:t>45</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1DB15D4F-4676-4B39-ABE1-B655627E6B8F}"/>
              </a:ext>
            </a:extLst>
          </p:cNvPr>
          <p:cNvSpPr>
            <a:spLocks noGrp="1"/>
          </p:cNvSpPr>
          <p:nvPr>
            <p:ph type="title"/>
          </p:nvPr>
        </p:nvSpPr>
        <p:spPr>
          <a:xfrm>
            <a:off x="685800" y="260350"/>
            <a:ext cx="7772400" cy="215900"/>
          </a:xfrm>
        </p:spPr>
        <p:txBody>
          <a:bodyPr/>
          <a:lstStyle/>
          <a:p>
            <a:pPr eaLnBrk="1" hangingPunct="1"/>
            <a:r>
              <a:rPr lang="fr-FR" altLang="fr-FR" sz="1800" b="1"/>
              <a:t>Editeurs d’ontologies</a:t>
            </a:r>
          </a:p>
        </p:txBody>
      </p:sp>
      <p:sp>
        <p:nvSpPr>
          <p:cNvPr id="96259" name="Rectangle 3">
            <a:extLst>
              <a:ext uri="{FF2B5EF4-FFF2-40B4-BE49-F238E27FC236}">
                <a16:creationId xmlns:a16="http://schemas.microsoft.com/office/drawing/2014/main" id="{519DAD28-EF95-49EE-A9CD-2BBD41BBCF4A}"/>
              </a:ext>
            </a:extLst>
          </p:cNvPr>
          <p:cNvSpPr>
            <a:spLocks noGrp="1"/>
          </p:cNvSpPr>
          <p:nvPr>
            <p:ph idx="1"/>
          </p:nvPr>
        </p:nvSpPr>
        <p:spPr>
          <a:xfrm>
            <a:off x="685800" y="549275"/>
            <a:ext cx="7772400" cy="5546725"/>
          </a:xfrm>
        </p:spPr>
        <p:txBody>
          <a:bodyPr/>
          <a:lstStyle/>
          <a:p>
            <a:pPr eaLnBrk="1" hangingPunct="1">
              <a:lnSpc>
                <a:spcPct val="80000"/>
              </a:lnSpc>
              <a:buFontTx/>
              <a:buNone/>
            </a:pPr>
            <a:r>
              <a:rPr lang="fr-FR" altLang="fr-FR" sz="1600" b="1"/>
              <a:t>Editeurs d’ontologies : </a:t>
            </a:r>
            <a:r>
              <a:rPr lang="fr-FR" altLang="fr-FR" sz="1600"/>
              <a:t>outils pour la conception, le développement et la gestion des</a:t>
            </a:r>
          </a:p>
          <a:p>
            <a:pPr eaLnBrk="1" hangingPunct="1">
              <a:lnSpc>
                <a:spcPct val="80000"/>
              </a:lnSpc>
              <a:buFontTx/>
              <a:buNone/>
            </a:pPr>
            <a:r>
              <a:rPr lang="fr-FR" altLang="fr-FR" sz="1600"/>
              <a:t>                                        ontologies</a:t>
            </a:r>
            <a:r>
              <a:rPr lang="fr-FR" altLang="fr-FR" sz="1600" b="1"/>
              <a:t> </a:t>
            </a:r>
          </a:p>
          <a:p>
            <a:pPr eaLnBrk="1" hangingPunct="1">
              <a:lnSpc>
                <a:spcPct val="80000"/>
              </a:lnSpc>
              <a:buFontTx/>
              <a:buNone/>
            </a:pPr>
            <a:endParaRPr lang="fr-FR" altLang="fr-FR" sz="1600" b="1"/>
          </a:p>
          <a:p>
            <a:pPr eaLnBrk="1" hangingPunct="1">
              <a:lnSpc>
                <a:spcPct val="80000"/>
              </a:lnSpc>
              <a:buFontTx/>
              <a:buNone/>
            </a:pPr>
            <a:r>
              <a:rPr lang="fr-FR" altLang="fr-FR" sz="1600" b="1"/>
              <a:t>Protégé-2000</a:t>
            </a:r>
            <a:r>
              <a:rPr lang="fr-FR" altLang="fr-FR" sz="1600"/>
              <a:t> est un </a:t>
            </a:r>
            <a:r>
              <a:rPr lang="fr-FR" altLang="fr-FR" sz="1600" b="1"/>
              <a:t>éditeur</a:t>
            </a:r>
            <a:r>
              <a:rPr lang="fr-FR" altLang="fr-FR" sz="1600"/>
              <a:t> qui :</a:t>
            </a:r>
          </a:p>
          <a:p>
            <a:pPr eaLnBrk="1" hangingPunct="1">
              <a:lnSpc>
                <a:spcPct val="80000"/>
              </a:lnSpc>
            </a:pPr>
            <a:r>
              <a:rPr lang="fr-FR" altLang="fr-FR" sz="1600"/>
              <a:t>permet de construire une ontologie pour un domaine donné, </a:t>
            </a:r>
          </a:p>
          <a:p>
            <a:pPr eaLnBrk="1" hangingPunct="1">
              <a:lnSpc>
                <a:spcPct val="80000"/>
              </a:lnSpc>
            </a:pPr>
            <a:r>
              <a:rPr lang="fr-FR" altLang="fr-FR" sz="1600"/>
              <a:t>de définir des formulaires d'entrée de données, et </a:t>
            </a:r>
          </a:p>
          <a:p>
            <a:pPr eaLnBrk="1" hangingPunct="1">
              <a:lnSpc>
                <a:spcPct val="80000"/>
              </a:lnSpc>
            </a:pPr>
            <a:r>
              <a:rPr lang="fr-FR" altLang="fr-FR" sz="1600"/>
              <a:t>d'acquérir des données à l'aide de ces formulaires sous forme d'instances de cette ontologie. </a:t>
            </a:r>
          </a:p>
          <a:p>
            <a:pPr eaLnBrk="1" hangingPunct="1">
              <a:lnSpc>
                <a:spcPct val="80000"/>
              </a:lnSpc>
              <a:buFontTx/>
              <a:buNone/>
            </a:pPr>
            <a:endParaRPr lang="fr-FR" altLang="fr-FR" sz="1600"/>
          </a:p>
          <a:p>
            <a:pPr eaLnBrk="1" hangingPunct="1">
              <a:lnSpc>
                <a:spcPct val="80000"/>
              </a:lnSpc>
              <a:buFontTx/>
              <a:buNone/>
            </a:pPr>
            <a:r>
              <a:rPr lang="fr-FR" altLang="fr-FR" sz="1600" b="1"/>
              <a:t>Protégé</a:t>
            </a:r>
            <a:r>
              <a:rPr lang="fr-FR" altLang="fr-FR" sz="1600"/>
              <a:t> est également :</a:t>
            </a:r>
          </a:p>
          <a:p>
            <a:pPr eaLnBrk="1" hangingPunct="1">
              <a:lnSpc>
                <a:spcPct val="80000"/>
              </a:lnSpc>
            </a:pPr>
            <a:r>
              <a:rPr lang="fr-FR" altLang="fr-FR" sz="1600"/>
              <a:t>une librairie Java qui peut être étendue pour créer de véritables applications à bases de connaissances en utilisant un </a:t>
            </a:r>
            <a:r>
              <a:rPr lang="fr-FR" altLang="fr-FR" sz="1600" b="1"/>
              <a:t>moteur d'inférence</a:t>
            </a:r>
            <a:r>
              <a:rPr lang="fr-FR" altLang="fr-FR" sz="1600"/>
              <a:t> pour raisonner et déduire de nouveaux faits par application de </a:t>
            </a:r>
            <a:r>
              <a:rPr lang="fr-FR" altLang="fr-FR" sz="1600" b="1"/>
              <a:t>règles d'inférence</a:t>
            </a:r>
            <a:r>
              <a:rPr lang="fr-FR" altLang="fr-FR" sz="1600"/>
              <a:t> aux instances de l'ontologie.</a:t>
            </a:r>
          </a:p>
          <a:p>
            <a:pPr eaLnBrk="1" hangingPunct="1">
              <a:lnSpc>
                <a:spcPct val="80000"/>
              </a:lnSpc>
              <a:buFontTx/>
              <a:buNone/>
            </a:pPr>
            <a:endParaRPr lang="fr-FR" altLang="fr-FR" sz="1600"/>
          </a:p>
          <a:p>
            <a:pPr eaLnBrk="1" hangingPunct="1">
              <a:lnSpc>
                <a:spcPct val="80000"/>
              </a:lnSpc>
            </a:pPr>
            <a:r>
              <a:rPr lang="fr-FR" altLang="fr-FR" sz="1600"/>
              <a:t> Dans le contexte du Web sémantique ,des « plugins » pour les langages </a:t>
            </a:r>
            <a:r>
              <a:rPr lang="fr-FR" altLang="fr-FR" sz="1600" b="1"/>
              <a:t>RDF</a:t>
            </a:r>
            <a:r>
              <a:rPr lang="fr-FR" altLang="fr-FR" sz="1600"/>
              <a:t>, </a:t>
            </a:r>
            <a:r>
              <a:rPr lang="fr-FR" altLang="fr-FR" sz="1600" b="1"/>
              <a:t>DAML+OIL</a:t>
            </a:r>
            <a:r>
              <a:rPr lang="fr-FR" altLang="fr-FR" sz="1600"/>
              <a:t> et </a:t>
            </a:r>
            <a:r>
              <a:rPr lang="fr-FR" altLang="fr-FR" sz="1600" b="1"/>
              <a:t>OWL</a:t>
            </a:r>
            <a:r>
              <a:rPr lang="fr-FR" altLang="fr-FR" sz="1600"/>
              <a:t> ont été développés pour Protégé. Ces « plugin » permettent d'utiliser Protégé comme éditeur d'ontologies pour ces différents langages, de créer des instances et les sauver dans les formats respectifs.</a:t>
            </a:r>
          </a:p>
          <a:p>
            <a:pPr eaLnBrk="1" hangingPunct="1">
              <a:lnSpc>
                <a:spcPct val="80000"/>
              </a:lnSpc>
              <a:buFontTx/>
              <a:buNone/>
            </a:pPr>
            <a:endParaRPr lang="fr-FR" altLang="fr-FR" sz="1600"/>
          </a:p>
          <a:p>
            <a:pPr eaLnBrk="1" hangingPunct="1">
              <a:lnSpc>
                <a:spcPct val="80000"/>
              </a:lnSpc>
            </a:pPr>
            <a:r>
              <a:rPr lang="fr-FR" altLang="fr-FR" sz="1600"/>
              <a:t> Il est également possible de raisonner sur les ontologies en utilisant un moteur d'inférence général tel que </a:t>
            </a:r>
            <a:r>
              <a:rPr lang="fr-FR" altLang="fr-FR" sz="1600" b="1"/>
              <a:t>JESS</a:t>
            </a:r>
            <a:r>
              <a:rPr lang="fr-FR" altLang="fr-FR" sz="1600"/>
              <a:t>, ou des outils d'inférence spécifiques au Web sémantique basés sur des logiques de description tels que </a:t>
            </a:r>
            <a:r>
              <a:rPr lang="fr-FR" altLang="fr-FR" sz="1600" b="1"/>
              <a:t>RACER</a:t>
            </a:r>
            <a:r>
              <a:rPr lang="fr-FR" altLang="fr-FR" sz="1600"/>
              <a:t>. Ces deux outils peuvent être facilement intégrés à Protégé.</a:t>
            </a:r>
          </a:p>
        </p:txBody>
      </p:sp>
      <p:sp>
        <p:nvSpPr>
          <p:cNvPr id="96260" name="Espace réservé du numéro de diapositive 5">
            <a:extLst>
              <a:ext uri="{FF2B5EF4-FFF2-40B4-BE49-F238E27FC236}">
                <a16:creationId xmlns:a16="http://schemas.microsoft.com/office/drawing/2014/main" id="{CD0DE73F-349F-4A89-A2D4-4909CA877BF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913F72-077B-43C7-ADB4-E1875C67CEFE}" type="slidenum">
              <a:rPr lang="fr-FR" altLang="fr-FR" sz="1200">
                <a:solidFill>
                  <a:srgbClr val="898989"/>
                </a:solidFill>
                <a:latin typeface="Times New Roman" panose="02020603050405020304" pitchFamily="18" charset="0"/>
              </a:rPr>
              <a:pPr>
                <a:spcBef>
                  <a:spcPct val="0"/>
                </a:spcBef>
                <a:buFontTx/>
                <a:buNone/>
              </a:pPr>
              <a:t>46</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a:extLst>
              <a:ext uri="{FF2B5EF4-FFF2-40B4-BE49-F238E27FC236}">
                <a16:creationId xmlns:a16="http://schemas.microsoft.com/office/drawing/2014/main" id="{6E423B21-60A7-4B02-9605-0217406F9D2F}"/>
              </a:ext>
            </a:extLst>
          </p:cNvPr>
          <p:cNvSpPr>
            <a:spLocks noGrp="1"/>
          </p:cNvSpPr>
          <p:nvPr>
            <p:ph idx="1"/>
          </p:nvPr>
        </p:nvSpPr>
        <p:spPr>
          <a:xfrm>
            <a:off x="685800" y="333375"/>
            <a:ext cx="7772400" cy="6191250"/>
          </a:xfrm>
        </p:spPr>
        <p:txBody>
          <a:bodyPr/>
          <a:lstStyle/>
          <a:p>
            <a:pPr algn="ctr" eaLnBrk="1" hangingPunct="1">
              <a:lnSpc>
                <a:spcPct val="80000"/>
              </a:lnSpc>
              <a:buFontTx/>
              <a:buNone/>
            </a:pPr>
            <a:r>
              <a:rPr lang="fr-FR" altLang="fr-FR" sz="1800" b="1">
                <a:solidFill>
                  <a:srgbClr val="FF0000"/>
                </a:solidFill>
              </a:rPr>
              <a:t>Langage de représentation (DAML+OIL)</a:t>
            </a:r>
          </a:p>
          <a:p>
            <a:pPr algn="just" eaLnBrk="1" hangingPunct="1">
              <a:lnSpc>
                <a:spcPct val="80000"/>
              </a:lnSpc>
              <a:buFontTx/>
              <a:buNone/>
            </a:pPr>
            <a:r>
              <a:rPr lang="fr-FR" altLang="fr-FR" sz="1600" b="1">
                <a:cs typeface="Times New Roman" panose="02020603050405020304" pitchFamily="18" charset="0"/>
              </a:rPr>
              <a:t> </a:t>
            </a:r>
          </a:p>
          <a:p>
            <a:pPr eaLnBrk="1" hangingPunct="1">
              <a:lnSpc>
                <a:spcPct val="80000"/>
              </a:lnSpc>
            </a:pPr>
            <a:r>
              <a:rPr lang="fr-FR" altLang="fr-FR" sz="1600" b="1">
                <a:cs typeface="Times New Roman" panose="02020603050405020304" pitchFamily="18" charset="0"/>
              </a:rPr>
              <a:t>DAML+OIL</a:t>
            </a:r>
            <a:r>
              <a:rPr lang="fr-FR" altLang="fr-FR" sz="1600">
                <a:cs typeface="Times New Roman" panose="02020603050405020304" pitchFamily="18" charset="0"/>
              </a:rPr>
              <a:t> : Langage de définition d’ontologies</a:t>
            </a:r>
          </a:p>
          <a:p>
            <a:pPr eaLnBrk="1" hangingPunct="1">
              <a:lnSpc>
                <a:spcPct val="80000"/>
              </a:lnSpc>
            </a:pPr>
            <a:endParaRPr lang="fr-FR" altLang="fr-FR" sz="1600">
              <a:cs typeface="Times New Roman" panose="02020603050405020304" pitchFamily="18" charset="0"/>
            </a:endParaRPr>
          </a:p>
          <a:p>
            <a:pPr eaLnBrk="1" hangingPunct="1">
              <a:lnSpc>
                <a:spcPct val="80000"/>
              </a:lnSpc>
            </a:pPr>
            <a:r>
              <a:rPr lang="fr-FR" altLang="fr-FR" sz="1600" i="1">
                <a:ea typeface="MS Mincho" panose="02020609040205080304" pitchFamily="49" charset="-128"/>
              </a:rPr>
              <a:t>Les origines du langage </a:t>
            </a:r>
            <a:r>
              <a:rPr lang="fr-FR" altLang="fr-FR" sz="1600" b="1" i="1">
                <a:ea typeface="MS Mincho" panose="02020609040205080304" pitchFamily="49" charset="-128"/>
              </a:rPr>
              <a:t>DAML+OIL</a:t>
            </a:r>
            <a:r>
              <a:rPr lang="fr-FR" altLang="fr-FR" sz="1600">
                <a:cs typeface="Times New Roman" panose="02020603050405020304" pitchFamily="18" charset="0"/>
              </a:rPr>
              <a:t> </a:t>
            </a:r>
          </a:p>
          <a:p>
            <a:pPr eaLnBrk="1" hangingPunct="1">
              <a:lnSpc>
                <a:spcPct val="80000"/>
              </a:lnSpc>
            </a:pPr>
            <a:endParaRPr lang="fr-FR" altLang="fr-FR" sz="1600">
              <a:cs typeface="Times New Roman" panose="02020603050405020304" pitchFamily="18" charset="0"/>
            </a:endParaRPr>
          </a:p>
          <a:p>
            <a:pPr algn="just" eaLnBrk="1" hangingPunct="1">
              <a:lnSpc>
                <a:spcPct val="80000"/>
              </a:lnSpc>
              <a:buFontTx/>
              <a:buNone/>
            </a:pPr>
            <a:r>
              <a:rPr lang="fr-FR" altLang="fr-FR" sz="800">
                <a:cs typeface="Times New Roman" panose="02020603050405020304" pitchFamily="18" charset="0"/>
              </a:rPr>
              <a:t> </a:t>
            </a:r>
          </a:p>
          <a:p>
            <a:pPr algn="ctr" eaLnBrk="1" hangingPunct="1">
              <a:lnSpc>
                <a:spcPct val="80000"/>
              </a:lnSpc>
              <a:buFontTx/>
              <a:buNone/>
            </a:pPr>
            <a:r>
              <a:rPr lang="fr-FR" altLang="fr-FR" sz="1600">
                <a:cs typeface="Times New Roman" panose="02020603050405020304" pitchFamily="18" charset="0"/>
              </a:rPr>
              <a:t>XML</a:t>
            </a:r>
          </a:p>
          <a:p>
            <a:pPr algn="ctr" eaLnBrk="1" hangingPunct="1">
              <a:lnSpc>
                <a:spcPct val="80000"/>
              </a:lnSpc>
              <a:buFontTx/>
              <a:buNone/>
            </a:pPr>
            <a:r>
              <a:rPr lang="fr-FR" altLang="fr-FR" sz="1600">
                <a:latin typeface="Arial" panose="020B0604020202020204" pitchFamily="34" charset="0"/>
                <a:cs typeface="Times New Roman" panose="02020603050405020304" pitchFamily="18" charset="0"/>
              </a:rPr>
              <a:t>RDF</a:t>
            </a:r>
          </a:p>
          <a:p>
            <a:pPr algn="ctr" eaLnBrk="1" hangingPunct="1">
              <a:lnSpc>
                <a:spcPct val="80000"/>
              </a:lnSpc>
              <a:buFontTx/>
              <a:buNone/>
            </a:pPr>
            <a:r>
              <a:rPr lang="fr-FR" altLang="fr-FR" sz="1600">
                <a:latin typeface="Arial" panose="020B0604020202020204" pitchFamily="34" charset="0"/>
                <a:cs typeface="Times New Roman" panose="02020603050405020304" pitchFamily="18" charset="0"/>
              </a:rPr>
              <a:t>RDFS</a:t>
            </a:r>
          </a:p>
          <a:p>
            <a:pPr algn="ctr" eaLnBrk="1" hangingPunct="1">
              <a:lnSpc>
                <a:spcPct val="80000"/>
              </a:lnSpc>
              <a:buFontTx/>
              <a:buNone/>
            </a:pPr>
            <a:r>
              <a:rPr lang="fr-FR" altLang="fr-FR" sz="1600">
                <a:latin typeface="Arial" panose="020B0604020202020204" pitchFamily="34" charset="0"/>
                <a:cs typeface="Times New Roman" panose="02020603050405020304" pitchFamily="18" charset="0"/>
              </a:rPr>
              <a:t>DAML-ONT</a:t>
            </a:r>
          </a:p>
          <a:p>
            <a:pPr algn="ctr" eaLnBrk="1" hangingPunct="1">
              <a:lnSpc>
                <a:spcPct val="80000"/>
              </a:lnSpc>
              <a:buFontTx/>
              <a:buNone/>
            </a:pPr>
            <a:r>
              <a:rPr lang="fr-FR" altLang="fr-FR" sz="1600">
                <a:latin typeface="Arial" panose="020B0604020202020204" pitchFamily="34" charset="0"/>
                <a:cs typeface="Times New Roman" panose="02020603050405020304" pitchFamily="18" charset="0"/>
              </a:rPr>
              <a:t>OIL</a:t>
            </a:r>
          </a:p>
          <a:p>
            <a:pPr algn="ctr" eaLnBrk="1" hangingPunct="1">
              <a:lnSpc>
                <a:spcPct val="80000"/>
              </a:lnSpc>
              <a:buFontTx/>
              <a:buNone/>
            </a:pPr>
            <a:r>
              <a:rPr lang="fr-FR" altLang="fr-FR" sz="1600">
                <a:latin typeface="Arial" panose="020B0604020202020204" pitchFamily="34" charset="0"/>
                <a:cs typeface="Times New Roman" panose="02020603050405020304" pitchFamily="18" charset="0"/>
              </a:rPr>
              <a:t>DAML+OIL</a:t>
            </a:r>
          </a:p>
          <a:p>
            <a:pPr eaLnBrk="1" hangingPunct="1">
              <a:lnSpc>
                <a:spcPct val="80000"/>
              </a:lnSpc>
              <a:buFontTx/>
              <a:buNone/>
            </a:pPr>
            <a:r>
              <a:rPr lang="fr-FR" altLang="fr-FR" sz="1600">
                <a:ea typeface="MS Mincho" panose="02020609040205080304" pitchFamily="49" charset="-128"/>
              </a:rPr>
              <a:t> </a:t>
            </a:r>
            <a:endParaRPr lang="fr-FR" altLang="fr-FR" sz="1600">
              <a:cs typeface="Times New Roman" panose="02020603050405020304" pitchFamily="18" charset="0"/>
            </a:endParaRPr>
          </a:p>
          <a:p>
            <a:pPr algn="ctr" eaLnBrk="1" hangingPunct="1">
              <a:lnSpc>
                <a:spcPct val="80000"/>
              </a:lnSpc>
              <a:buFontTx/>
              <a:buNone/>
            </a:pPr>
            <a:endParaRPr lang="fr-FR" altLang="fr-FR" sz="800">
              <a:cs typeface="Times New Roman" panose="02020603050405020304" pitchFamily="18" charset="0"/>
            </a:endParaRPr>
          </a:p>
          <a:p>
            <a:pPr algn="just" eaLnBrk="1" hangingPunct="1">
              <a:lnSpc>
                <a:spcPct val="80000"/>
              </a:lnSpc>
              <a:buFontTx/>
              <a:buNone/>
            </a:pPr>
            <a:r>
              <a:rPr lang="fr-FR" altLang="fr-FR" sz="1600" b="1">
                <a:cs typeface="Times New Roman" panose="02020603050405020304" pitchFamily="18" charset="0"/>
              </a:rPr>
              <a:t>RDF</a:t>
            </a:r>
            <a:endParaRPr lang="fr-FR" altLang="fr-FR" sz="1600">
              <a:cs typeface="Times New Roman" panose="02020603050405020304" pitchFamily="18" charset="0"/>
            </a:endParaRPr>
          </a:p>
          <a:p>
            <a:pPr algn="just" eaLnBrk="1" hangingPunct="1">
              <a:lnSpc>
                <a:spcPct val="80000"/>
              </a:lnSpc>
            </a:pPr>
            <a:r>
              <a:rPr lang="fr-FR" altLang="fr-FR" sz="1600">
                <a:cs typeface="Times New Roman" panose="02020603050405020304" pitchFamily="18" charset="0"/>
              </a:rPr>
              <a:t> langage dédié à l’expression d’assertions sur les relations entre objets, s’est heurté à la nécessité de définir les propriétés des classes dont ces objets sont instances. </a:t>
            </a:r>
          </a:p>
          <a:p>
            <a:pPr algn="just" eaLnBrk="1" hangingPunct="1">
              <a:lnSpc>
                <a:spcPct val="80000"/>
              </a:lnSpc>
              <a:buFontTx/>
              <a:buNone/>
            </a:pPr>
            <a:endParaRPr lang="fr-FR" altLang="fr-FR" sz="1600">
              <a:cs typeface="Times New Roman" panose="02020603050405020304" pitchFamily="18" charset="0"/>
            </a:endParaRPr>
          </a:p>
          <a:p>
            <a:pPr algn="just" eaLnBrk="1" hangingPunct="1">
              <a:lnSpc>
                <a:spcPct val="80000"/>
              </a:lnSpc>
            </a:pPr>
            <a:r>
              <a:rPr lang="fr-FR" altLang="fr-FR" sz="1600">
                <a:cs typeface="Times New Roman" panose="02020603050405020304" pitchFamily="18" charset="0"/>
              </a:rPr>
              <a:t>l’extension à RDFS ne fournit que des mécanismes primitifs pour spécifier ces classes. </a:t>
            </a:r>
          </a:p>
          <a:p>
            <a:pPr algn="just" eaLnBrk="1" hangingPunct="1">
              <a:lnSpc>
                <a:spcPct val="80000"/>
              </a:lnSpc>
            </a:pPr>
            <a:endParaRPr lang="fr-FR" altLang="fr-FR" sz="1600">
              <a:cs typeface="Times New Roman" panose="02020603050405020304" pitchFamily="18" charset="0"/>
            </a:endParaRPr>
          </a:p>
          <a:p>
            <a:pPr algn="just" eaLnBrk="1" hangingPunct="1">
              <a:lnSpc>
                <a:spcPct val="80000"/>
              </a:lnSpc>
              <a:buFontTx/>
              <a:buNone/>
            </a:pPr>
            <a:r>
              <a:rPr lang="fr-FR" altLang="fr-FR" sz="1600" b="1">
                <a:cs typeface="Times New Roman" panose="02020603050405020304" pitchFamily="18" charset="0"/>
              </a:rPr>
              <a:t>DAML+OIL</a:t>
            </a:r>
          </a:p>
          <a:p>
            <a:pPr algn="just" eaLnBrk="1" hangingPunct="1">
              <a:lnSpc>
                <a:spcPct val="80000"/>
              </a:lnSpc>
            </a:pPr>
            <a:r>
              <a:rPr lang="fr-FR" altLang="fr-FR" sz="1600">
                <a:cs typeface="Times New Roman" panose="02020603050405020304" pitchFamily="18" charset="0"/>
              </a:rPr>
              <a:t>dédié aux définitions de classes et de types de propriétés de manière plus expressive, et donc à la définition d’ontologies. </a:t>
            </a:r>
          </a:p>
          <a:p>
            <a:pPr algn="just" eaLnBrk="1" hangingPunct="1">
              <a:lnSpc>
                <a:spcPct val="80000"/>
              </a:lnSpc>
              <a:buFontTx/>
              <a:buNone/>
            </a:pPr>
            <a:endParaRPr lang="fr-FR" altLang="fr-FR" sz="1600">
              <a:cs typeface="Times New Roman" panose="02020603050405020304" pitchFamily="18" charset="0"/>
            </a:endParaRPr>
          </a:p>
          <a:p>
            <a:pPr algn="just" eaLnBrk="1" hangingPunct="1">
              <a:lnSpc>
                <a:spcPct val="80000"/>
              </a:lnSpc>
            </a:pPr>
            <a:r>
              <a:rPr lang="fr-FR" altLang="fr-FR" sz="1600">
                <a:cs typeface="Times New Roman" panose="02020603050405020304" pitchFamily="18" charset="0"/>
              </a:rPr>
              <a:t>inspiré des logiques de descriptions, ce qui rend possible les inférences compatibles avec les logiques de description, essentiellement les calculs des liens de subsomption.</a:t>
            </a:r>
          </a:p>
          <a:p>
            <a:pPr algn="just" eaLnBrk="1" hangingPunct="1">
              <a:lnSpc>
                <a:spcPct val="80000"/>
              </a:lnSpc>
              <a:buFontTx/>
              <a:buNone/>
            </a:pPr>
            <a:r>
              <a:rPr lang="fr-FR" altLang="fr-FR" sz="1600">
                <a:cs typeface="Times New Roman" panose="02020603050405020304" pitchFamily="18" charset="0"/>
              </a:rPr>
              <a:t> </a:t>
            </a:r>
          </a:p>
          <a:p>
            <a:pPr eaLnBrk="1" hangingPunct="1">
              <a:lnSpc>
                <a:spcPct val="80000"/>
              </a:lnSpc>
              <a:buFontTx/>
              <a:buNone/>
            </a:pPr>
            <a:endParaRPr lang="fr-FR" altLang="fr-FR" sz="800"/>
          </a:p>
          <a:p>
            <a:pPr eaLnBrk="1" hangingPunct="1">
              <a:lnSpc>
                <a:spcPct val="80000"/>
              </a:lnSpc>
              <a:buFontTx/>
              <a:buNone/>
            </a:pPr>
            <a:endParaRPr lang="fr-FR" altLang="fr-FR" sz="800"/>
          </a:p>
          <a:p>
            <a:pPr eaLnBrk="1" hangingPunct="1">
              <a:lnSpc>
                <a:spcPct val="80000"/>
              </a:lnSpc>
            </a:pPr>
            <a:endParaRPr lang="fr-FR" altLang="fr-FR" sz="800"/>
          </a:p>
        </p:txBody>
      </p:sp>
      <p:sp>
        <p:nvSpPr>
          <p:cNvPr id="98307" name="Espace réservé du numéro de diapositive 5">
            <a:extLst>
              <a:ext uri="{FF2B5EF4-FFF2-40B4-BE49-F238E27FC236}">
                <a16:creationId xmlns:a16="http://schemas.microsoft.com/office/drawing/2014/main" id="{4F4148E2-C75E-4834-A3DD-CA734BE8C1D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ECF7493-5C35-4E3B-8F62-56AA6565C179}" type="slidenum">
              <a:rPr lang="fr-FR" altLang="fr-FR" sz="1200">
                <a:solidFill>
                  <a:srgbClr val="898989"/>
                </a:solidFill>
                <a:latin typeface="Times New Roman" panose="02020603050405020304" pitchFamily="18" charset="0"/>
              </a:rPr>
              <a:pPr>
                <a:spcBef>
                  <a:spcPct val="0"/>
                </a:spcBef>
                <a:buFontTx/>
                <a:buNone/>
              </a:pPr>
              <a:t>47</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AB127DF-95CC-4689-ABBF-BBA7FA45FB04}"/>
              </a:ext>
            </a:extLst>
          </p:cNvPr>
          <p:cNvSpPr>
            <a:spLocks noGrp="1"/>
          </p:cNvSpPr>
          <p:nvPr>
            <p:ph idx="1"/>
          </p:nvPr>
        </p:nvSpPr>
        <p:spPr>
          <a:xfrm>
            <a:off x="685800" y="333375"/>
            <a:ext cx="7772400" cy="6191250"/>
          </a:xfrm>
        </p:spPr>
        <p:txBody>
          <a:bodyPr/>
          <a:lstStyle/>
          <a:p>
            <a:pPr algn="just" eaLnBrk="1" hangingPunct="1">
              <a:lnSpc>
                <a:spcPct val="80000"/>
              </a:lnSpc>
              <a:buFontTx/>
              <a:buNone/>
            </a:pPr>
            <a:r>
              <a:rPr lang="fr-FR" altLang="fr-FR" sz="1600" b="1">
                <a:cs typeface="Times New Roman" panose="02020603050405020304" pitchFamily="18" charset="0"/>
              </a:rPr>
              <a:t>La syntaxe DAML+OIL</a:t>
            </a:r>
          </a:p>
          <a:p>
            <a:pPr algn="just" eaLnBrk="1" hangingPunct="1">
              <a:lnSpc>
                <a:spcPct val="80000"/>
              </a:lnSpc>
              <a:buFontTx/>
              <a:buNone/>
            </a:pPr>
            <a:r>
              <a:rPr lang="fr-FR" altLang="fr-FR" sz="1600">
                <a:cs typeface="Times New Roman" panose="02020603050405020304" pitchFamily="18" charset="0"/>
              </a:rPr>
              <a:t>définie par un ensemble d’éléments écrits au format RDF. </a:t>
            </a:r>
          </a:p>
          <a:p>
            <a:pPr algn="just" eaLnBrk="1" hangingPunct="1">
              <a:lnSpc>
                <a:spcPct val="80000"/>
              </a:lnSpc>
              <a:buFontTx/>
              <a:buNone/>
            </a:pPr>
            <a:r>
              <a:rPr lang="fr-FR" altLang="fr-FR" sz="1600">
                <a:cs typeface="Times New Roman" panose="02020603050405020304" pitchFamily="18" charset="0"/>
              </a:rPr>
              <a:t> </a:t>
            </a:r>
          </a:p>
          <a:p>
            <a:pPr eaLnBrk="1" hangingPunct="1">
              <a:lnSpc>
                <a:spcPct val="80000"/>
              </a:lnSpc>
              <a:buFontTx/>
              <a:buNone/>
            </a:pPr>
            <a:r>
              <a:rPr lang="fr-FR" altLang="fr-FR" sz="1600" b="1">
                <a:solidFill>
                  <a:srgbClr val="000000"/>
                </a:solidFill>
                <a:ea typeface="MS Mincho" panose="02020609040205080304" pitchFamily="49" charset="-128"/>
              </a:rPr>
              <a:t> daml:Class</a:t>
            </a:r>
            <a:endParaRPr lang="fr-FR" altLang="fr-FR" sz="1600" b="1">
              <a:cs typeface="Times New Roman" panose="02020603050405020304" pitchFamily="18" charset="0"/>
            </a:endParaRPr>
          </a:p>
          <a:p>
            <a:pPr algn="just" eaLnBrk="1" hangingPunct="1">
              <a:lnSpc>
                <a:spcPct val="80000"/>
              </a:lnSpc>
              <a:buFontTx/>
              <a:buNone/>
            </a:pPr>
            <a:r>
              <a:rPr lang="fr-FR" altLang="fr-FR" sz="1600">
                <a:ea typeface="MS Mincho" panose="02020609040205080304" pitchFamily="49" charset="-128"/>
              </a:rPr>
              <a:t>Contient la définition d’un objet classe, identifié par un nom. </a:t>
            </a:r>
          </a:p>
          <a:p>
            <a:pPr algn="just" eaLnBrk="1" hangingPunct="1">
              <a:lnSpc>
                <a:spcPct val="80000"/>
              </a:lnSpc>
              <a:buFontTx/>
              <a:buNone/>
            </a:pPr>
            <a:r>
              <a:rPr lang="fr-FR" altLang="fr-FR" sz="1600">
                <a:ea typeface="MS Mincho" panose="02020609040205080304" pitchFamily="49" charset="-128"/>
              </a:rPr>
              <a:t>Un objet classe C peut contenir :</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Zéro ou plus éléments </a:t>
            </a:r>
            <a:r>
              <a:rPr lang="fr-FR" altLang="fr-FR" sz="1600" b="1">
                <a:ea typeface="MS Mincho" panose="02020609040205080304" pitchFamily="49" charset="-128"/>
              </a:rPr>
              <a:t>daml:disjointWith</a:t>
            </a:r>
            <a:r>
              <a:rPr lang="fr-FR" altLang="fr-FR" sz="1600">
                <a:ea typeface="MS Mincho" panose="02020609040205080304" pitchFamily="49" charset="-128"/>
              </a:rPr>
              <a:t> contenant le nom d’une classe. Un élément disjointWith signifie que la classe C ne peut pas avoir d’instances en commun avec cette classe.</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Zéro ou plus éléments </a:t>
            </a:r>
            <a:r>
              <a:rPr lang="fr-FR" altLang="fr-FR" sz="1600" b="1">
                <a:ea typeface="MS Mincho" panose="02020609040205080304" pitchFamily="49" charset="-128"/>
              </a:rPr>
              <a:t>daml:disjointUnionOf</a:t>
            </a:r>
            <a:r>
              <a:rPr lang="fr-FR" altLang="fr-FR" sz="1600">
                <a:ea typeface="MS Mincho" panose="02020609040205080304" pitchFamily="49" charset="-128"/>
              </a:rPr>
              <a:t> contenant le nom d’une classe. Toutes les classes nommées dans un élément disjointUnionOf doivent être deux à deux disjointes et leur union égale à C.</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Zéro ou plus éléments </a:t>
            </a:r>
            <a:r>
              <a:rPr lang="fr-FR" altLang="fr-FR" sz="1600" b="1">
                <a:ea typeface="MS Mincho" panose="02020609040205080304" pitchFamily="49" charset="-128"/>
              </a:rPr>
              <a:t>daml:sameClassAs</a:t>
            </a:r>
            <a:r>
              <a:rPr lang="fr-FR" altLang="fr-FR" sz="1600">
                <a:ea typeface="MS Mincho" panose="02020609040205080304" pitchFamily="49" charset="-128"/>
              </a:rPr>
              <a:t> contenant le nom d’une classe. Cette classe possède les même instances que C.</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Zéro ou plus éléments </a:t>
            </a:r>
            <a:r>
              <a:rPr lang="fr-FR" altLang="fr-FR" sz="1600" b="1">
                <a:ea typeface="MS Mincho" panose="02020609040205080304" pitchFamily="49" charset="-128"/>
              </a:rPr>
              <a:t>daml:equivalentTo</a:t>
            </a:r>
            <a:r>
              <a:rPr lang="fr-FR" altLang="fr-FR" sz="1600">
                <a:ea typeface="MS Mincho" panose="02020609040205080304" pitchFamily="49" charset="-128"/>
              </a:rPr>
              <a:t> contenant le nom d’une classe. Cet élément est équivalent à l’élément sameClassAs.</a:t>
            </a:r>
            <a:endParaRPr lang="fr-FR" altLang="fr-FR" sz="1600">
              <a:cs typeface="Times New Roman" panose="02020603050405020304" pitchFamily="18" charset="0"/>
            </a:endParaRPr>
          </a:p>
          <a:p>
            <a:pPr algn="just" eaLnBrk="1" hangingPunct="1">
              <a:lnSpc>
                <a:spcPct val="80000"/>
              </a:lnSpc>
              <a:buFontTx/>
              <a:buNone/>
            </a:pPr>
            <a:r>
              <a:rPr lang="fr-FR" altLang="fr-FR" sz="1600">
                <a:ea typeface="MS Mincho" panose="02020609040205080304" pitchFamily="49" charset="-128"/>
              </a:rPr>
              <a:t> </a:t>
            </a:r>
          </a:p>
          <a:p>
            <a:pPr algn="just" eaLnBrk="1" hangingPunct="1">
              <a:lnSpc>
                <a:spcPct val="80000"/>
              </a:lnSpc>
              <a:buFontTx/>
              <a:buNone/>
            </a:pPr>
            <a:r>
              <a:rPr lang="fr-FR" altLang="fr-FR" sz="1600" b="1">
                <a:ea typeface="MS Mincho" panose="02020609040205080304" pitchFamily="49" charset="-128"/>
              </a:rPr>
              <a:t>rdf:Property</a:t>
            </a:r>
            <a:r>
              <a:rPr lang="fr-FR" altLang="fr-FR" sz="1600">
                <a:ea typeface="MS Mincho" panose="02020609040205080304" pitchFamily="49" charset="-128"/>
              </a:rPr>
              <a:t> </a:t>
            </a:r>
          </a:p>
          <a:p>
            <a:pPr algn="just" eaLnBrk="1" hangingPunct="1">
              <a:lnSpc>
                <a:spcPct val="80000"/>
              </a:lnSpc>
              <a:buFontTx/>
              <a:buNone/>
            </a:pPr>
            <a:r>
              <a:rPr lang="fr-FR" altLang="fr-FR" sz="1600">
                <a:ea typeface="MS Mincho" panose="02020609040205080304" pitchFamily="49" charset="-128"/>
              </a:rPr>
              <a:t>Contient le nom de la propriété permettant de l’identifier. On peut distinguer deux éléments</a:t>
            </a:r>
          </a:p>
          <a:p>
            <a:pPr algn="just" eaLnBrk="1" hangingPunct="1">
              <a:lnSpc>
                <a:spcPct val="80000"/>
              </a:lnSpc>
              <a:buFontTx/>
              <a:buNone/>
            </a:pPr>
            <a:r>
              <a:rPr lang="fr-FR" altLang="fr-FR" sz="1600">
                <a:ea typeface="MS Mincho" panose="02020609040205080304" pitchFamily="49" charset="-128"/>
              </a:rPr>
              <a:t> permettant de définir des propriétés </a:t>
            </a:r>
            <a:endParaRPr lang="fr-FR" altLang="fr-FR" sz="1600">
              <a:cs typeface="Times New Roman" panose="02020603050405020304" pitchFamily="18" charset="0"/>
            </a:endParaRPr>
          </a:p>
          <a:p>
            <a:pPr eaLnBrk="1" hangingPunct="1">
              <a:lnSpc>
                <a:spcPct val="80000"/>
              </a:lnSpc>
              <a:buFontTx/>
              <a:buNone/>
            </a:pPr>
            <a:r>
              <a:rPr lang="fr-FR" altLang="fr-FR" sz="1600">
                <a:ea typeface="MS Mincho" panose="02020609040205080304" pitchFamily="49" charset="-128"/>
              </a:rPr>
              <a:t>Peut être considérée comme un attribut ou bien comme une relation binaire entre deux</a:t>
            </a:r>
          </a:p>
          <a:p>
            <a:pPr algn="just" eaLnBrk="1" hangingPunct="1">
              <a:lnSpc>
                <a:spcPct val="80000"/>
              </a:lnSpc>
              <a:buFontTx/>
              <a:buNone/>
            </a:pPr>
            <a:r>
              <a:rPr lang="fr-FR" altLang="fr-FR" sz="1600">
                <a:ea typeface="MS Mincho" panose="02020609040205080304" pitchFamily="49" charset="-128"/>
              </a:rPr>
              <a:t> classes. </a:t>
            </a:r>
          </a:p>
          <a:p>
            <a:pPr algn="just" eaLnBrk="1" hangingPunct="1">
              <a:lnSpc>
                <a:spcPct val="80000"/>
              </a:lnSpc>
              <a:buFontTx/>
              <a:buNone/>
            </a:pPr>
            <a:endParaRPr lang="fr-FR" altLang="fr-FR" sz="1600">
              <a:ea typeface="MS Mincho" panose="02020609040205080304" pitchFamily="49" charset="-128"/>
            </a:endParaRPr>
          </a:p>
          <a:p>
            <a:pPr algn="just" eaLnBrk="1" hangingPunct="1">
              <a:lnSpc>
                <a:spcPct val="80000"/>
              </a:lnSpc>
              <a:buFontTx/>
              <a:buNone/>
            </a:pPr>
            <a:r>
              <a:rPr lang="fr-FR" altLang="fr-FR" sz="1600" b="1">
                <a:ea typeface="MS Mincho" panose="02020609040205080304" pitchFamily="49" charset="-128"/>
              </a:rPr>
              <a:t>daml:ObjectProperty</a:t>
            </a:r>
            <a:r>
              <a:rPr lang="fr-FR" altLang="fr-FR" sz="1600">
                <a:ea typeface="MS Mincho" panose="02020609040205080304" pitchFamily="49" charset="-128"/>
              </a:rPr>
              <a:t> </a:t>
            </a:r>
          </a:p>
          <a:p>
            <a:pPr algn="just" eaLnBrk="1" hangingPunct="1">
              <a:lnSpc>
                <a:spcPct val="80000"/>
              </a:lnSpc>
              <a:buFontTx/>
              <a:buNone/>
            </a:pPr>
            <a:r>
              <a:rPr lang="fr-FR" altLang="fr-FR" sz="1600">
                <a:ea typeface="MS Mincho" panose="02020609040205080304" pitchFamily="49" charset="-128"/>
              </a:rPr>
              <a:t>Pour les propriétés faisant référence à des objets (</a:t>
            </a:r>
            <a:r>
              <a:rPr lang="fr-FR" altLang="fr-FR" sz="1600">
                <a:cs typeface="Times New Roman" panose="02020603050405020304" pitchFamily="18" charset="0"/>
              </a:rPr>
              <a:t>relations entre les éléments de deux</a:t>
            </a:r>
          </a:p>
          <a:p>
            <a:pPr algn="just" eaLnBrk="1" hangingPunct="1">
              <a:lnSpc>
                <a:spcPct val="80000"/>
              </a:lnSpc>
              <a:buFontTx/>
              <a:buNone/>
            </a:pPr>
            <a:r>
              <a:rPr lang="fr-FR" altLang="fr-FR" sz="1600">
                <a:cs typeface="Times New Roman" panose="02020603050405020304" pitchFamily="18" charset="0"/>
              </a:rPr>
              <a:t>classes</a:t>
            </a:r>
            <a:r>
              <a:rPr lang="fr-FR" altLang="fr-FR" sz="1600">
                <a:ea typeface="MS Mincho" panose="02020609040205080304" pitchFamily="49" charset="-128"/>
              </a:rPr>
              <a:t>)</a:t>
            </a:r>
            <a:endParaRPr lang="fr-FR" altLang="fr-FR" sz="1600">
              <a:cs typeface="Times New Roman" panose="02020603050405020304" pitchFamily="18" charset="0"/>
            </a:endParaRPr>
          </a:p>
        </p:txBody>
      </p:sp>
      <p:sp>
        <p:nvSpPr>
          <p:cNvPr id="100355" name="Espace réservé du numéro de diapositive 5">
            <a:extLst>
              <a:ext uri="{FF2B5EF4-FFF2-40B4-BE49-F238E27FC236}">
                <a16:creationId xmlns:a16="http://schemas.microsoft.com/office/drawing/2014/main" id="{750D52CB-4B7A-4C74-82D0-026A8198326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12F173B-DDC8-40A9-8D59-6ABB818E7B67}" type="slidenum">
              <a:rPr lang="fr-FR" altLang="fr-FR" sz="1200">
                <a:solidFill>
                  <a:srgbClr val="898989"/>
                </a:solidFill>
                <a:latin typeface="Times New Roman" panose="02020603050405020304" pitchFamily="18" charset="0"/>
              </a:rPr>
              <a:pPr>
                <a:spcBef>
                  <a:spcPct val="0"/>
                </a:spcBef>
                <a:buFontTx/>
                <a:buNone/>
              </a:pPr>
              <a:t>48</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4373FC73-05AC-4876-806B-590823D6D82D}"/>
              </a:ext>
            </a:extLst>
          </p:cNvPr>
          <p:cNvSpPr>
            <a:spLocks noGrp="1"/>
          </p:cNvSpPr>
          <p:nvPr>
            <p:ph idx="1"/>
          </p:nvPr>
        </p:nvSpPr>
        <p:spPr>
          <a:xfrm>
            <a:off x="685800" y="333375"/>
            <a:ext cx="7772400" cy="6191250"/>
          </a:xfrm>
        </p:spPr>
        <p:txBody>
          <a:bodyPr/>
          <a:lstStyle/>
          <a:p>
            <a:pPr algn="just" eaLnBrk="1" hangingPunct="1">
              <a:lnSpc>
                <a:spcPct val="80000"/>
              </a:lnSpc>
              <a:buFontTx/>
              <a:buNone/>
            </a:pPr>
            <a:r>
              <a:rPr lang="fr-FR" altLang="fr-FR" sz="1600" b="1">
                <a:ea typeface="MS Mincho" panose="02020609040205080304" pitchFamily="49" charset="-128"/>
              </a:rPr>
              <a:t>daml:DatatypeProperty</a:t>
            </a:r>
          </a:p>
          <a:p>
            <a:pPr algn="just" eaLnBrk="1" hangingPunct="1">
              <a:lnSpc>
                <a:spcPct val="80000"/>
              </a:lnSpc>
              <a:buFontTx/>
              <a:buNone/>
            </a:pPr>
            <a:r>
              <a:rPr lang="fr-FR" altLang="fr-FR" sz="1600">
                <a:ea typeface="MS Mincho" panose="02020609040205080304" pitchFamily="49" charset="-128"/>
              </a:rPr>
              <a:t>Pour les propriétés permettant de relier un objet et une valeur</a:t>
            </a:r>
            <a:r>
              <a:rPr lang="fr-FR" altLang="fr-FR" sz="1600">
                <a:cs typeface="Times New Roman" panose="02020603050405020304" pitchFamily="18" charset="0"/>
              </a:rPr>
              <a:t> (relations entre l’élément</a:t>
            </a:r>
          </a:p>
          <a:p>
            <a:pPr algn="just" eaLnBrk="1" hangingPunct="1">
              <a:lnSpc>
                <a:spcPct val="80000"/>
              </a:lnSpc>
              <a:buFontTx/>
              <a:buNone/>
            </a:pPr>
            <a:r>
              <a:rPr lang="fr-FR" altLang="fr-FR" sz="1600">
                <a:cs typeface="Times New Roman" panose="02020603050405020304" pitchFamily="18" charset="0"/>
              </a:rPr>
              <a:t> d’une classe et d’un type de données XML</a:t>
            </a:r>
            <a:r>
              <a:rPr lang="fr-FR" altLang="fr-FR" sz="1600">
                <a:ea typeface="MS Mincho" panose="02020609040205080304" pitchFamily="49" charset="-128"/>
              </a:rPr>
              <a:t>).</a:t>
            </a:r>
            <a:endParaRPr lang="fr-FR" altLang="fr-FR" sz="1600">
              <a:cs typeface="Times New Roman" panose="02020603050405020304" pitchFamily="18" charset="0"/>
            </a:endParaRPr>
          </a:p>
          <a:p>
            <a:pPr algn="just" eaLnBrk="1" hangingPunct="1">
              <a:lnSpc>
                <a:spcPct val="80000"/>
              </a:lnSpc>
              <a:buFontTx/>
              <a:buNone/>
            </a:pPr>
            <a:r>
              <a:rPr lang="fr-FR" altLang="fr-FR" sz="1600">
                <a:ea typeface="MS Mincho" panose="02020609040205080304" pitchFamily="49" charset="-128"/>
              </a:rPr>
              <a:t> </a:t>
            </a:r>
            <a:endParaRPr lang="fr-FR" altLang="fr-FR" sz="1600">
              <a:cs typeface="Times New Roman" panose="02020603050405020304" pitchFamily="18" charset="0"/>
            </a:endParaRPr>
          </a:p>
          <a:p>
            <a:pPr algn="just" eaLnBrk="1" hangingPunct="1">
              <a:lnSpc>
                <a:spcPct val="80000"/>
              </a:lnSpc>
              <a:buFontTx/>
              <a:buNone/>
            </a:pPr>
            <a:r>
              <a:rPr lang="fr-FR" altLang="fr-FR" sz="1600">
                <a:ea typeface="MS Mincho" panose="02020609040205080304" pitchFamily="49" charset="-128"/>
              </a:rPr>
              <a:t>Un élément propriété P contient :</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Zéro ou plus éléments </a:t>
            </a:r>
            <a:r>
              <a:rPr lang="fr-FR" altLang="fr-FR" sz="1600" b="1">
                <a:ea typeface="MS Mincho" panose="02020609040205080304" pitchFamily="49" charset="-128"/>
              </a:rPr>
              <a:t>daml:samePropertyAs</a:t>
            </a:r>
            <a:r>
              <a:rPr lang="fr-FR" altLang="fr-FR" sz="1600">
                <a:ea typeface="MS Mincho" panose="02020609040205080304" pitchFamily="49" charset="-128"/>
              </a:rPr>
              <a:t> contenant le nom d’une propriété qui est synonyme de la propriété P.</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Zéro ou plus éléments </a:t>
            </a:r>
            <a:r>
              <a:rPr lang="fr-FR" altLang="fr-FR" sz="1600" b="1">
                <a:ea typeface="MS Mincho" panose="02020609040205080304" pitchFamily="49" charset="-128"/>
              </a:rPr>
              <a:t>daml:equivalentTo</a:t>
            </a:r>
            <a:r>
              <a:rPr lang="fr-FR" altLang="fr-FR" sz="1600">
                <a:ea typeface="MS Mincho" panose="02020609040205080304" pitchFamily="49" charset="-128"/>
              </a:rPr>
              <a:t> qui sont équivalents à l’élément samePropertyAs.</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Zéro ou plus éléments </a:t>
            </a:r>
            <a:r>
              <a:rPr lang="fr-FR" altLang="fr-FR" sz="1600" b="1">
                <a:ea typeface="MS Mincho" panose="02020609040205080304" pitchFamily="49" charset="-128"/>
              </a:rPr>
              <a:t>daml:inverseOf</a:t>
            </a:r>
            <a:r>
              <a:rPr lang="fr-FR" altLang="fr-FR" sz="1600">
                <a:ea typeface="MS Mincho" panose="02020609040205080304" pitchFamily="49" charset="-128"/>
              </a:rPr>
              <a:t> contenant le nom d’une propriété. Il signifie que cette propriété est la propriété inverse de la propriété P.</a:t>
            </a:r>
            <a:endParaRPr lang="fr-FR" altLang="fr-FR" sz="1600">
              <a:cs typeface="Times New Roman" panose="02020603050405020304" pitchFamily="18" charset="0"/>
            </a:endParaRPr>
          </a:p>
          <a:p>
            <a:pPr algn="just" eaLnBrk="1" hangingPunct="1">
              <a:lnSpc>
                <a:spcPct val="80000"/>
              </a:lnSpc>
              <a:buFontTx/>
              <a:buNone/>
            </a:pPr>
            <a:r>
              <a:rPr lang="fr-FR" altLang="fr-FR" sz="1600">
                <a:ea typeface="MS Mincho" panose="02020609040205080304" pitchFamily="49" charset="-128"/>
              </a:rPr>
              <a:t> </a:t>
            </a:r>
            <a:endParaRPr lang="fr-FR" altLang="fr-FR" sz="1600">
              <a:cs typeface="Times New Roman" panose="02020603050405020304" pitchFamily="18" charset="0"/>
            </a:endParaRPr>
          </a:p>
          <a:p>
            <a:pPr algn="just" eaLnBrk="1" hangingPunct="1">
              <a:lnSpc>
                <a:spcPct val="80000"/>
              </a:lnSpc>
              <a:buFontTx/>
              <a:buNone/>
            </a:pPr>
            <a:r>
              <a:rPr lang="fr-FR" altLang="fr-FR" sz="1600">
                <a:ea typeface="MS Mincho" panose="02020609040205080304" pitchFamily="49" charset="-128"/>
              </a:rPr>
              <a:t>Il existe d’autres types de propriétés :</a:t>
            </a:r>
          </a:p>
          <a:p>
            <a:pPr algn="just" eaLnBrk="1" hangingPunct="1">
              <a:lnSpc>
                <a:spcPct val="80000"/>
              </a:lnSpc>
              <a:buFontTx/>
              <a:buNone/>
            </a:pPr>
            <a:endParaRPr lang="fr-FR" altLang="fr-FR" sz="1600">
              <a:cs typeface="Times New Roman" panose="02020603050405020304" pitchFamily="18" charset="0"/>
            </a:endParaRPr>
          </a:p>
          <a:p>
            <a:pPr algn="just" eaLnBrk="1" hangingPunct="1">
              <a:lnSpc>
                <a:spcPct val="80000"/>
              </a:lnSpc>
              <a:buFontTx/>
              <a:buNone/>
            </a:pPr>
            <a:r>
              <a:rPr lang="fr-FR" altLang="fr-FR" sz="1600" b="1">
                <a:ea typeface="MS Mincho" panose="02020609040205080304" pitchFamily="49" charset="-128"/>
              </a:rPr>
              <a:t>daml:UniqueProperty </a:t>
            </a:r>
            <a:r>
              <a:rPr lang="fr-FR" altLang="fr-FR" sz="1600">
                <a:ea typeface="MS Mincho" panose="02020609040205080304" pitchFamily="49" charset="-128"/>
              </a:rPr>
              <a:t>: Pour préciser que chaque instance de la classe ne peut avoir qu’une</a:t>
            </a:r>
          </a:p>
          <a:p>
            <a:pPr algn="just" eaLnBrk="1" hangingPunct="1">
              <a:lnSpc>
                <a:spcPct val="80000"/>
              </a:lnSpc>
              <a:buFontTx/>
              <a:buNone/>
            </a:pPr>
            <a:r>
              <a:rPr lang="fr-FR" altLang="fr-FR" sz="1600">
                <a:ea typeface="MS Mincho" panose="02020609040205080304" pitchFamily="49" charset="-128"/>
              </a:rPr>
              <a:t> seule valeur pour cette propriété (équivalent à donner une cardinalité de 1).</a:t>
            </a:r>
          </a:p>
          <a:p>
            <a:pPr algn="just" eaLnBrk="1" hangingPunct="1">
              <a:lnSpc>
                <a:spcPct val="80000"/>
              </a:lnSpc>
              <a:buFontTx/>
              <a:buNone/>
            </a:pPr>
            <a:endParaRPr lang="fr-FR" altLang="fr-FR" sz="1600">
              <a:cs typeface="Times New Roman" panose="02020603050405020304" pitchFamily="18" charset="0"/>
            </a:endParaRPr>
          </a:p>
          <a:p>
            <a:pPr algn="just" eaLnBrk="1" hangingPunct="1">
              <a:lnSpc>
                <a:spcPct val="80000"/>
              </a:lnSpc>
              <a:buFontTx/>
              <a:buNone/>
            </a:pPr>
            <a:r>
              <a:rPr lang="fr-FR" altLang="fr-FR" sz="1600" b="1">
                <a:ea typeface="MS Mincho" panose="02020609040205080304" pitchFamily="49" charset="-128"/>
              </a:rPr>
              <a:t>daml:UnambigousProperty</a:t>
            </a:r>
            <a:r>
              <a:rPr lang="fr-FR" altLang="fr-FR" sz="1600">
                <a:ea typeface="MS Mincho" panose="02020609040205080304" pitchFamily="49" charset="-128"/>
              </a:rPr>
              <a:t> : Pour préciser qu’une instance ne peut être la valeur de la</a:t>
            </a:r>
          </a:p>
          <a:p>
            <a:pPr algn="just" eaLnBrk="1" hangingPunct="1">
              <a:lnSpc>
                <a:spcPct val="80000"/>
              </a:lnSpc>
              <a:buFontTx/>
              <a:buNone/>
            </a:pPr>
            <a:r>
              <a:rPr lang="fr-FR" altLang="fr-FR" sz="1600">
                <a:ea typeface="MS Mincho" panose="02020609040205080304" pitchFamily="49" charset="-128"/>
              </a:rPr>
              <a:t> propriété que pour une seule instance de la classe.</a:t>
            </a:r>
            <a:endParaRPr lang="fr-FR" altLang="fr-FR" sz="1600">
              <a:cs typeface="Times New Roman" panose="02020603050405020304" pitchFamily="18" charset="0"/>
            </a:endParaRPr>
          </a:p>
          <a:p>
            <a:pPr eaLnBrk="1" hangingPunct="1">
              <a:lnSpc>
                <a:spcPct val="80000"/>
              </a:lnSpc>
              <a:buFontTx/>
              <a:buNone/>
            </a:pPr>
            <a:r>
              <a:rPr lang="fr-FR" altLang="fr-FR" sz="1600">
                <a:ea typeface="MS Mincho" panose="02020609040205080304" pitchFamily="49" charset="-128"/>
              </a:rPr>
              <a:t> </a:t>
            </a:r>
          </a:p>
          <a:p>
            <a:pPr eaLnBrk="1" hangingPunct="1">
              <a:lnSpc>
                <a:spcPct val="80000"/>
              </a:lnSpc>
              <a:buFontTx/>
              <a:buNone/>
            </a:pPr>
            <a:r>
              <a:rPr lang="fr-FR" altLang="fr-FR" sz="1600" b="1">
                <a:ea typeface="MS Mincho" panose="02020609040205080304" pitchFamily="49" charset="-128"/>
              </a:rPr>
              <a:t>L’élément énumération</a:t>
            </a:r>
            <a:endParaRPr lang="fr-FR" altLang="fr-FR" sz="1600" b="1">
              <a:cs typeface="Times New Roman" panose="02020603050405020304" pitchFamily="18" charset="0"/>
            </a:endParaRPr>
          </a:p>
          <a:p>
            <a:pPr algn="just" eaLnBrk="1" hangingPunct="1">
              <a:lnSpc>
                <a:spcPct val="80000"/>
              </a:lnSpc>
              <a:buFontTx/>
              <a:buNone/>
            </a:pPr>
            <a:r>
              <a:rPr lang="fr-FR" altLang="fr-FR" sz="1600">
                <a:ea typeface="MS Mincho" panose="02020609040205080304" pitchFamily="49" charset="-128"/>
              </a:rPr>
              <a:t>Une énumération est un élément </a:t>
            </a:r>
            <a:r>
              <a:rPr lang="fr-FR" altLang="fr-FR" sz="1600" b="1">
                <a:ea typeface="MS Mincho" panose="02020609040205080304" pitchFamily="49" charset="-128"/>
              </a:rPr>
              <a:t>daml:oneOf</a:t>
            </a:r>
            <a:r>
              <a:rPr lang="fr-FR" altLang="fr-FR" sz="1600">
                <a:ea typeface="MS Mincho" panose="02020609040205080304" pitchFamily="49" charset="-128"/>
              </a:rPr>
              <a:t> contenant une liste d’objets (qui sont des</a:t>
            </a:r>
          </a:p>
          <a:p>
            <a:pPr algn="just" eaLnBrk="1" hangingPunct="1">
              <a:lnSpc>
                <a:spcPct val="80000"/>
              </a:lnSpc>
              <a:buFontTx/>
              <a:buNone/>
            </a:pPr>
            <a:r>
              <a:rPr lang="fr-FR" altLang="fr-FR" sz="1600">
                <a:ea typeface="MS Mincho" panose="02020609040205080304" pitchFamily="49" charset="-128"/>
              </a:rPr>
              <a:t> instances). La classe définie par un oneOf contient exactement les instances contenues dans</a:t>
            </a:r>
          </a:p>
          <a:p>
            <a:pPr algn="just" eaLnBrk="1" hangingPunct="1">
              <a:lnSpc>
                <a:spcPct val="80000"/>
              </a:lnSpc>
              <a:buFontTx/>
              <a:buNone/>
            </a:pPr>
            <a:r>
              <a:rPr lang="fr-FR" altLang="fr-FR" sz="1600">
                <a:ea typeface="MS Mincho" panose="02020609040205080304" pitchFamily="49" charset="-128"/>
              </a:rPr>
              <a:t> la liste, pas une de plus, ni une de moins.</a:t>
            </a:r>
            <a:endParaRPr lang="fr-FR" altLang="fr-FR" sz="1600">
              <a:cs typeface="Times New Roman" panose="02020603050405020304" pitchFamily="18" charset="0"/>
            </a:endParaRPr>
          </a:p>
          <a:p>
            <a:pPr eaLnBrk="1" hangingPunct="1">
              <a:lnSpc>
                <a:spcPct val="80000"/>
              </a:lnSpc>
              <a:buFontTx/>
              <a:buNone/>
            </a:pPr>
            <a:r>
              <a:rPr lang="fr-FR" altLang="fr-FR" sz="800">
                <a:ea typeface="MS Mincho" panose="02020609040205080304" pitchFamily="49" charset="-128"/>
              </a:rPr>
              <a:t> </a:t>
            </a:r>
            <a:endParaRPr lang="fr-FR" altLang="fr-FR" sz="800">
              <a:cs typeface="Times New Roman" panose="02020603050405020304" pitchFamily="18" charset="0"/>
            </a:endParaRPr>
          </a:p>
        </p:txBody>
      </p:sp>
      <p:sp>
        <p:nvSpPr>
          <p:cNvPr id="102403" name="Espace réservé du numéro de diapositive 5">
            <a:extLst>
              <a:ext uri="{FF2B5EF4-FFF2-40B4-BE49-F238E27FC236}">
                <a16:creationId xmlns:a16="http://schemas.microsoft.com/office/drawing/2014/main" id="{C38090B0-95BF-4464-844C-307F7C28330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FE45B19-FB82-4981-B882-A1152626BBE3}" type="slidenum">
              <a:rPr lang="fr-FR" altLang="fr-FR" sz="1200">
                <a:solidFill>
                  <a:srgbClr val="898989"/>
                </a:solidFill>
                <a:latin typeface="Times New Roman" panose="02020603050405020304" pitchFamily="18" charset="0"/>
              </a:rPr>
              <a:pPr>
                <a:spcBef>
                  <a:spcPct val="0"/>
                </a:spcBef>
                <a:buFontTx/>
                <a:buNone/>
              </a:pPr>
              <a:t>49</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52F93C5-2841-43E3-B20D-F00B5DD586F6}"/>
              </a:ext>
            </a:extLst>
          </p:cNvPr>
          <p:cNvSpPr>
            <a:spLocks noGrp="1"/>
          </p:cNvSpPr>
          <p:nvPr>
            <p:ph type="title"/>
          </p:nvPr>
        </p:nvSpPr>
        <p:spPr>
          <a:xfrm>
            <a:off x="685800" y="609600"/>
            <a:ext cx="7772400" cy="658813"/>
          </a:xfrm>
        </p:spPr>
        <p:txBody>
          <a:bodyPr/>
          <a:lstStyle/>
          <a:p>
            <a:pPr eaLnBrk="1" hangingPunct="1"/>
            <a:r>
              <a:rPr lang="fr-FR" altLang="fr-FR" sz="2400"/>
              <a:t>Le Web sémantique et les ontologies</a:t>
            </a:r>
          </a:p>
        </p:txBody>
      </p:sp>
      <p:sp>
        <p:nvSpPr>
          <p:cNvPr id="12291" name="Rectangle 3">
            <a:extLst>
              <a:ext uri="{FF2B5EF4-FFF2-40B4-BE49-F238E27FC236}">
                <a16:creationId xmlns:a16="http://schemas.microsoft.com/office/drawing/2014/main" id="{BB906FBB-B4C4-4C10-AA73-88E292CC00A9}"/>
              </a:ext>
            </a:extLst>
          </p:cNvPr>
          <p:cNvSpPr>
            <a:spLocks noGrp="1"/>
          </p:cNvSpPr>
          <p:nvPr>
            <p:ph idx="1"/>
          </p:nvPr>
        </p:nvSpPr>
        <p:spPr>
          <a:xfrm>
            <a:off x="684213" y="1268413"/>
            <a:ext cx="7772400" cy="5113337"/>
          </a:xfrm>
        </p:spPr>
        <p:txBody>
          <a:bodyPr/>
          <a:lstStyle/>
          <a:p>
            <a:pPr eaLnBrk="1" hangingPunct="1">
              <a:lnSpc>
                <a:spcPct val="80000"/>
              </a:lnSpc>
              <a:buFontTx/>
              <a:buNone/>
            </a:pPr>
            <a:r>
              <a:rPr lang="fr-FR" altLang="fr-FR" sz="2000"/>
              <a:t> Les ontologies : différents besoins</a:t>
            </a:r>
          </a:p>
          <a:p>
            <a:pPr eaLnBrk="1" hangingPunct="1">
              <a:lnSpc>
                <a:spcPct val="80000"/>
              </a:lnSpc>
            </a:pPr>
            <a:r>
              <a:rPr lang="fr-FR" altLang="fr-FR" sz="2000"/>
              <a:t>Vocabulaire conceptuel pour étiqueter ou indexer des documents</a:t>
            </a:r>
          </a:p>
          <a:p>
            <a:pPr eaLnBrk="1" hangingPunct="1">
              <a:lnSpc>
                <a:spcPct val="80000"/>
              </a:lnSpc>
            </a:pPr>
            <a:r>
              <a:rPr lang="fr-FR" altLang="fr-FR" sz="2000"/>
              <a:t>Publier et échanger de l'information type base de données</a:t>
            </a:r>
          </a:p>
          <a:p>
            <a:pPr eaLnBrk="1" hangingPunct="1">
              <a:lnSpc>
                <a:spcPct val="80000"/>
              </a:lnSpc>
            </a:pPr>
            <a:r>
              <a:rPr lang="fr-FR" altLang="fr-FR" sz="2000"/>
              <a:t>Intégration semi-automatique d'information entre agents logiciels</a:t>
            </a:r>
          </a:p>
          <a:p>
            <a:pPr lvl="1" eaLnBrk="1" hangingPunct="1">
              <a:lnSpc>
                <a:spcPct val="80000"/>
              </a:lnSpc>
              <a:buFontTx/>
              <a:buNone/>
            </a:pPr>
            <a:r>
              <a:rPr lang="fr-FR" altLang="fr-FR" sz="2000"/>
              <a:t>... </a:t>
            </a:r>
          </a:p>
          <a:p>
            <a:pPr algn="just" eaLnBrk="1" hangingPunct="1">
              <a:lnSpc>
                <a:spcPct val="80000"/>
              </a:lnSpc>
              <a:buFontTx/>
              <a:buNone/>
            </a:pPr>
            <a:r>
              <a:rPr lang="fr-FR" altLang="fr-FR" sz="2000"/>
              <a:t>Les deux rôles des ontologies 	</a:t>
            </a:r>
          </a:p>
          <a:p>
            <a:pPr algn="just" eaLnBrk="1" hangingPunct="1">
              <a:lnSpc>
                <a:spcPct val="80000"/>
              </a:lnSpc>
            </a:pPr>
            <a:r>
              <a:rPr lang="fr-FR" altLang="fr-FR" sz="2000"/>
              <a:t>Définir / fournir une </a:t>
            </a:r>
            <a:r>
              <a:rPr lang="fr-FR" altLang="fr-FR" sz="2000" b="1"/>
              <a:t>sémantique formelle</a:t>
            </a:r>
            <a:r>
              <a:rPr lang="fr-FR" altLang="fr-FR" sz="2000"/>
              <a:t> pour l’information permettant son exploitation par un ordinateur</a:t>
            </a:r>
          </a:p>
          <a:p>
            <a:pPr eaLnBrk="1" hangingPunct="1">
              <a:lnSpc>
                <a:spcPct val="80000"/>
              </a:lnSpc>
            </a:pPr>
            <a:endParaRPr lang="fr-FR" altLang="fr-FR" sz="2000"/>
          </a:p>
          <a:p>
            <a:pPr algn="just" eaLnBrk="1" hangingPunct="1">
              <a:lnSpc>
                <a:spcPct val="80000"/>
              </a:lnSpc>
            </a:pPr>
            <a:r>
              <a:rPr lang="fr-FR" altLang="fr-FR" sz="2000"/>
              <a:t>Définir / fournir une sémantique d'un domaine du monde réel fondée sur un </a:t>
            </a:r>
            <a:r>
              <a:rPr lang="fr-FR" altLang="fr-FR" sz="2000" b="1"/>
              <a:t>consensus</a:t>
            </a:r>
            <a:r>
              <a:rPr lang="fr-FR" altLang="fr-FR" sz="2000"/>
              <a:t> et permettant de lier le contenu exploitable par la machine avec sa </a:t>
            </a:r>
            <a:r>
              <a:rPr lang="fr-FR" altLang="fr-FR" sz="2000" b="1"/>
              <a:t>signification pour les humains</a:t>
            </a:r>
          </a:p>
          <a:p>
            <a:pPr lvl="1" eaLnBrk="1" hangingPunct="1">
              <a:lnSpc>
                <a:spcPct val="80000"/>
              </a:lnSpc>
              <a:buFontTx/>
              <a:buNone/>
            </a:pPr>
            <a:endParaRPr lang="fr-FR" altLang="fr-FR" sz="2000"/>
          </a:p>
          <a:p>
            <a:pPr eaLnBrk="1" hangingPunct="1">
              <a:lnSpc>
                <a:spcPct val="80000"/>
              </a:lnSpc>
              <a:buFontTx/>
              <a:buNone/>
            </a:pPr>
            <a:r>
              <a:rPr lang="fr-FR" altLang="fr-FR" sz="2000" i="1"/>
              <a:t>	</a:t>
            </a:r>
          </a:p>
        </p:txBody>
      </p:sp>
      <p:sp>
        <p:nvSpPr>
          <p:cNvPr id="12292" name="Espace réservé du numéro de diapositive 5">
            <a:extLst>
              <a:ext uri="{FF2B5EF4-FFF2-40B4-BE49-F238E27FC236}">
                <a16:creationId xmlns:a16="http://schemas.microsoft.com/office/drawing/2014/main" id="{26E849A3-95DA-4A94-B8AE-758B863FD72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10E2B92-531E-4D01-B018-2CC17AC052D0}" type="slidenum">
              <a:rPr lang="fr-FR" altLang="fr-FR" sz="1200">
                <a:solidFill>
                  <a:srgbClr val="898989"/>
                </a:solidFill>
                <a:latin typeface="Times New Roman" panose="02020603050405020304" pitchFamily="18" charset="0"/>
              </a:rPr>
              <a:pPr>
                <a:spcBef>
                  <a:spcPct val="0"/>
                </a:spcBef>
                <a:buFontTx/>
                <a:buNone/>
              </a:pPr>
              <a:t>5</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595C2AE5-521C-4687-9C0D-CBA7D71B68EF}"/>
              </a:ext>
            </a:extLst>
          </p:cNvPr>
          <p:cNvSpPr>
            <a:spLocks noGrp="1"/>
          </p:cNvSpPr>
          <p:nvPr>
            <p:ph idx="1"/>
          </p:nvPr>
        </p:nvSpPr>
        <p:spPr>
          <a:xfrm>
            <a:off x="685800" y="333375"/>
            <a:ext cx="7772400" cy="6191250"/>
          </a:xfrm>
        </p:spPr>
        <p:txBody>
          <a:bodyPr/>
          <a:lstStyle/>
          <a:p>
            <a:pPr eaLnBrk="1" hangingPunct="1">
              <a:lnSpc>
                <a:spcPct val="80000"/>
              </a:lnSpc>
              <a:buFontTx/>
              <a:buNone/>
            </a:pPr>
            <a:r>
              <a:rPr lang="fr-FR" altLang="fr-FR" sz="1600">
                <a:solidFill>
                  <a:srgbClr val="000000"/>
                </a:solidFill>
                <a:ea typeface="MS Mincho" panose="02020609040205080304" pitchFamily="49" charset="-128"/>
              </a:rPr>
              <a:t> L’élément </a:t>
            </a:r>
            <a:r>
              <a:rPr lang="fr-FR" altLang="fr-FR" sz="1600" b="1">
                <a:solidFill>
                  <a:srgbClr val="000000"/>
                </a:solidFill>
                <a:ea typeface="MS Mincho" panose="02020609040205080304" pitchFamily="49" charset="-128"/>
              </a:rPr>
              <a:t>combinaison booléenne de classes</a:t>
            </a:r>
            <a:endParaRPr lang="fr-FR" altLang="fr-FR" sz="1600" b="1">
              <a:cs typeface="Times New Roman" panose="02020603050405020304" pitchFamily="18" charset="0"/>
            </a:endParaRPr>
          </a:p>
          <a:p>
            <a:pPr algn="just" eaLnBrk="1" hangingPunct="1">
              <a:lnSpc>
                <a:spcPct val="80000"/>
              </a:lnSpc>
              <a:buFontTx/>
              <a:buNone/>
            </a:pPr>
            <a:r>
              <a:rPr lang="fr-FR" altLang="fr-FR" sz="1600">
                <a:ea typeface="MS Mincho" panose="02020609040205080304" pitchFamily="49" charset="-128"/>
              </a:rPr>
              <a:t>Il s’agit de combinaisons de différentes classes qui peuvent être construites grâce à :</a:t>
            </a:r>
          </a:p>
          <a:p>
            <a:pPr algn="just" eaLnBrk="1" hangingPunct="1">
              <a:lnSpc>
                <a:spcPct val="80000"/>
              </a:lnSpc>
              <a:buFontTx/>
              <a:buNone/>
            </a:pP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L’élément </a:t>
            </a:r>
            <a:r>
              <a:rPr lang="fr-FR" altLang="fr-FR" sz="1600" b="1">
                <a:ea typeface="MS Mincho" panose="02020609040205080304" pitchFamily="49" charset="-128"/>
              </a:rPr>
              <a:t>daml:intersectionOf</a:t>
            </a:r>
            <a:r>
              <a:rPr lang="fr-FR" altLang="fr-FR" sz="1600">
                <a:ea typeface="MS Mincho" panose="02020609040205080304" pitchFamily="49" charset="-128"/>
              </a:rPr>
              <a:t> contenant une liste de noms de classes et définissant l’intersection exacte, c’est-à-dire les objets en communs à toutes ces classes.</a:t>
            </a:r>
          </a:p>
          <a:p>
            <a:pPr algn="just" eaLnBrk="1" hangingPunct="1">
              <a:lnSpc>
                <a:spcPct val="80000"/>
              </a:lnSpc>
              <a:buFontTx/>
              <a:buNone/>
            </a:pP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L’élément </a:t>
            </a:r>
            <a:r>
              <a:rPr lang="fr-FR" altLang="fr-FR" sz="1600" b="1">
                <a:ea typeface="MS Mincho" panose="02020609040205080304" pitchFamily="49" charset="-128"/>
              </a:rPr>
              <a:t>daml:unionOf</a:t>
            </a:r>
            <a:r>
              <a:rPr lang="fr-FR" altLang="fr-FR" sz="1600">
                <a:ea typeface="MS Mincho" panose="02020609040205080304" pitchFamily="49" charset="-128"/>
              </a:rPr>
              <a:t> contenant une liste de noms de classes et définissant l’union exacte de tous les objets de chaque classe.</a:t>
            </a:r>
          </a:p>
          <a:p>
            <a:pPr algn="just" eaLnBrk="1" hangingPunct="1">
              <a:lnSpc>
                <a:spcPct val="80000"/>
              </a:lnSpc>
              <a:buFontTx/>
              <a:buNone/>
            </a:pP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L’élément </a:t>
            </a:r>
            <a:r>
              <a:rPr lang="fr-FR" altLang="fr-FR" sz="1600" b="1">
                <a:ea typeface="MS Mincho" panose="02020609040205080304" pitchFamily="49" charset="-128"/>
              </a:rPr>
              <a:t>daml:complementOf </a:t>
            </a:r>
            <a:r>
              <a:rPr lang="fr-FR" altLang="fr-FR" sz="1600">
                <a:ea typeface="MS Mincho" panose="02020609040205080304" pitchFamily="49" charset="-128"/>
              </a:rPr>
              <a:t>contenant un nom de classe uniquement et définissant le complémentaire. Cette élément est équivalent à l’élément daml:disjointWith</a:t>
            </a:r>
            <a:endParaRPr lang="fr-FR" altLang="fr-FR" sz="1600">
              <a:cs typeface="Times New Roman" panose="02020603050405020304" pitchFamily="18" charset="0"/>
            </a:endParaRPr>
          </a:p>
          <a:p>
            <a:pPr eaLnBrk="1" hangingPunct="1">
              <a:lnSpc>
                <a:spcPct val="80000"/>
              </a:lnSpc>
              <a:buFontTx/>
              <a:buNone/>
            </a:pPr>
            <a:r>
              <a:rPr lang="fr-FR" altLang="fr-FR" sz="1600">
                <a:ea typeface="MS Mincho" panose="02020609040205080304" pitchFamily="49" charset="-128"/>
              </a:rPr>
              <a:t> </a:t>
            </a:r>
            <a:endParaRPr lang="fr-FR" altLang="fr-FR" sz="1600">
              <a:cs typeface="Times New Roman" panose="02020603050405020304" pitchFamily="18" charset="0"/>
            </a:endParaRPr>
          </a:p>
          <a:p>
            <a:pPr eaLnBrk="1" hangingPunct="1">
              <a:lnSpc>
                <a:spcPct val="80000"/>
              </a:lnSpc>
              <a:buFontTx/>
              <a:buNone/>
            </a:pPr>
            <a:r>
              <a:rPr lang="fr-FR" altLang="fr-FR" sz="1600">
                <a:ea typeface="MS Mincho" panose="02020609040205080304" pitchFamily="49" charset="-128"/>
              </a:rPr>
              <a:t>L’élément</a:t>
            </a:r>
            <a:r>
              <a:rPr lang="fr-FR" altLang="fr-FR" sz="1600" b="1">
                <a:ea typeface="MS Mincho" panose="02020609040205080304" pitchFamily="49" charset="-128"/>
              </a:rPr>
              <a:t> contrainte de propriété</a:t>
            </a:r>
            <a:endParaRPr lang="fr-FR" altLang="fr-FR" sz="1600" b="1">
              <a:cs typeface="Times New Roman" panose="02020603050405020304" pitchFamily="18" charset="0"/>
            </a:endParaRPr>
          </a:p>
          <a:p>
            <a:pPr algn="just" eaLnBrk="1" hangingPunct="1">
              <a:lnSpc>
                <a:spcPct val="80000"/>
              </a:lnSpc>
              <a:buFontTx/>
              <a:buNone/>
            </a:pPr>
            <a:r>
              <a:rPr lang="fr-FR" altLang="fr-FR" sz="1600">
                <a:ea typeface="MS Mincho" panose="02020609040205080304" pitchFamily="49" charset="-128"/>
              </a:rPr>
              <a:t>Une contrainte de propriété définit une classe anonyme contenant tous les objets satisfaisant</a:t>
            </a:r>
          </a:p>
          <a:p>
            <a:pPr algn="just" eaLnBrk="1" hangingPunct="1">
              <a:lnSpc>
                <a:spcPct val="80000"/>
              </a:lnSpc>
              <a:buFontTx/>
              <a:buNone/>
            </a:pPr>
            <a:r>
              <a:rPr lang="fr-FR" altLang="fr-FR" sz="1600">
                <a:ea typeface="MS Mincho" panose="02020609040205080304" pitchFamily="49" charset="-128"/>
              </a:rPr>
              <a:t> la contrainte. </a:t>
            </a:r>
          </a:p>
          <a:p>
            <a:pPr algn="just" eaLnBrk="1" hangingPunct="1">
              <a:lnSpc>
                <a:spcPct val="80000"/>
              </a:lnSpc>
              <a:buFontTx/>
              <a:buNone/>
            </a:pPr>
            <a:r>
              <a:rPr lang="fr-FR" altLang="fr-FR" sz="1600">
                <a:ea typeface="MS Mincho" panose="02020609040205080304" pitchFamily="49" charset="-128"/>
              </a:rPr>
              <a:t>Un élément </a:t>
            </a:r>
            <a:r>
              <a:rPr lang="fr-FR" altLang="fr-FR" sz="1600" b="1">
                <a:ea typeface="MS Mincho" panose="02020609040205080304" pitchFamily="49" charset="-128"/>
              </a:rPr>
              <a:t>daml:Restriction</a:t>
            </a:r>
            <a:r>
              <a:rPr lang="fr-FR" altLang="fr-FR" sz="1600">
                <a:ea typeface="MS Mincho" panose="02020609040205080304" pitchFamily="49" charset="-128"/>
              </a:rPr>
              <a:t> contient un élément </a:t>
            </a:r>
            <a:r>
              <a:rPr lang="fr-FR" altLang="fr-FR" sz="1600" b="1">
                <a:ea typeface="MS Mincho" panose="02020609040205080304" pitchFamily="49" charset="-128"/>
              </a:rPr>
              <a:t>daml:onProperty</a:t>
            </a:r>
            <a:r>
              <a:rPr lang="fr-FR" altLang="fr-FR" sz="1600">
                <a:ea typeface="MS Mincho" panose="02020609040205080304" pitchFamily="49" charset="-128"/>
              </a:rPr>
              <a:t> contenant le nom de la propriété (ici P). Il contient aussi un ou plusieurs des éléments suivants :</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Un élément </a:t>
            </a:r>
            <a:r>
              <a:rPr lang="fr-FR" altLang="fr-FR" sz="1600" b="1">
                <a:ea typeface="MS Mincho" panose="02020609040205080304" pitchFamily="49" charset="-128"/>
              </a:rPr>
              <a:t>daml:hasValue</a:t>
            </a:r>
            <a:r>
              <a:rPr lang="fr-FR" altLang="fr-FR" sz="1600">
                <a:ea typeface="MS Mincho" panose="02020609040205080304" pitchFamily="49" charset="-128"/>
              </a:rPr>
              <a:t> contenant un objet ou une valeur. Il définit la valeur de la propriété. </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Un élément </a:t>
            </a:r>
            <a:r>
              <a:rPr lang="fr-FR" altLang="fr-FR" sz="1600" b="1">
                <a:ea typeface="MS Mincho" panose="02020609040205080304" pitchFamily="49" charset="-128"/>
              </a:rPr>
              <a:t>daml:hasClass</a:t>
            </a:r>
            <a:r>
              <a:rPr lang="fr-FR" altLang="fr-FR" sz="1600">
                <a:ea typeface="MS Mincho" panose="02020609040205080304" pitchFamily="49" charset="-128"/>
              </a:rPr>
              <a:t> contenant le nom d’une classe. Cette classe contient la valeur de la propriété P.</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Un élément </a:t>
            </a:r>
            <a:r>
              <a:rPr lang="fr-FR" altLang="fr-FR" sz="1600" b="1">
                <a:ea typeface="MS Mincho" panose="02020609040205080304" pitchFamily="49" charset="-128"/>
              </a:rPr>
              <a:t>daml:cardinality</a:t>
            </a:r>
            <a:r>
              <a:rPr lang="fr-FR" altLang="fr-FR" sz="1600">
                <a:ea typeface="MS Mincho" panose="02020609040205080304" pitchFamily="49" charset="-128"/>
              </a:rPr>
              <a:t>. Il contient le nombre d’éléments différents exact pour la propriété P.</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ea typeface="MS Mincho" panose="02020609040205080304" pitchFamily="49" charset="-128"/>
              </a:rPr>
              <a:t>·</a:t>
            </a:r>
            <a:r>
              <a:rPr lang="fr-FR" altLang="fr-FR" sz="1600">
                <a:cs typeface="Times New Roman" panose="02020603050405020304" pitchFamily="18" charset="0"/>
              </a:rPr>
              <a:t>        </a:t>
            </a:r>
            <a:r>
              <a:rPr lang="fr-FR" altLang="fr-FR" sz="1600">
                <a:ea typeface="MS Mincho" panose="02020609040205080304" pitchFamily="49" charset="-128"/>
              </a:rPr>
              <a:t>Un élément daml:maxCardinality. Il contient le nombre maximum d’éléments différents pour la propriété P.</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Symbol" panose="05050102010706020507" pitchFamily="18" charset="2"/>
                <a:cs typeface="Times New Roman" panose="02020603050405020304" pitchFamily="18" charset="0"/>
              </a:rPr>
              <a:t>·</a:t>
            </a:r>
            <a:r>
              <a:rPr lang="fr-FR" altLang="fr-FR" sz="1600">
                <a:cs typeface="Times New Roman" panose="02020603050405020304" pitchFamily="18" charset="0"/>
              </a:rPr>
              <a:t>        </a:t>
            </a:r>
            <a:r>
              <a:rPr lang="fr-FR" altLang="fr-FR" sz="1600">
                <a:ea typeface="MS Mincho" panose="02020609040205080304" pitchFamily="49" charset="-128"/>
              </a:rPr>
              <a:t>Un élément </a:t>
            </a:r>
            <a:r>
              <a:rPr lang="fr-FR" altLang="fr-FR" sz="1600" b="1">
                <a:ea typeface="MS Mincho" panose="02020609040205080304" pitchFamily="49" charset="-128"/>
              </a:rPr>
              <a:t>daml:minCardinality</a:t>
            </a:r>
            <a:r>
              <a:rPr lang="fr-FR" altLang="fr-FR" sz="1600">
                <a:ea typeface="MS Mincho" panose="02020609040205080304" pitchFamily="49" charset="-128"/>
              </a:rPr>
              <a:t>. Il contient le nombre minimum d’éléments différents pour la propriété P.</a:t>
            </a:r>
            <a:endParaRPr lang="fr-FR" altLang="fr-FR" sz="1600">
              <a:cs typeface="Times New Roman" panose="02020603050405020304" pitchFamily="18" charset="0"/>
            </a:endParaRPr>
          </a:p>
          <a:p>
            <a:pPr algn="just" eaLnBrk="1" hangingPunct="1">
              <a:lnSpc>
                <a:spcPct val="80000"/>
              </a:lnSpc>
              <a:buFontTx/>
              <a:buNone/>
            </a:pPr>
            <a:r>
              <a:rPr lang="fr-FR" altLang="fr-FR" sz="1600">
                <a:cs typeface="Times New Roman" panose="02020603050405020304" pitchFamily="18" charset="0"/>
              </a:rPr>
              <a:t> </a:t>
            </a:r>
          </a:p>
        </p:txBody>
      </p:sp>
      <p:sp>
        <p:nvSpPr>
          <p:cNvPr id="104451" name="Espace réservé du numéro de diapositive 5">
            <a:extLst>
              <a:ext uri="{FF2B5EF4-FFF2-40B4-BE49-F238E27FC236}">
                <a16:creationId xmlns:a16="http://schemas.microsoft.com/office/drawing/2014/main" id="{F9DC6B48-E153-4529-A214-DC025C8684F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92E4FD9-6EB1-43FF-AE80-DE4993A42C63}" type="slidenum">
              <a:rPr lang="fr-FR" altLang="fr-FR" sz="1200">
                <a:solidFill>
                  <a:srgbClr val="898989"/>
                </a:solidFill>
                <a:latin typeface="Times New Roman" panose="02020603050405020304" pitchFamily="18" charset="0"/>
              </a:rPr>
              <a:pPr>
                <a:spcBef>
                  <a:spcPct val="0"/>
                </a:spcBef>
                <a:buFontTx/>
                <a:buNone/>
              </a:pPr>
              <a:t>50</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085C09F9-9910-43E1-A782-871551F52316}"/>
              </a:ext>
            </a:extLst>
          </p:cNvPr>
          <p:cNvSpPr>
            <a:spLocks noGrp="1"/>
          </p:cNvSpPr>
          <p:nvPr>
            <p:ph idx="1"/>
          </p:nvPr>
        </p:nvSpPr>
        <p:spPr>
          <a:xfrm>
            <a:off x="685800" y="333375"/>
            <a:ext cx="7772400" cy="6191250"/>
          </a:xfrm>
        </p:spPr>
        <p:txBody>
          <a:bodyPr/>
          <a:lstStyle/>
          <a:p>
            <a:pPr algn="just" eaLnBrk="1" hangingPunct="1">
              <a:lnSpc>
                <a:spcPct val="80000"/>
              </a:lnSpc>
              <a:buFontTx/>
              <a:buNone/>
            </a:pPr>
            <a:r>
              <a:rPr lang="fr-FR" altLang="fr-FR" sz="1600" b="1">
                <a:cs typeface="Times New Roman" panose="02020603050405020304" pitchFamily="18" charset="0"/>
              </a:rPr>
              <a:t>Exemples de code DAML+OIL</a:t>
            </a:r>
          </a:p>
          <a:p>
            <a:pPr algn="just" eaLnBrk="1" hangingPunct="1">
              <a:lnSpc>
                <a:spcPct val="80000"/>
              </a:lnSpc>
              <a:buFontTx/>
              <a:buNone/>
            </a:pPr>
            <a:endParaRPr lang="fr-FR" altLang="fr-FR" sz="1600">
              <a:cs typeface="Times New Roman" panose="02020603050405020304" pitchFamily="18" charset="0"/>
            </a:endParaRPr>
          </a:p>
          <a:p>
            <a:pPr algn="just" eaLnBrk="1" hangingPunct="1">
              <a:lnSpc>
                <a:spcPct val="80000"/>
              </a:lnSpc>
              <a:buFontTx/>
              <a:buNone/>
            </a:pPr>
            <a:r>
              <a:rPr lang="fr-FR" altLang="fr-FR" sz="1600">
                <a:cs typeface="Times New Roman" panose="02020603050405020304" pitchFamily="18" charset="0"/>
              </a:rPr>
              <a:t>Déclaration d’une classe male</a:t>
            </a:r>
            <a:r>
              <a:rPr lang="fr-FR" altLang="fr-FR" sz="1600" i="1">
                <a:cs typeface="Times New Roman" panose="02020603050405020304" pitchFamily="18" charset="0"/>
              </a:rPr>
              <a:t> et d’une classe </a:t>
            </a:r>
            <a:r>
              <a:rPr lang="fr-FR" altLang="fr-FR" sz="1600">
                <a:cs typeface="Times New Roman" panose="02020603050405020304" pitchFamily="18" charset="0"/>
              </a:rPr>
              <a:t>femelle, sous classes de la classe animal. La</a:t>
            </a:r>
          </a:p>
          <a:p>
            <a:pPr algn="just" eaLnBrk="1" hangingPunct="1">
              <a:lnSpc>
                <a:spcPct val="80000"/>
              </a:lnSpc>
              <a:buFontTx/>
              <a:buNone/>
            </a:pPr>
            <a:r>
              <a:rPr lang="fr-FR" altLang="fr-FR" sz="1600">
                <a:cs typeface="Times New Roman" panose="02020603050405020304" pitchFamily="18" charset="0"/>
              </a:rPr>
              <a:t> classe femelle est disjointe avec la classe male. </a:t>
            </a:r>
          </a:p>
          <a:p>
            <a:pPr algn="just" eaLnBrk="1" hangingPunct="1">
              <a:lnSpc>
                <a:spcPct val="80000"/>
              </a:lnSpc>
              <a:buFontTx/>
              <a:buNone/>
            </a:pPr>
            <a:r>
              <a:rPr lang="fr-FR" altLang="fr-FR" sz="1600">
                <a:cs typeface="Times New Roman" panose="02020603050405020304" pitchFamily="18" charset="0"/>
              </a:rPr>
              <a:t>  </a:t>
            </a: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&lt;daml:Class rdf:ID="male"&gt;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  &lt;rdfs:subClassOf rdf:resource="#animal"/&gt;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&lt;/daml:Class&gt;</a:t>
            </a:r>
            <a:endParaRPr lang="fr-FR" altLang="fr-FR" sz="1600">
              <a:cs typeface="Times New Roman" panose="02020603050405020304" pitchFamily="18" charset="0"/>
            </a:endParaRPr>
          </a:p>
          <a:p>
            <a:pPr eaLnBrk="1" hangingPunct="1">
              <a:lnSpc>
                <a:spcPct val="80000"/>
              </a:lnSpc>
              <a:buFontTx/>
              <a:buNone/>
            </a:pPr>
            <a:r>
              <a:rPr lang="en-GB" altLang="fr-FR" sz="1600">
                <a:ea typeface="MS Mincho" panose="02020609040205080304" pitchFamily="49" charset="-128"/>
              </a:rPr>
              <a:t> </a:t>
            </a:r>
            <a:endParaRPr lang="fr-FR" altLang="fr-FR" sz="1600">
              <a:cs typeface="Times New Roman" panose="02020603050405020304" pitchFamily="18" charset="0"/>
            </a:endParaRPr>
          </a:p>
          <a:p>
            <a:pPr eaLnBrk="1" hangingPunct="1">
              <a:lnSpc>
                <a:spcPct val="80000"/>
              </a:lnSpc>
              <a:buFontTx/>
              <a:buNone/>
            </a:pPr>
            <a:r>
              <a:rPr lang="en-GB" altLang="fr-FR" sz="1600">
                <a:ea typeface="MS Mincho" panose="02020609040205080304" pitchFamily="49" charset="-128"/>
              </a:rPr>
              <a:t> </a:t>
            </a:r>
            <a:endParaRPr lang="fr-FR" altLang="fr-FR" sz="1600">
              <a:cs typeface="Times New Roman" panose="02020603050405020304" pitchFamily="18" charset="0"/>
            </a:endParaRPr>
          </a:p>
          <a:p>
            <a:pPr eaLnBrk="1" hangingPunct="1">
              <a:lnSpc>
                <a:spcPct val="80000"/>
              </a:lnSpc>
              <a:buFontTx/>
              <a:buNone/>
            </a:pPr>
            <a:r>
              <a:rPr lang="en-GB" altLang="fr-FR" sz="1600">
                <a:ea typeface="MS Mincho" panose="02020609040205080304" pitchFamily="49" charset="-128"/>
              </a:rPr>
              <a:t> </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&lt;daml:Class rdf:ID="Femelle"&gt;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&lt;rdfs:subClassOf rdf:resource="#animal"/&gt;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&lt;daml:disjointWith rdf:resource="#male"/&gt;</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&lt;/daml:Class&gt;</a:t>
            </a:r>
            <a:endParaRPr lang="fr-FR" altLang="fr-FR" sz="1600">
              <a:cs typeface="Times New Roman" panose="02020603050405020304" pitchFamily="18" charset="0"/>
            </a:endParaRPr>
          </a:p>
          <a:p>
            <a:pPr eaLnBrk="1" hangingPunct="1">
              <a:lnSpc>
                <a:spcPct val="80000"/>
              </a:lnSpc>
              <a:buFontTx/>
              <a:buNone/>
            </a:pPr>
            <a:r>
              <a:rPr lang="fr-FR" altLang="fr-FR" sz="1600">
                <a:ea typeface="Courier"/>
                <a:cs typeface="Courier"/>
              </a:rPr>
              <a:t> </a:t>
            </a:r>
            <a:endParaRPr lang="fr-FR" altLang="fr-FR" sz="1600">
              <a:cs typeface="Times New Roman" panose="02020603050405020304" pitchFamily="18" charset="0"/>
            </a:endParaRPr>
          </a:p>
          <a:p>
            <a:pPr eaLnBrk="1" hangingPunct="1">
              <a:lnSpc>
                <a:spcPct val="80000"/>
              </a:lnSpc>
              <a:buFontTx/>
              <a:buNone/>
            </a:pPr>
            <a:r>
              <a:rPr lang="fr-FR" altLang="fr-FR" sz="1600">
                <a:ea typeface="Courier"/>
                <a:cs typeface="Courier"/>
              </a:rPr>
              <a:t> </a:t>
            </a:r>
            <a:r>
              <a:rPr lang="fr-FR" altLang="fr-FR" sz="1600">
                <a:cs typeface="Times New Roman" panose="02020603050405020304" pitchFamily="18" charset="0"/>
              </a:rPr>
              <a:t>Définition d’une propriété AP</a:t>
            </a:r>
            <a:r>
              <a:rPr lang="fr-FR" altLang="fr-FR" sz="1600" i="1">
                <a:cs typeface="Times New Roman" panose="02020603050405020304" pitchFamily="18" charset="0"/>
              </a:rPr>
              <a:t>arent  </a:t>
            </a:r>
            <a:r>
              <a:rPr lang="fr-FR" altLang="fr-FR" sz="1600">
                <a:cs typeface="Times New Roman" panose="02020603050405020304" pitchFamily="18" charset="0"/>
              </a:rPr>
              <a:t>s’appliquant à des objets de la classe animal</a:t>
            </a:r>
            <a:r>
              <a:rPr lang="fr-FR" altLang="fr-FR" sz="1600" i="1">
                <a:cs typeface="Times New Roman" panose="02020603050405020304" pitchFamily="18" charset="0"/>
              </a:rPr>
              <a:t> </a:t>
            </a:r>
            <a:r>
              <a:rPr lang="fr-FR" altLang="fr-FR" sz="1600">
                <a:cs typeface="Times New Roman" panose="02020603050405020304" pitchFamily="18" charset="0"/>
              </a:rPr>
              <a:t>et prenant</a:t>
            </a:r>
          </a:p>
          <a:p>
            <a:pPr eaLnBrk="1" hangingPunct="1">
              <a:lnSpc>
                <a:spcPct val="80000"/>
              </a:lnSpc>
              <a:buFontTx/>
              <a:buNone/>
            </a:pPr>
            <a:r>
              <a:rPr lang="fr-FR" altLang="fr-FR" sz="1600">
                <a:cs typeface="Times New Roman" panose="02020603050405020304" pitchFamily="18" charset="0"/>
              </a:rPr>
              <a:t> ses valeurs dans des objets de la classe animal</a:t>
            </a:r>
            <a:r>
              <a:rPr lang="fr-FR" altLang="fr-FR" sz="1600" i="1">
                <a:cs typeface="Times New Roman" panose="02020603050405020304" pitchFamily="18" charset="0"/>
              </a:rPr>
              <a:t>.</a:t>
            </a:r>
          </a:p>
          <a:p>
            <a:pPr eaLnBrk="1" hangingPunct="1">
              <a:lnSpc>
                <a:spcPct val="80000"/>
              </a:lnSpc>
              <a:buFontTx/>
              <a:buNone/>
            </a:pPr>
            <a:endParaRPr lang="fr-FR" altLang="fr-FR" sz="1600">
              <a:cs typeface="Times New Roman" panose="02020603050405020304" pitchFamily="18" charset="0"/>
            </a:endParaRP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&lt;daml:ObjectProperty rdf:ID="AParent"&gt;</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Courier New" panose="02070309020205020404" pitchFamily="49" charset="0"/>
                <a:cs typeface="Courier New" panose="02070309020205020404" pitchFamily="49" charset="0"/>
              </a:rPr>
              <a:t>&lt;rdfs:domain rdf:resource="#animal"/&gt;</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Courier New" panose="02070309020205020404" pitchFamily="49" charset="0"/>
                <a:cs typeface="Courier New" panose="02070309020205020404" pitchFamily="49" charset="0"/>
              </a:rPr>
              <a:t>&lt;rdfs:range rdf:resource="#animal"/&gt;</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Courier New" panose="02070309020205020404" pitchFamily="49" charset="0"/>
                <a:cs typeface="Courier New" panose="02070309020205020404" pitchFamily="49" charset="0"/>
              </a:rPr>
              <a:t>&lt;/daml:ObjectProperty&gt;</a:t>
            </a:r>
            <a:endParaRPr lang="fr-FR" altLang="fr-FR" sz="1600">
              <a:cs typeface="Times New Roman" panose="02020603050405020304" pitchFamily="18" charset="0"/>
            </a:endParaRPr>
          </a:p>
          <a:p>
            <a:pPr algn="just" eaLnBrk="1" hangingPunct="1">
              <a:lnSpc>
                <a:spcPct val="80000"/>
              </a:lnSpc>
              <a:buFontTx/>
              <a:buNone/>
            </a:pPr>
            <a:r>
              <a:rPr lang="fr-FR" altLang="fr-FR" sz="800">
                <a:latin typeface="Courier New" panose="02070309020205020404" pitchFamily="49" charset="0"/>
                <a:cs typeface="Courier New" panose="02070309020205020404" pitchFamily="49" charset="0"/>
              </a:rPr>
              <a:t> </a:t>
            </a:r>
            <a:endParaRPr lang="fr-FR" altLang="fr-FR" sz="800">
              <a:cs typeface="Times New Roman" panose="02020603050405020304" pitchFamily="18" charset="0"/>
            </a:endParaRPr>
          </a:p>
          <a:p>
            <a:pPr algn="just" eaLnBrk="1" hangingPunct="1">
              <a:lnSpc>
                <a:spcPct val="80000"/>
              </a:lnSpc>
              <a:buFontTx/>
              <a:buNone/>
            </a:pPr>
            <a:r>
              <a:rPr lang="fr-FR" altLang="fr-FR" sz="800">
                <a:latin typeface="Courier New" panose="02070309020205020404" pitchFamily="49" charset="0"/>
                <a:cs typeface="Courier New" panose="02070309020205020404" pitchFamily="49" charset="0"/>
              </a:rPr>
              <a:t> </a:t>
            </a:r>
            <a:endParaRPr lang="fr-FR" altLang="fr-FR" sz="800">
              <a:cs typeface="Times New Roman" panose="02020603050405020304" pitchFamily="18" charset="0"/>
            </a:endParaRPr>
          </a:p>
          <a:p>
            <a:pPr algn="just" eaLnBrk="1" hangingPunct="1">
              <a:lnSpc>
                <a:spcPct val="80000"/>
              </a:lnSpc>
              <a:buFontTx/>
              <a:buNone/>
            </a:pPr>
            <a:r>
              <a:rPr lang="fr-FR" altLang="fr-FR" sz="800">
                <a:cs typeface="Times New Roman" panose="02020603050405020304" pitchFamily="18" charset="0"/>
              </a:rPr>
              <a:t>-</a:t>
            </a:r>
            <a:endParaRPr lang="fr-FR" altLang="fr-FR" sz="1600">
              <a:cs typeface="Times New Roman" panose="02020603050405020304" pitchFamily="18" charset="0"/>
            </a:endParaRPr>
          </a:p>
        </p:txBody>
      </p:sp>
      <p:sp>
        <p:nvSpPr>
          <p:cNvPr id="106499" name="Espace réservé du numéro de diapositive 5">
            <a:extLst>
              <a:ext uri="{FF2B5EF4-FFF2-40B4-BE49-F238E27FC236}">
                <a16:creationId xmlns:a16="http://schemas.microsoft.com/office/drawing/2014/main" id="{EF2EF5F3-E5C2-4FFA-AA24-0EA73CD97A7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ADE64B7-0F6D-453F-A65A-5D1AD0D5D30B}" type="slidenum">
              <a:rPr lang="fr-FR" altLang="fr-FR" sz="1200">
                <a:solidFill>
                  <a:srgbClr val="898989"/>
                </a:solidFill>
                <a:latin typeface="Times New Roman" panose="02020603050405020304" pitchFamily="18" charset="0"/>
              </a:rPr>
              <a:pPr>
                <a:spcBef>
                  <a:spcPct val="0"/>
                </a:spcBef>
                <a:buFontTx/>
                <a:buNone/>
              </a:pPr>
              <a:t>51</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1026">
            <a:extLst>
              <a:ext uri="{FF2B5EF4-FFF2-40B4-BE49-F238E27FC236}">
                <a16:creationId xmlns:a16="http://schemas.microsoft.com/office/drawing/2014/main" id="{8C9FDE73-BA53-444D-AC74-40F78499E609}"/>
              </a:ext>
            </a:extLst>
          </p:cNvPr>
          <p:cNvSpPr>
            <a:spLocks noGrp="1"/>
          </p:cNvSpPr>
          <p:nvPr>
            <p:ph idx="1"/>
          </p:nvPr>
        </p:nvSpPr>
        <p:spPr>
          <a:xfrm>
            <a:off x="685800" y="333375"/>
            <a:ext cx="7772400" cy="6191250"/>
          </a:xfrm>
        </p:spPr>
        <p:txBody>
          <a:bodyPr/>
          <a:lstStyle/>
          <a:p>
            <a:pPr algn="just" eaLnBrk="1" hangingPunct="1">
              <a:lnSpc>
                <a:spcPct val="80000"/>
              </a:lnSpc>
              <a:buFontTx/>
              <a:buNone/>
            </a:pPr>
            <a:r>
              <a:rPr lang="fr-FR" altLang="fr-FR" sz="1600">
                <a:cs typeface="Times New Roman" panose="02020603050405020304" pitchFamily="18" charset="0"/>
              </a:rPr>
              <a:t>Définition d’une propriété </a:t>
            </a:r>
            <a:r>
              <a:rPr lang="fr-FR" altLang="fr-FR" sz="1600" i="1">
                <a:cs typeface="Times New Roman" panose="02020603050405020304" pitchFamily="18" charset="0"/>
              </a:rPr>
              <a:t>age </a:t>
            </a:r>
            <a:r>
              <a:rPr lang="fr-FR" altLang="fr-FR" sz="1600">
                <a:cs typeface="Times New Roman" panose="02020603050405020304" pitchFamily="18" charset="0"/>
              </a:rPr>
              <a:t>de type </a:t>
            </a:r>
            <a:r>
              <a:rPr lang="fr-FR" altLang="fr-FR" sz="1600" b="1" i="1">
                <a:cs typeface="Times New Roman" panose="02020603050405020304" pitchFamily="18" charset="0"/>
              </a:rPr>
              <a:t>UniqueProperty</a:t>
            </a:r>
            <a:r>
              <a:rPr lang="fr-FR" altLang="fr-FR" sz="1600" i="1">
                <a:cs typeface="Times New Roman" panose="02020603050405020304" pitchFamily="18" charset="0"/>
              </a:rPr>
              <a:t> </a:t>
            </a:r>
            <a:r>
              <a:rPr lang="fr-FR" altLang="fr-FR" sz="1600">
                <a:cs typeface="Times New Roman" panose="02020603050405020304" pitchFamily="18" charset="0"/>
              </a:rPr>
              <a:t>s’appliquant à des objets de la classe</a:t>
            </a:r>
          </a:p>
          <a:p>
            <a:pPr algn="just" eaLnBrk="1" hangingPunct="1">
              <a:lnSpc>
                <a:spcPct val="80000"/>
              </a:lnSpc>
              <a:buFontTx/>
              <a:buNone/>
            </a:pPr>
            <a:r>
              <a:rPr lang="fr-FR" altLang="fr-FR" sz="1600">
                <a:cs typeface="Times New Roman" panose="02020603050405020304" pitchFamily="18" charset="0"/>
              </a:rPr>
              <a:t> animal,</a:t>
            </a:r>
            <a:r>
              <a:rPr lang="fr-FR" altLang="fr-FR" sz="1600" i="1">
                <a:cs typeface="Times New Roman" panose="02020603050405020304" pitchFamily="18" charset="0"/>
              </a:rPr>
              <a:t> </a:t>
            </a:r>
            <a:r>
              <a:rPr lang="fr-FR" altLang="fr-FR" sz="1600">
                <a:cs typeface="Times New Roman" panose="02020603050405020304" pitchFamily="18" charset="0"/>
              </a:rPr>
              <a:t>prenant ses valeurs dans l’ensemble </a:t>
            </a:r>
            <a:r>
              <a:rPr lang="fr-FR" altLang="fr-FR" sz="1600" i="1">
                <a:cs typeface="Times New Roman" panose="02020603050405020304" pitchFamily="18" charset="0"/>
              </a:rPr>
              <a:t>integer </a:t>
            </a:r>
            <a:r>
              <a:rPr lang="fr-FR" altLang="fr-FR" sz="1600">
                <a:cs typeface="Times New Roman" panose="02020603050405020304" pitchFamily="18" charset="0"/>
              </a:rPr>
              <a:t>défini par XML Schéma.</a:t>
            </a: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 </a:t>
            </a:r>
            <a:endParaRPr lang="fr-FR" altLang="fr-FR" sz="1600">
              <a:cs typeface="Times New Roman" panose="02020603050405020304" pitchFamily="18" charset="0"/>
            </a:endParaRP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&lt;daml:DatatypeProperty rdf:ID="age"&gt;</a:t>
            </a:r>
            <a:endParaRPr lang="fr-FR" altLang="fr-FR" sz="1600">
              <a:cs typeface="Times New Roman" panose="02020603050405020304" pitchFamily="18" charset="0"/>
            </a:endParaRP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&lt;rdf:type rdf:resource="http://www.daml.org/2001/03/daml+oil#UniqueProperty"&gt;</a:t>
            </a:r>
            <a:endParaRPr lang="fr-FR" altLang="fr-FR" sz="1600">
              <a:cs typeface="Times New Roman" panose="02020603050405020304" pitchFamily="18" charset="0"/>
            </a:endParaRP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&lt;rdfs:domain rdf:resource="#</a:t>
            </a:r>
            <a:r>
              <a:rPr lang="en-GB" altLang="fr-FR" sz="1600">
                <a:cs typeface="Times New Roman" panose="02020603050405020304" pitchFamily="18" charset="0"/>
              </a:rPr>
              <a:t> animal</a:t>
            </a:r>
            <a:r>
              <a:rPr lang="en-GB" altLang="fr-FR" sz="1600">
                <a:latin typeface="Courier New" panose="02070309020205020404" pitchFamily="49" charset="0"/>
                <a:cs typeface="Courier New" panose="02070309020205020404" pitchFamily="49" charset="0"/>
              </a:rPr>
              <a:t> "/&gt;</a:t>
            </a:r>
            <a:endParaRPr lang="fr-FR" altLang="fr-FR" sz="1600">
              <a:cs typeface="Times New Roman" panose="02020603050405020304" pitchFamily="18" charset="0"/>
            </a:endParaRP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&lt;rdfs:range rdf:resource="http://www.w3.org/2000/10/XMLSchema#integer”/&gt;</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Courier New" panose="02070309020205020404" pitchFamily="49" charset="0"/>
                <a:cs typeface="Courier New" panose="02070309020205020404" pitchFamily="49" charset="0"/>
              </a:rPr>
              <a:t>&lt;/daml:DatatypeProperty&gt;</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Courier New" panose="02070309020205020404" pitchFamily="49" charset="0"/>
                <a:cs typeface="Courier New" panose="02070309020205020404" pitchFamily="49" charset="0"/>
              </a:rPr>
              <a:t> </a:t>
            </a:r>
            <a:endParaRPr lang="fr-FR" altLang="fr-FR" sz="1600">
              <a:cs typeface="Times New Roman" panose="02020603050405020304" pitchFamily="18" charset="0"/>
            </a:endParaRPr>
          </a:p>
          <a:p>
            <a:pPr algn="just" eaLnBrk="1" hangingPunct="1">
              <a:lnSpc>
                <a:spcPct val="80000"/>
              </a:lnSpc>
              <a:buFontTx/>
              <a:buNone/>
            </a:pPr>
            <a:r>
              <a:rPr lang="fr-FR" altLang="fr-FR" sz="1600">
                <a:cs typeface="Times New Roman" panose="02020603050405020304" pitchFamily="18" charset="0"/>
              </a:rPr>
              <a:t>Définition d’une classe homme, classe fille de la classe animal</a:t>
            </a:r>
            <a:r>
              <a:rPr lang="fr-FR" altLang="fr-FR" sz="1600" i="1">
                <a:cs typeface="Times New Roman" panose="02020603050405020304" pitchFamily="18" charset="0"/>
              </a:rPr>
              <a:t> avec </a:t>
            </a:r>
            <a:r>
              <a:rPr lang="fr-FR" altLang="fr-FR" sz="1600">
                <a:cs typeface="Times New Roman" panose="02020603050405020304" pitchFamily="18" charset="0"/>
              </a:rPr>
              <a:t>une restriction</a:t>
            </a:r>
          </a:p>
          <a:p>
            <a:pPr algn="just" eaLnBrk="1" hangingPunct="1">
              <a:lnSpc>
                <a:spcPct val="80000"/>
              </a:lnSpc>
              <a:buFontTx/>
              <a:buNone/>
            </a:pPr>
            <a:r>
              <a:rPr lang="fr-FR" altLang="fr-FR" sz="1600">
                <a:cs typeface="Times New Roman" panose="02020603050405020304" pitchFamily="18" charset="0"/>
              </a:rPr>
              <a:t> imposant à toute instance de la classe humain</a:t>
            </a:r>
            <a:r>
              <a:rPr lang="fr-FR" altLang="fr-FR" sz="1600" i="1">
                <a:cs typeface="Times New Roman" panose="02020603050405020304" pitchFamily="18" charset="0"/>
              </a:rPr>
              <a:t> </a:t>
            </a:r>
            <a:r>
              <a:rPr lang="fr-FR" altLang="fr-FR" sz="1600">
                <a:cs typeface="Times New Roman" panose="02020603050405020304" pitchFamily="18" charset="0"/>
              </a:rPr>
              <a:t>que la propriété</a:t>
            </a:r>
            <a:r>
              <a:rPr lang="fr-FR" altLang="fr-FR" sz="1600" i="1">
                <a:cs typeface="Times New Roman" panose="02020603050405020304" pitchFamily="18" charset="0"/>
              </a:rPr>
              <a:t> AParent</a:t>
            </a:r>
            <a:r>
              <a:rPr lang="fr-FR" altLang="fr-FR" sz="1600">
                <a:cs typeface="Times New Roman" panose="02020603050405020304" pitchFamily="18" charset="0"/>
              </a:rPr>
              <a:t> prend ses valeurs</a:t>
            </a:r>
          </a:p>
          <a:p>
            <a:pPr algn="just" eaLnBrk="1" hangingPunct="1">
              <a:lnSpc>
                <a:spcPct val="80000"/>
              </a:lnSpc>
              <a:buFontTx/>
              <a:buNone/>
            </a:pPr>
            <a:r>
              <a:rPr lang="fr-FR" altLang="fr-FR" sz="1600">
                <a:cs typeface="Times New Roman" panose="02020603050405020304" pitchFamily="18" charset="0"/>
              </a:rPr>
              <a:t> dans la classe humain.</a:t>
            </a:r>
          </a:p>
          <a:p>
            <a:pPr eaLnBrk="1" hangingPunct="1">
              <a:lnSpc>
                <a:spcPct val="80000"/>
              </a:lnSpc>
              <a:buFontTx/>
              <a:buNone/>
            </a:pPr>
            <a:endParaRPr lang="en-GB" altLang="fr-FR" sz="1600">
              <a:latin typeface="Courier New" panose="02070309020205020404" pitchFamily="49" charset="0"/>
              <a:cs typeface="Courier New" panose="02070309020205020404" pitchFamily="49"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&lt;daml:Class rdf:ID="humain"&gt;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&lt;rdfs:subClassOf rdf:resource="#Animal"/&gt;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&lt;rdfs:subClassOf&gt;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&lt;daml:Restriction&gt;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&lt;daml:onProperty</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  rdf:resource="#AParent"/&gt;</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 &lt;daml:toClass rdf:resource="#humain "/&gt;</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&lt;/daml:Restriction&gt;</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&lt;/rdfs:subClassOf&gt;</a:t>
            </a:r>
            <a:endParaRPr lang="fr-FR" altLang="fr-FR" sz="1600">
              <a:cs typeface="Times New Roman" panose="02020603050405020304" pitchFamily="18" charset="0"/>
            </a:endParaRPr>
          </a:p>
          <a:p>
            <a:pPr algn="just" eaLnBrk="1" hangingPunct="1">
              <a:lnSpc>
                <a:spcPct val="80000"/>
              </a:lnSpc>
              <a:buFontTx/>
              <a:buNone/>
            </a:pPr>
            <a:r>
              <a:rPr lang="fr-FR" altLang="fr-FR" sz="1600">
                <a:cs typeface="Times New Roman" panose="02020603050405020304" pitchFamily="18" charset="0"/>
              </a:rPr>
              <a:t> </a:t>
            </a:r>
          </a:p>
          <a:p>
            <a:pPr algn="just" eaLnBrk="1" hangingPunct="1">
              <a:lnSpc>
                <a:spcPct val="80000"/>
              </a:lnSpc>
              <a:buFontTx/>
              <a:buNone/>
            </a:pPr>
            <a:r>
              <a:rPr lang="fr-FR" altLang="fr-FR" sz="1600">
                <a:cs typeface="Times New Roman" panose="02020603050405020304" pitchFamily="18" charset="0"/>
              </a:rPr>
              <a:t> </a:t>
            </a:r>
          </a:p>
          <a:p>
            <a:pPr algn="just" eaLnBrk="1" hangingPunct="1">
              <a:lnSpc>
                <a:spcPct val="80000"/>
              </a:lnSpc>
              <a:buFontTx/>
              <a:buNone/>
            </a:pPr>
            <a:r>
              <a:rPr lang="fr-FR" altLang="fr-FR" sz="1600">
                <a:cs typeface="Times New Roman" panose="02020603050405020304" pitchFamily="18" charset="0"/>
              </a:rPr>
              <a:t>-       </a:t>
            </a:r>
          </a:p>
        </p:txBody>
      </p:sp>
      <p:sp>
        <p:nvSpPr>
          <p:cNvPr id="108547" name="Espace réservé du numéro de diapositive 5">
            <a:extLst>
              <a:ext uri="{FF2B5EF4-FFF2-40B4-BE49-F238E27FC236}">
                <a16:creationId xmlns:a16="http://schemas.microsoft.com/office/drawing/2014/main" id="{CE3973F7-F203-4900-8CB6-BB6A5419C56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79800E3-EFE1-4B0B-85BF-E17F4B7B5341}" type="slidenum">
              <a:rPr lang="fr-FR" altLang="fr-FR" sz="1200">
                <a:solidFill>
                  <a:srgbClr val="898989"/>
                </a:solidFill>
                <a:latin typeface="Times New Roman" panose="02020603050405020304" pitchFamily="18" charset="0"/>
              </a:rPr>
              <a:pPr>
                <a:spcBef>
                  <a:spcPct val="0"/>
                </a:spcBef>
                <a:buFontTx/>
                <a:buNone/>
              </a:pPr>
              <a:t>52</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1026">
            <a:extLst>
              <a:ext uri="{FF2B5EF4-FFF2-40B4-BE49-F238E27FC236}">
                <a16:creationId xmlns:a16="http://schemas.microsoft.com/office/drawing/2014/main" id="{04A9BAF6-AB5C-43EA-8645-57AE6D6EE92F}"/>
              </a:ext>
            </a:extLst>
          </p:cNvPr>
          <p:cNvSpPr>
            <a:spLocks noGrp="1"/>
          </p:cNvSpPr>
          <p:nvPr>
            <p:ph idx="1"/>
          </p:nvPr>
        </p:nvSpPr>
        <p:spPr>
          <a:xfrm>
            <a:off x="685800" y="333375"/>
            <a:ext cx="7772400" cy="6191250"/>
          </a:xfrm>
        </p:spPr>
        <p:txBody>
          <a:bodyPr/>
          <a:lstStyle/>
          <a:p>
            <a:pPr algn="just" eaLnBrk="1" hangingPunct="1">
              <a:lnSpc>
                <a:spcPct val="80000"/>
              </a:lnSpc>
              <a:buFontTx/>
              <a:buNone/>
            </a:pPr>
            <a:r>
              <a:rPr lang="fr-FR" altLang="fr-FR" sz="1600">
                <a:cs typeface="Times New Roman" panose="02020603050405020304" pitchFamily="18" charset="0"/>
              </a:rPr>
              <a:t>  Définition de l’objet </a:t>
            </a:r>
            <a:r>
              <a:rPr lang="fr-FR" altLang="fr-FR" sz="1600" i="1">
                <a:cs typeface="Times New Roman" panose="02020603050405020304" pitchFamily="18" charset="0"/>
              </a:rPr>
              <a:t>ALI</a:t>
            </a:r>
            <a:r>
              <a:rPr lang="fr-FR" altLang="fr-FR" sz="1600">
                <a:cs typeface="Times New Roman" panose="02020603050405020304" pitchFamily="18" charset="0"/>
              </a:rPr>
              <a:t>  instance de classe humain</a:t>
            </a:r>
            <a:r>
              <a:rPr lang="fr-FR" altLang="fr-FR" sz="1600" i="1">
                <a:cs typeface="Times New Roman" panose="02020603050405020304" pitchFamily="18" charset="0"/>
              </a:rPr>
              <a: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&lt;rdf:Description rdf:ID="ALI"&gt;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&lt;rdf:type&gt;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 &lt;rdfs:Class rdf:about="#humain"/&gt;</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&lt;/rdf:type&gt;</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&lt;/rdf:Description&gt;</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Courier New" panose="02070309020205020404" pitchFamily="49" charset="0"/>
                <a:cs typeface="Courier New" panose="02070309020205020404" pitchFamily="49" charset="0"/>
              </a:rPr>
              <a:t> </a:t>
            </a:r>
            <a:endParaRPr lang="fr-FR" altLang="fr-FR" sz="1600">
              <a:cs typeface="Times New Roman" panose="02020603050405020304" pitchFamily="18" charset="0"/>
            </a:endParaRPr>
          </a:p>
          <a:p>
            <a:pPr eaLnBrk="1" hangingPunct="1">
              <a:lnSpc>
                <a:spcPct val="80000"/>
              </a:lnSpc>
              <a:buFontTx/>
              <a:buNone/>
            </a:pPr>
            <a:r>
              <a:rPr lang="fr-FR" altLang="fr-FR" sz="1600">
                <a:cs typeface="Times New Roman" panose="02020603050405020304" pitchFamily="18" charset="0"/>
              </a:rPr>
              <a:t> </a:t>
            </a:r>
            <a:r>
              <a:rPr lang="fr-FR" altLang="fr-FR" sz="1600" b="1">
                <a:solidFill>
                  <a:srgbClr val="000000"/>
                </a:solidFill>
                <a:cs typeface="Times New Roman" panose="02020603050405020304" pitchFamily="18" charset="0"/>
              </a:rPr>
              <a:t>Structure d’une ontologie DAML+OIL</a:t>
            </a:r>
          </a:p>
          <a:p>
            <a:pPr eaLnBrk="1" hangingPunct="1">
              <a:lnSpc>
                <a:spcPct val="80000"/>
              </a:lnSpc>
              <a:buFontTx/>
              <a:buNone/>
            </a:pPr>
            <a:endParaRPr lang="fr-FR" altLang="fr-FR" sz="1600" b="1">
              <a:cs typeface="Times New Roman" panose="02020603050405020304" pitchFamily="18" charset="0"/>
            </a:endParaRPr>
          </a:p>
          <a:p>
            <a:pPr algn="just" eaLnBrk="1" hangingPunct="1">
              <a:lnSpc>
                <a:spcPct val="80000"/>
              </a:lnSpc>
              <a:buFontTx/>
              <a:buNone/>
            </a:pPr>
            <a:r>
              <a:rPr lang="fr-FR" altLang="fr-FR" sz="1600">
                <a:cs typeface="Times New Roman" panose="02020603050405020304" pitchFamily="18" charset="0"/>
              </a:rPr>
              <a:t>Une ontologie écrite en langage DAML+OIL comporte tout d’abord une déclaration des</a:t>
            </a:r>
          </a:p>
          <a:p>
            <a:pPr algn="just" eaLnBrk="1" hangingPunct="1">
              <a:lnSpc>
                <a:spcPct val="80000"/>
              </a:lnSpc>
              <a:buFontTx/>
              <a:buNone/>
            </a:pPr>
            <a:r>
              <a:rPr lang="fr-FR" altLang="fr-FR" sz="1600">
                <a:cs typeface="Times New Roman" panose="02020603050405020304" pitchFamily="18" charset="0"/>
              </a:rPr>
              <a:t> espaces de noms. Trois espaces de nom seront déclarés. Chaque instruction précédée de</a:t>
            </a:r>
          </a:p>
          <a:p>
            <a:pPr algn="just" eaLnBrk="1" hangingPunct="1">
              <a:lnSpc>
                <a:spcPct val="80000"/>
              </a:lnSpc>
              <a:buFontTx/>
              <a:buNone/>
            </a:pPr>
            <a:r>
              <a:rPr lang="fr-FR" altLang="fr-FR" sz="1600">
                <a:cs typeface="Times New Roman" panose="02020603050405020304" pitchFamily="18" charset="0"/>
              </a:rPr>
              <a:t> RDF, RDFS ou DAML+OIL fera référence à cet espace de nom. Chaque espace de nom</a:t>
            </a:r>
          </a:p>
          <a:p>
            <a:pPr algn="just" eaLnBrk="1" hangingPunct="1">
              <a:lnSpc>
                <a:spcPct val="80000"/>
              </a:lnSpc>
              <a:buFontTx/>
              <a:buNone/>
            </a:pPr>
            <a:r>
              <a:rPr lang="fr-FR" altLang="fr-FR" sz="1600">
                <a:cs typeface="Times New Roman" panose="02020603050405020304" pitchFamily="18" charset="0"/>
              </a:rPr>
              <a:t> permet de faire référence à la définition de la syntaxe du langage concerné.</a:t>
            </a:r>
          </a:p>
          <a:p>
            <a:pPr algn="just" eaLnBrk="1" hangingPunct="1">
              <a:lnSpc>
                <a:spcPct val="80000"/>
              </a:lnSpc>
              <a:buFontTx/>
              <a:buNone/>
            </a:pPr>
            <a:r>
              <a:rPr lang="fr-FR" altLang="fr-FR" sz="1600">
                <a:cs typeface="Times New Roman" panose="02020603050405020304" pitchFamily="18" charset="0"/>
              </a:rPr>
              <a:t> </a:t>
            </a: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xmlns:DAML ="http://www.w3.org/2002/07/DAML#"</a:t>
            </a:r>
            <a:endParaRPr lang="fr-FR" altLang="fr-FR" sz="1600">
              <a:cs typeface="Times New Roman" panose="02020603050405020304" pitchFamily="18" charset="0"/>
            </a:endParaRP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xmlns:rdf ="http://www.w3.org/1999/02/22-rdf-syntax-ns#"</a:t>
            </a:r>
            <a:endParaRPr lang="fr-FR" altLang="fr-FR" sz="1600">
              <a:cs typeface="Times New Roman" panose="02020603050405020304" pitchFamily="18" charset="0"/>
            </a:endParaRP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xmlns:rdfs="http://www.w3.org/2000/01/rdf-schema#"</a:t>
            </a:r>
            <a:endParaRPr lang="fr-FR" altLang="fr-FR" sz="1600">
              <a:cs typeface="Times New Roman" panose="02020603050405020304" pitchFamily="18" charset="0"/>
            </a:endParaRPr>
          </a:p>
          <a:p>
            <a:pPr algn="just" eaLnBrk="1" hangingPunct="1">
              <a:lnSpc>
                <a:spcPct val="80000"/>
              </a:lnSpc>
              <a:buFontTx/>
              <a:buNone/>
            </a:pPr>
            <a:r>
              <a:rPr lang="en-GB" altLang="fr-FR" sz="1600">
                <a:latin typeface="Courier New" panose="02070309020205020404" pitchFamily="49" charset="0"/>
                <a:cs typeface="Courier New" panose="02070309020205020404" pitchFamily="49" charset="0"/>
              </a:rPr>
              <a:t>xmlns:xsd ="http://www.w3.org/2000/10/XMLSchema#"</a:t>
            </a:r>
            <a:endParaRPr lang="fr-FR" altLang="fr-FR" sz="1600">
              <a:cs typeface="Times New Roman" panose="02020603050405020304" pitchFamily="18" charset="0"/>
            </a:endParaRPr>
          </a:p>
          <a:p>
            <a:pPr algn="just" eaLnBrk="1" hangingPunct="1">
              <a:lnSpc>
                <a:spcPct val="80000"/>
              </a:lnSpc>
              <a:buFontTx/>
              <a:buNone/>
            </a:pPr>
            <a:r>
              <a:rPr lang="en-GB" altLang="fr-FR" sz="1600">
                <a:cs typeface="Times New Roman" panose="02020603050405020304" pitchFamily="18" charset="0"/>
              </a:rPr>
              <a:t> </a:t>
            </a:r>
            <a:endParaRPr lang="fr-FR" altLang="fr-FR" sz="1600">
              <a:cs typeface="Times New Roman" panose="02020603050405020304" pitchFamily="18" charset="0"/>
            </a:endParaRPr>
          </a:p>
          <a:p>
            <a:pPr algn="just" eaLnBrk="1" hangingPunct="1">
              <a:lnSpc>
                <a:spcPct val="80000"/>
              </a:lnSpc>
              <a:buFontTx/>
              <a:buNone/>
            </a:pPr>
            <a:r>
              <a:rPr lang="fr-FR" altLang="fr-FR" sz="1600">
                <a:cs typeface="Times New Roman" panose="02020603050405020304" pitchFamily="18" charset="0"/>
              </a:rPr>
              <a:t>Une ontologie DAML+OIL doit toujours contenir, après la déclaration des espaces de noms,</a:t>
            </a:r>
          </a:p>
          <a:p>
            <a:pPr algn="just" eaLnBrk="1" hangingPunct="1">
              <a:lnSpc>
                <a:spcPct val="80000"/>
              </a:lnSpc>
              <a:buFontTx/>
              <a:buNone/>
            </a:pPr>
            <a:r>
              <a:rPr lang="fr-FR" altLang="fr-FR" sz="1600">
                <a:cs typeface="Times New Roman" panose="02020603050405020304" pitchFamily="18" charset="0"/>
              </a:rPr>
              <a:t> un en-tête permettant de spécifier que ce qui suit dans le document est une ontologie</a:t>
            </a:r>
          </a:p>
          <a:p>
            <a:pPr algn="just" eaLnBrk="1" hangingPunct="1">
              <a:lnSpc>
                <a:spcPct val="80000"/>
              </a:lnSpc>
              <a:buFontTx/>
              <a:buNone/>
            </a:pPr>
            <a:r>
              <a:rPr lang="fr-FR" altLang="fr-FR" sz="1600">
                <a:cs typeface="Times New Roman" panose="02020603050405020304" pitchFamily="18" charset="0"/>
              </a:rPr>
              <a:t> DAML+OIL. Celle-ci est de la forme suivante :</a:t>
            </a:r>
          </a:p>
          <a:p>
            <a:pPr eaLnBrk="1" hangingPunct="1">
              <a:lnSpc>
                <a:spcPct val="80000"/>
              </a:lnSpc>
              <a:buFontTx/>
              <a:buNone/>
            </a:pPr>
            <a:endParaRPr lang="en-US" altLang="fr-FR" sz="1600">
              <a:latin typeface="Courier New" panose="02070309020205020404" pitchFamily="49" charset="0"/>
              <a:cs typeface="Courier New" panose="02070309020205020404" pitchFamily="49" charset="0"/>
            </a:endParaRPr>
          </a:p>
          <a:p>
            <a:pPr eaLnBrk="1" hangingPunct="1">
              <a:lnSpc>
                <a:spcPct val="80000"/>
              </a:lnSpc>
              <a:buFontTx/>
              <a:buNone/>
            </a:pPr>
            <a:r>
              <a:rPr lang="en-US" altLang="fr-FR" sz="1600">
                <a:latin typeface="Courier New" panose="02070309020205020404" pitchFamily="49" charset="0"/>
                <a:cs typeface="Courier New" panose="02070309020205020404" pitchFamily="49" charset="0"/>
              </a:rPr>
              <a:t>&lt;DAML+OIL:Ontology rdf:about="http://www.example.org/****"&gt; </a:t>
            </a:r>
            <a:endParaRPr lang="fr-FR" altLang="fr-FR" sz="1600">
              <a:cs typeface="Times New Roman" panose="02020603050405020304" pitchFamily="18" charset="0"/>
            </a:endParaRPr>
          </a:p>
          <a:p>
            <a:pPr algn="just" eaLnBrk="1" hangingPunct="1">
              <a:lnSpc>
                <a:spcPct val="80000"/>
              </a:lnSpc>
              <a:buFontTx/>
              <a:buNone/>
            </a:pPr>
            <a:r>
              <a:rPr lang="en-US" altLang="fr-FR" sz="1600">
                <a:solidFill>
                  <a:srgbClr val="000000"/>
                </a:solidFill>
                <a:cs typeface="Courier New" panose="02070309020205020404" pitchFamily="49" charset="0"/>
              </a:rPr>
              <a:t> </a:t>
            </a:r>
            <a:endParaRPr lang="fr-FR" altLang="fr-FR" sz="1600">
              <a:latin typeface="Courier New" panose="02070309020205020404" pitchFamily="49" charset="0"/>
              <a:cs typeface="Courier New" panose="02070309020205020404" pitchFamily="49" charset="0"/>
            </a:endParaRPr>
          </a:p>
        </p:txBody>
      </p:sp>
      <p:sp>
        <p:nvSpPr>
          <p:cNvPr id="110595" name="Espace réservé du numéro de diapositive 5">
            <a:extLst>
              <a:ext uri="{FF2B5EF4-FFF2-40B4-BE49-F238E27FC236}">
                <a16:creationId xmlns:a16="http://schemas.microsoft.com/office/drawing/2014/main" id="{276E6A65-3B35-4479-9A17-4C88380297C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C651E16-30A2-4BDE-8686-487A1ECD845E}" type="slidenum">
              <a:rPr lang="fr-FR" altLang="fr-FR" sz="1200">
                <a:solidFill>
                  <a:srgbClr val="898989"/>
                </a:solidFill>
                <a:latin typeface="Times New Roman" panose="02020603050405020304" pitchFamily="18" charset="0"/>
              </a:rPr>
              <a:pPr>
                <a:spcBef>
                  <a:spcPct val="0"/>
                </a:spcBef>
                <a:buFontTx/>
                <a:buNone/>
              </a:pPr>
              <a:t>53</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4C0A20E2-C6F8-41D0-BE76-7D9C13E93C1F}"/>
              </a:ext>
            </a:extLst>
          </p:cNvPr>
          <p:cNvSpPr>
            <a:spLocks noGrp="1"/>
          </p:cNvSpPr>
          <p:nvPr>
            <p:ph idx="1"/>
          </p:nvPr>
        </p:nvSpPr>
        <p:spPr>
          <a:xfrm>
            <a:off x="685800" y="333375"/>
            <a:ext cx="7772400" cy="6191250"/>
          </a:xfrm>
        </p:spPr>
        <p:txBody>
          <a:bodyPr/>
          <a:lstStyle/>
          <a:p>
            <a:pPr algn="just" eaLnBrk="1" hangingPunct="1">
              <a:lnSpc>
                <a:spcPct val="80000"/>
              </a:lnSpc>
              <a:buFontTx/>
              <a:buNone/>
            </a:pPr>
            <a:r>
              <a:rPr lang="fr-FR" altLang="fr-FR" sz="1600">
                <a:cs typeface="Times New Roman" panose="02020603050405020304" pitchFamily="18" charset="0"/>
              </a:rPr>
              <a:t> </a:t>
            </a:r>
          </a:p>
          <a:p>
            <a:pPr algn="just" eaLnBrk="1" hangingPunct="1">
              <a:lnSpc>
                <a:spcPct val="80000"/>
              </a:lnSpc>
              <a:buFontTx/>
              <a:buNone/>
            </a:pPr>
            <a:r>
              <a:rPr lang="fr-FR" altLang="fr-FR" sz="1600">
                <a:cs typeface="Times New Roman" panose="02020603050405020304" pitchFamily="18" charset="0"/>
              </a:rPr>
              <a:t>L’attribut </a:t>
            </a:r>
            <a:r>
              <a:rPr lang="fr-FR" altLang="fr-FR" sz="1600" i="1">
                <a:cs typeface="Times New Roman" panose="02020603050405020304" pitchFamily="18" charset="0"/>
              </a:rPr>
              <a:t>about</a:t>
            </a:r>
            <a:r>
              <a:rPr lang="fr-FR" altLang="fr-FR" sz="1600">
                <a:cs typeface="Times New Roman" panose="02020603050405020304" pitchFamily="18" charset="0"/>
              </a:rPr>
              <a:t> aura normalement toujours pour valeur l’URL du fichier courant indiquant</a:t>
            </a:r>
          </a:p>
          <a:p>
            <a:pPr algn="just" eaLnBrk="1" hangingPunct="1">
              <a:lnSpc>
                <a:spcPct val="80000"/>
              </a:lnSpc>
              <a:buFontTx/>
              <a:buNone/>
            </a:pPr>
            <a:r>
              <a:rPr lang="fr-FR" altLang="fr-FR" sz="1600">
                <a:cs typeface="Times New Roman" panose="02020603050405020304" pitchFamily="18" charset="0"/>
              </a:rPr>
              <a:t> que le sujet de ce document est ce document lui-même.</a:t>
            </a:r>
          </a:p>
          <a:p>
            <a:pPr eaLnBrk="1" hangingPunct="1">
              <a:lnSpc>
                <a:spcPct val="80000"/>
              </a:lnSpc>
              <a:buFontTx/>
              <a:buNone/>
            </a:pPr>
            <a:r>
              <a:rPr lang="fr-FR" altLang="fr-FR" sz="1600">
                <a:cs typeface="Times New Roman" panose="02020603050405020304" pitchFamily="18" charset="0"/>
              </a:rPr>
              <a:t> </a:t>
            </a:r>
          </a:p>
          <a:p>
            <a:pPr eaLnBrk="1" hangingPunct="1">
              <a:lnSpc>
                <a:spcPct val="80000"/>
              </a:lnSpc>
              <a:buFontTx/>
              <a:buNone/>
            </a:pPr>
            <a:r>
              <a:rPr lang="fr-FR" altLang="fr-FR" sz="1600">
                <a:cs typeface="Times New Roman" panose="02020603050405020304" pitchFamily="18" charset="0"/>
              </a:rPr>
              <a:t>L’entête peut être complété par les informations suivantes :</a:t>
            </a:r>
          </a:p>
          <a:p>
            <a:pPr eaLnBrk="1" hangingPunct="1">
              <a:lnSpc>
                <a:spcPct val="80000"/>
              </a:lnSpc>
              <a:buFontTx/>
              <a:buNone/>
            </a:pP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&lt;versionInfo&gt;</a:t>
            </a:r>
            <a:endParaRPr lang="fr-FR" altLang="fr-FR" sz="1600">
              <a:cs typeface="Times New Roman" panose="02020603050405020304" pitchFamily="18" charset="0"/>
            </a:endParaRPr>
          </a:p>
          <a:p>
            <a:pPr eaLnBrk="1" hangingPunct="1">
              <a:lnSpc>
                <a:spcPct val="80000"/>
              </a:lnSpc>
              <a:buFontTx/>
              <a:buNone/>
            </a:pPr>
            <a:r>
              <a:rPr lang="en-GB" altLang="fr-FR" sz="1600">
                <a:latin typeface="Courier New" panose="02070309020205020404" pitchFamily="49" charset="0"/>
                <a:cs typeface="Courier New" panose="02070309020205020404" pitchFamily="49" charset="0"/>
              </a:rPr>
              <a:t>$Id: reference.html,v1.00 2001/04/11 16:27:53 mdean Exp </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&lt;/versionInfo&gt;</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&lt;comment&gt; </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An example ontology</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&lt;/comment&gt;</a:t>
            </a:r>
            <a:endParaRPr lang="fr-FR" altLang="fr-FR" sz="1600">
              <a:cs typeface="Times New Roman" panose="02020603050405020304" pitchFamily="18" charset="0"/>
            </a:endParaRPr>
          </a:p>
          <a:p>
            <a:pPr eaLnBrk="1" hangingPunct="1">
              <a:lnSpc>
                <a:spcPct val="80000"/>
              </a:lnSpc>
              <a:buFontTx/>
              <a:buNone/>
            </a:pPr>
            <a:r>
              <a:rPr lang="fr-FR" altLang="fr-FR" sz="1600">
                <a:latin typeface="Courier New" panose="02070309020205020404" pitchFamily="49" charset="0"/>
                <a:cs typeface="Courier New" panose="02070309020205020404" pitchFamily="49" charset="0"/>
              </a:rPr>
              <a:t> </a:t>
            </a:r>
            <a:endParaRPr lang="fr-FR" altLang="fr-FR" sz="1600">
              <a:cs typeface="Times New Roman" panose="02020603050405020304" pitchFamily="18" charset="0"/>
            </a:endParaRPr>
          </a:p>
          <a:p>
            <a:pPr algn="just" eaLnBrk="1" hangingPunct="1">
              <a:lnSpc>
                <a:spcPct val="80000"/>
              </a:lnSpc>
              <a:buFontTx/>
              <a:buNone/>
            </a:pPr>
            <a:r>
              <a:rPr lang="fr-FR" altLang="fr-FR" sz="1600">
                <a:cs typeface="Times New Roman" panose="02020603050405020304" pitchFamily="18" charset="0"/>
              </a:rPr>
              <a:t> </a:t>
            </a:r>
          </a:p>
          <a:p>
            <a:pPr algn="just" eaLnBrk="1" hangingPunct="1">
              <a:lnSpc>
                <a:spcPct val="80000"/>
              </a:lnSpc>
              <a:buFontTx/>
              <a:buNone/>
            </a:pPr>
            <a:r>
              <a:rPr lang="fr-FR" altLang="fr-FR" sz="1600" b="1">
                <a:cs typeface="Times New Roman" panose="02020603050405020304" pitchFamily="18" charset="0"/>
              </a:rPr>
              <a:t>&lt; comment&gt; </a:t>
            </a:r>
            <a:r>
              <a:rPr lang="fr-FR" altLang="fr-FR" sz="1600">
                <a:cs typeface="Times New Roman" panose="02020603050405020304" pitchFamily="18" charset="0"/>
              </a:rPr>
              <a:t>permet de commenter l’ontologie.</a:t>
            </a:r>
          </a:p>
          <a:p>
            <a:pPr algn="just" eaLnBrk="1" hangingPunct="1">
              <a:lnSpc>
                <a:spcPct val="80000"/>
              </a:lnSpc>
              <a:buFontTx/>
              <a:buNone/>
            </a:pPr>
            <a:endParaRPr lang="fr-FR" altLang="fr-FR" sz="1600">
              <a:cs typeface="Times New Roman" panose="02020603050405020304" pitchFamily="18" charset="0"/>
            </a:endParaRPr>
          </a:p>
          <a:p>
            <a:pPr eaLnBrk="1" hangingPunct="1">
              <a:lnSpc>
                <a:spcPct val="80000"/>
              </a:lnSpc>
              <a:buFontTx/>
              <a:buNone/>
            </a:pPr>
            <a:r>
              <a:rPr lang="fr-FR" altLang="fr-FR" sz="1600" b="1">
                <a:cs typeface="Times New Roman" panose="02020603050405020304" pitchFamily="18" charset="0"/>
              </a:rPr>
              <a:t>&lt;versionInfo&gt;</a:t>
            </a:r>
            <a:r>
              <a:rPr lang="fr-FR" altLang="fr-FR" sz="1600">
                <a:cs typeface="Times New Roman" panose="02020603050405020304" pitchFamily="18" charset="0"/>
              </a:rPr>
              <a:t> permet de contrôler les versions. </a:t>
            </a:r>
          </a:p>
          <a:p>
            <a:pPr eaLnBrk="1" hangingPunct="1">
              <a:lnSpc>
                <a:spcPct val="80000"/>
              </a:lnSpc>
              <a:buFontTx/>
              <a:buNone/>
            </a:pPr>
            <a:r>
              <a:rPr lang="fr-FR" altLang="fr-FR" sz="1600"/>
              <a:t/>
            </a:r>
            <a:br>
              <a:rPr lang="fr-FR" altLang="fr-FR" sz="1600"/>
            </a:br>
            <a:r>
              <a:rPr lang="fr-FR" altLang="fr-FR" sz="1600">
                <a:cs typeface="Times New Roman" panose="02020603050405020304" pitchFamily="18" charset="0"/>
              </a:rPr>
              <a:t>Il faut toujours avoir à l'esprit que DAML+OIL représente une extension de RDF Schema, et que, par là, il continue de s'appuyer sur un grand nombre de propriétés définies dans ce langage.</a:t>
            </a:r>
          </a:p>
          <a:p>
            <a:pPr eaLnBrk="1" hangingPunct="1">
              <a:lnSpc>
                <a:spcPct val="80000"/>
              </a:lnSpc>
              <a:buFontTx/>
              <a:buNone/>
            </a:pPr>
            <a:r>
              <a:rPr lang="fr-FR" altLang="fr-FR" sz="1600">
                <a:cs typeface="Times New Roman" panose="02020603050405020304" pitchFamily="18" charset="0"/>
              </a:rPr>
              <a:t> </a:t>
            </a:r>
          </a:p>
          <a:p>
            <a:pPr eaLnBrk="1" hangingPunct="1">
              <a:lnSpc>
                <a:spcPct val="80000"/>
              </a:lnSpc>
            </a:pPr>
            <a:endParaRPr lang="fr-FR" altLang="fr-FR" sz="1600"/>
          </a:p>
          <a:p>
            <a:pPr algn="just" eaLnBrk="1" hangingPunct="1">
              <a:lnSpc>
                <a:spcPct val="80000"/>
              </a:lnSpc>
              <a:buFontTx/>
              <a:buNone/>
            </a:pPr>
            <a:endParaRPr lang="fr-FR" altLang="fr-FR" sz="1600">
              <a:cs typeface="Times New Roman" panose="02020603050405020304" pitchFamily="18" charset="0"/>
            </a:endParaRPr>
          </a:p>
          <a:p>
            <a:pPr eaLnBrk="1" hangingPunct="1">
              <a:lnSpc>
                <a:spcPct val="80000"/>
              </a:lnSpc>
              <a:buFontTx/>
              <a:buNone/>
            </a:pPr>
            <a:r>
              <a:rPr lang="fr-FR" altLang="fr-FR" sz="1600">
                <a:ea typeface="MS Mincho" panose="02020609040205080304" pitchFamily="49" charset="-128"/>
              </a:rPr>
              <a:t> </a:t>
            </a:r>
          </a:p>
          <a:p>
            <a:pPr algn="just" eaLnBrk="1" hangingPunct="1">
              <a:lnSpc>
                <a:spcPct val="80000"/>
              </a:lnSpc>
              <a:buFontTx/>
              <a:buNone/>
            </a:pPr>
            <a:r>
              <a:rPr lang="fr-FR" altLang="fr-FR" sz="1600">
                <a:cs typeface="Times New Roman" panose="02020603050405020304" pitchFamily="18" charset="0"/>
              </a:rPr>
              <a:t> </a:t>
            </a:r>
          </a:p>
          <a:p>
            <a:pPr algn="just" eaLnBrk="1" hangingPunct="1">
              <a:lnSpc>
                <a:spcPct val="80000"/>
              </a:lnSpc>
              <a:buFontTx/>
              <a:buNone/>
            </a:pPr>
            <a:r>
              <a:rPr lang="fr-FR" altLang="fr-FR" sz="1600">
                <a:latin typeface="Courier New" panose="02070309020205020404" pitchFamily="49" charset="0"/>
                <a:cs typeface="Courier New" panose="02070309020205020404" pitchFamily="49" charset="0"/>
              </a:rPr>
              <a:t> </a:t>
            </a:r>
            <a:endParaRPr lang="fr-FR" altLang="fr-FR" sz="1600">
              <a:cs typeface="Times New Roman" panose="02020603050405020304" pitchFamily="18" charset="0"/>
            </a:endParaRPr>
          </a:p>
          <a:p>
            <a:pPr algn="just" eaLnBrk="1" hangingPunct="1">
              <a:lnSpc>
                <a:spcPct val="80000"/>
              </a:lnSpc>
              <a:buFontTx/>
              <a:buNone/>
            </a:pPr>
            <a:r>
              <a:rPr lang="fr-FR" altLang="fr-FR" sz="1600">
                <a:latin typeface="Courier New" panose="02070309020205020404" pitchFamily="49" charset="0"/>
                <a:cs typeface="Courier New" panose="02070309020205020404" pitchFamily="49" charset="0"/>
              </a:rPr>
              <a:t> </a:t>
            </a:r>
            <a:endParaRPr lang="fr-FR" altLang="fr-FR" sz="1600">
              <a:cs typeface="Times New Roman" panose="02020603050405020304" pitchFamily="18" charset="0"/>
            </a:endParaRPr>
          </a:p>
          <a:p>
            <a:pPr algn="just" eaLnBrk="1" hangingPunct="1">
              <a:lnSpc>
                <a:spcPct val="80000"/>
              </a:lnSpc>
              <a:buFontTx/>
              <a:buNone/>
            </a:pPr>
            <a:r>
              <a:rPr lang="fr-FR" altLang="fr-FR" sz="1600">
                <a:cs typeface="Times New Roman" panose="02020603050405020304" pitchFamily="18" charset="0"/>
              </a:rPr>
              <a:t>-</a:t>
            </a:r>
          </a:p>
          <a:p>
            <a:pPr algn="just" eaLnBrk="1" hangingPunct="1">
              <a:lnSpc>
                <a:spcPct val="80000"/>
              </a:lnSpc>
              <a:buFontTx/>
              <a:buNone/>
            </a:pPr>
            <a:r>
              <a:rPr lang="fr-FR" altLang="fr-FR" sz="1600">
                <a:cs typeface="Times New Roman" panose="02020603050405020304" pitchFamily="18" charset="0"/>
              </a:rPr>
              <a:t> </a:t>
            </a:r>
          </a:p>
          <a:p>
            <a:pPr algn="just" eaLnBrk="1" hangingPunct="1">
              <a:lnSpc>
                <a:spcPct val="80000"/>
              </a:lnSpc>
              <a:buFontTx/>
              <a:buNone/>
            </a:pPr>
            <a:r>
              <a:rPr lang="fr-FR" altLang="fr-FR" sz="1600">
                <a:cs typeface="Times New Roman" panose="02020603050405020304" pitchFamily="18" charset="0"/>
              </a:rPr>
              <a:t> </a:t>
            </a:r>
          </a:p>
          <a:p>
            <a:pPr algn="just" eaLnBrk="1" hangingPunct="1">
              <a:lnSpc>
                <a:spcPct val="80000"/>
              </a:lnSpc>
              <a:buFontTx/>
              <a:buNone/>
            </a:pPr>
            <a:r>
              <a:rPr lang="fr-FR" altLang="fr-FR" sz="1600">
                <a:cs typeface="Times New Roman" panose="02020603050405020304" pitchFamily="18" charset="0"/>
              </a:rPr>
              <a:t>-       </a:t>
            </a:r>
          </a:p>
          <a:p>
            <a:pPr algn="just" eaLnBrk="1" hangingPunct="1">
              <a:lnSpc>
                <a:spcPct val="80000"/>
              </a:lnSpc>
              <a:buFontTx/>
              <a:buNone/>
            </a:pPr>
            <a:endParaRPr lang="fr-FR" altLang="fr-FR" sz="1600">
              <a:latin typeface="Courier New" panose="02070309020205020404" pitchFamily="49" charset="0"/>
              <a:cs typeface="Courier New" panose="02070309020205020404" pitchFamily="49" charset="0"/>
            </a:endParaRPr>
          </a:p>
        </p:txBody>
      </p:sp>
      <p:sp>
        <p:nvSpPr>
          <p:cNvPr id="112643" name="Espace réservé du numéro de diapositive 5">
            <a:extLst>
              <a:ext uri="{FF2B5EF4-FFF2-40B4-BE49-F238E27FC236}">
                <a16:creationId xmlns:a16="http://schemas.microsoft.com/office/drawing/2014/main" id="{8B4EB292-6CB8-4283-8C2C-349899BA405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526B0C5-84F5-4494-9781-0F97A882A7BF}" type="slidenum">
              <a:rPr lang="fr-FR" altLang="fr-FR" sz="1200">
                <a:solidFill>
                  <a:srgbClr val="898989"/>
                </a:solidFill>
                <a:latin typeface="Times New Roman" panose="02020603050405020304" pitchFamily="18" charset="0"/>
              </a:rPr>
              <a:pPr>
                <a:spcBef>
                  <a:spcPct val="0"/>
                </a:spcBef>
                <a:buFontTx/>
                <a:buNone/>
              </a:pPr>
              <a:t>54</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a:extLst>
              <a:ext uri="{FF2B5EF4-FFF2-40B4-BE49-F238E27FC236}">
                <a16:creationId xmlns:a16="http://schemas.microsoft.com/office/drawing/2014/main" id="{6ACF21B7-DB47-416F-86F4-254BE5AB5060}"/>
              </a:ext>
            </a:extLst>
          </p:cNvPr>
          <p:cNvSpPr>
            <a:spLocks noGrp="1"/>
          </p:cNvSpPr>
          <p:nvPr>
            <p:ph idx="1"/>
          </p:nvPr>
        </p:nvSpPr>
        <p:spPr>
          <a:xfrm>
            <a:off x="685800" y="188913"/>
            <a:ext cx="7772400" cy="6335712"/>
          </a:xfrm>
        </p:spPr>
        <p:txBody>
          <a:bodyPr/>
          <a:lstStyle/>
          <a:p>
            <a:pPr algn="ctr" eaLnBrk="1" hangingPunct="1">
              <a:lnSpc>
                <a:spcPct val="80000"/>
              </a:lnSpc>
              <a:buFontTx/>
              <a:buNone/>
            </a:pPr>
            <a:r>
              <a:rPr lang="fr-FR" altLang="fr-FR" sz="1800" b="1">
                <a:solidFill>
                  <a:srgbClr val="FF0000"/>
                </a:solidFill>
              </a:rPr>
              <a:t>Langage de représentation ( OWL)</a:t>
            </a:r>
          </a:p>
          <a:p>
            <a:pPr eaLnBrk="1" hangingPunct="1">
              <a:lnSpc>
                <a:spcPct val="80000"/>
              </a:lnSpc>
            </a:pPr>
            <a:endParaRPr lang="fr-FR" altLang="fr-FR" sz="1800" b="1">
              <a:solidFill>
                <a:srgbClr val="FF0000"/>
              </a:solidFill>
            </a:endParaRPr>
          </a:p>
          <a:p>
            <a:pPr eaLnBrk="1" hangingPunct="1">
              <a:lnSpc>
                <a:spcPct val="80000"/>
              </a:lnSpc>
              <a:buFontTx/>
              <a:buNone/>
            </a:pPr>
            <a:r>
              <a:rPr lang="fr-FR" altLang="fr-FR" sz="1600"/>
              <a:t>OWL = DAML + OIL ?</a:t>
            </a:r>
          </a:p>
          <a:p>
            <a:pPr eaLnBrk="1" hangingPunct="1">
              <a:lnSpc>
                <a:spcPct val="80000"/>
              </a:lnSpc>
            </a:pPr>
            <a:r>
              <a:rPr lang="fr-FR" altLang="fr-FR" sz="1600"/>
              <a:t>Standardiser les moyens de définir des ontologies qui peuvent être utilisées sur le Web</a:t>
            </a:r>
          </a:p>
          <a:p>
            <a:pPr eaLnBrk="1" hangingPunct="1">
              <a:lnSpc>
                <a:spcPct val="80000"/>
              </a:lnSpc>
              <a:buFontTx/>
              <a:buNone/>
            </a:pPr>
            <a:r>
              <a:rPr lang="fr-FR" altLang="fr-FR" sz="1600"/>
              <a:t>à partir de RDFS </a:t>
            </a:r>
          </a:p>
          <a:p>
            <a:pPr lvl="1" eaLnBrk="1" hangingPunct="1">
              <a:lnSpc>
                <a:spcPct val="80000"/>
              </a:lnSpc>
              <a:buFont typeface="Wingdings" panose="05000000000000000000" pitchFamily="2" charset="2"/>
              <a:buChar char="§"/>
            </a:pPr>
            <a:r>
              <a:rPr lang="fr-FR" altLang="fr-FR" sz="1600"/>
              <a:t>classes, propriétés, relations de sous-classes et de sous-propriétés</a:t>
            </a:r>
          </a:p>
          <a:p>
            <a:pPr eaLnBrk="1" hangingPunct="1">
              <a:lnSpc>
                <a:spcPct val="80000"/>
              </a:lnSpc>
            </a:pPr>
            <a:r>
              <a:rPr lang="fr-FR" altLang="fr-FR" sz="1600"/>
              <a:t>Étendre ces constructions pour permettre des relations plus complexes entre entités</a:t>
            </a:r>
          </a:p>
          <a:p>
            <a:pPr eaLnBrk="1" hangingPunct="1">
              <a:lnSpc>
                <a:spcPct val="80000"/>
              </a:lnSpc>
            </a:pPr>
            <a:r>
              <a:rPr lang="fr-FR" altLang="fr-FR" sz="1600"/>
              <a:t>Découle de nombreux travaux en KR : frames et surtout les logiques de description</a:t>
            </a:r>
          </a:p>
          <a:p>
            <a:pPr eaLnBrk="1" hangingPunct="1">
              <a:lnSpc>
                <a:spcPct val="80000"/>
              </a:lnSpc>
              <a:buFontTx/>
              <a:buNone/>
            </a:pPr>
            <a:r>
              <a:rPr lang="fr-FR" altLang="fr-FR" sz="1600"/>
              <a:t>	XML </a:t>
            </a:r>
            <a:r>
              <a:rPr lang="fr-FR" altLang="fr-FR" sz="1600">
                <a:sym typeface="Wingdings" panose="05000000000000000000" pitchFamily="2" charset="2"/>
              </a:rPr>
              <a:t></a:t>
            </a:r>
            <a:r>
              <a:rPr lang="fr-FR" altLang="fr-FR" sz="1600">
                <a:sym typeface="Monotype Sorts" pitchFamily="2" charset="2"/>
              </a:rPr>
              <a:t> RDF </a:t>
            </a:r>
            <a:r>
              <a:rPr lang="fr-FR" altLang="fr-FR" sz="1600">
                <a:sym typeface="Wingdings" panose="05000000000000000000" pitchFamily="2" charset="2"/>
              </a:rPr>
              <a:t></a:t>
            </a:r>
            <a:r>
              <a:rPr lang="fr-FR" altLang="fr-FR" sz="1600">
                <a:sym typeface="Monotype Sorts" pitchFamily="2" charset="2"/>
              </a:rPr>
              <a:t> RDFS </a:t>
            </a:r>
            <a:r>
              <a:rPr lang="fr-FR" altLang="fr-FR" sz="1600">
                <a:sym typeface="Wingdings" panose="05000000000000000000" pitchFamily="2" charset="2"/>
              </a:rPr>
              <a:t></a:t>
            </a:r>
            <a:r>
              <a:rPr lang="fr-FR" altLang="fr-FR" sz="1600">
                <a:sym typeface="Monotype Sorts" pitchFamily="2" charset="2"/>
              </a:rPr>
              <a:t> DAML+OIL : langage de représentation d’ontologies</a:t>
            </a:r>
          </a:p>
          <a:p>
            <a:pPr eaLnBrk="1" hangingPunct="1">
              <a:lnSpc>
                <a:spcPct val="80000"/>
              </a:lnSpc>
              <a:buFontTx/>
              <a:buNone/>
            </a:pPr>
            <a:endParaRPr lang="fr-FR" altLang="fr-FR" sz="1600">
              <a:sym typeface="Monotype Sorts" pitchFamily="2" charset="2"/>
            </a:endParaRPr>
          </a:p>
          <a:p>
            <a:pPr eaLnBrk="1" hangingPunct="1">
              <a:lnSpc>
                <a:spcPct val="80000"/>
              </a:lnSpc>
            </a:pPr>
            <a:r>
              <a:rPr lang="fr-FR" altLang="fr-FR" sz="1600"/>
              <a:t>Quels choix pour  l'OWL ?</a:t>
            </a:r>
            <a:endParaRPr lang="fr-FR" altLang="fr-FR" sz="1600">
              <a:solidFill>
                <a:srgbClr val="CC0066"/>
              </a:solidFill>
            </a:endParaRPr>
          </a:p>
          <a:p>
            <a:pPr eaLnBrk="1" hangingPunct="1">
              <a:lnSpc>
                <a:spcPct val="80000"/>
              </a:lnSpc>
              <a:buFontTx/>
              <a:buNone/>
            </a:pPr>
            <a:r>
              <a:rPr lang="fr-FR" altLang="fr-FR" sz="1600"/>
              <a:t>Quel niveau de complexité est nécessaire ?</a:t>
            </a:r>
          </a:p>
          <a:p>
            <a:pPr lvl="1" eaLnBrk="1" hangingPunct="1">
              <a:lnSpc>
                <a:spcPct val="80000"/>
              </a:lnSpc>
              <a:buFont typeface="Wingdings" panose="05000000000000000000" pitchFamily="2" charset="2"/>
              <a:buChar char="§"/>
            </a:pPr>
            <a:r>
              <a:rPr lang="fr-FR" altLang="fr-FR" sz="1600"/>
              <a:t>complexité algorithmique des mécanismes d'inférences</a:t>
            </a:r>
          </a:p>
          <a:p>
            <a:pPr lvl="1" eaLnBrk="1" hangingPunct="1">
              <a:lnSpc>
                <a:spcPct val="80000"/>
              </a:lnSpc>
              <a:buFont typeface="Wingdings" panose="05000000000000000000" pitchFamily="2" charset="2"/>
              <a:buChar char="§"/>
            </a:pPr>
            <a:r>
              <a:rPr lang="fr-FR" altLang="fr-FR" sz="1600"/>
              <a:t>complexité technique pour les constructeurs d'outils</a:t>
            </a:r>
          </a:p>
          <a:p>
            <a:pPr lvl="1" eaLnBrk="1" hangingPunct="1">
              <a:lnSpc>
                <a:spcPct val="80000"/>
              </a:lnSpc>
              <a:buFont typeface="Wingdings" panose="05000000000000000000" pitchFamily="2" charset="2"/>
              <a:buChar char="§"/>
            </a:pPr>
            <a:r>
              <a:rPr lang="fr-FR" altLang="fr-FR" sz="1600"/>
              <a:t>complexité conceptuelle pour l'utilisateur moyen</a:t>
            </a:r>
          </a:p>
          <a:p>
            <a:pPr eaLnBrk="1" hangingPunct="1">
              <a:lnSpc>
                <a:spcPct val="80000"/>
              </a:lnSpc>
              <a:buFontTx/>
              <a:buNone/>
            </a:pPr>
            <a:r>
              <a:rPr lang="fr-FR" altLang="fr-FR" sz="1600"/>
              <a:t>	Qu'est-ce qui est vraiment utilisé pour la construction d'ontologies (</a:t>
            </a:r>
            <a:r>
              <a:rPr lang="fr-FR" altLang="fr-FR" sz="1600" i="1"/>
              <a:t>Constatations) </a:t>
            </a:r>
            <a:r>
              <a:rPr lang="fr-FR" altLang="fr-FR" sz="1600"/>
              <a:t>?</a:t>
            </a:r>
          </a:p>
          <a:p>
            <a:pPr lvl="1" eaLnBrk="1" hangingPunct="1">
              <a:lnSpc>
                <a:spcPct val="80000"/>
              </a:lnSpc>
              <a:buFont typeface="Wingdings" panose="05000000000000000000" pitchFamily="2" charset="2"/>
              <a:buChar char="§"/>
            </a:pPr>
            <a:r>
              <a:rPr lang="fr-FR" altLang="fr-FR" sz="1600"/>
              <a:t>seulement une partie des constructions de DAML+OIL </a:t>
            </a:r>
          </a:p>
          <a:p>
            <a:pPr lvl="1" eaLnBrk="1" hangingPunct="1">
              <a:lnSpc>
                <a:spcPct val="80000"/>
              </a:lnSpc>
              <a:buFont typeface="Wingdings" panose="05000000000000000000" pitchFamily="2" charset="2"/>
              <a:buChar char="§"/>
            </a:pPr>
            <a:r>
              <a:rPr lang="fr-FR" altLang="fr-FR" sz="1600"/>
              <a:t>pas ou peu de raisonnement de subsomption automatique</a:t>
            </a:r>
          </a:p>
          <a:p>
            <a:pPr eaLnBrk="1" hangingPunct="1">
              <a:lnSpc>
                <a:spcPct val="80000"/>
              </a:lnSpc>
              <a:buFontTx/>
              <a:buNone/>
            </a:pPr>
            <a:r>
              <a:rPr lang="fr-FR" altLang="fr-FR" sz="1600"/>
              <a:t>	Fonder l'OWL sur une LD pour disposer d'une sémantique formelle</a:t>
            </a:r>
          </a:p>
          <a:p>
            <a:pPr lvl="1" eaLnBrk="1" hangingPunct="1">
              <a:lnSpc>
                <a:spcPct val="80000"/>
              </a:lnSpc>
              <a:buFont typeface="Wingdings" panose="05000000000000000000" pitchFamily="2" charset="2"/>
              <a:buChar char="§"/>
            </a:pPr>
            <a:r>
              <a:rPr lang="fr-FR" altLang="fr-FR" sz="1600"/>
              <a:t>nécessaire pour vérifier la consistance des ontologies</a:t>
            </a:r>
          </a:p>
          <a:p>
            <a:pPr lvl="1" eaLnBrk="1" hangingPunct="1">
              <a:lnSpc>
                <a:spcPct val="80000"/>
              </a:lnSpc>
              <a:buFont typeface="Wingdings" panose="05000000000000000000" pitchFamily="2" charset="2"/>
              <a:buChar char="§"/>
            </a:pPr>
            <a:r>
              <a:rPr lang="fr-FR" altLang="fr-FR" sz="1600"/>
              <a:t>nécessité ou non de mécanismes inférentiels ?</a:t>
            </a:r>
          </a:p>
          <a:p>
            <a:pPr eaLnBrk="1" hangingPunct="1">
              <a:lnSpc>
                <a:spcPct val="80000"/>
              </a:lnSpc>
              <a:buFontTx/>
              <a:buNone/>
            </a:pPr>
            <a:r>
              <a:rPr lang="fr-FR" altLang="fr-FR" sz="1600"/>
              <a:t>	Réduction de la complexité conceptuelle</a:t>
            </a:r>
          </a:p>
          <a:p>
            <a:pPr lvl="1" eaLnBrk="1" hangingPunct="1">
              <a:lnSpc>
                <a:spcPct val="80000"/>
              </a:lnSpc>
              <a:buFont typeface="Wingdings" panose="05000000000000000000" pitchFamily="2" charset="2"/>
              <a:buChar char="§"/>
            </a:pPr>
            <a:r>
              <a:rPr lang="fr-FR" altLang="fr-FR" sz="1600"/>
              <a:t>réduction des nombreuses constructions du langage  DAML-OIL ?</a:t>
            </a:r>
          </a:p>
          <a:p>
            <a:pPr eaLnBrk="1" hangingPunct="1">
              <a:lnSpc>
                <a:spcPct val="80000"/>
              </a:lnSpc>
            </a:pPr>
            <a:endParaRPr lang="fr-FR" altLang="fr-FR" sz="1600"/>
          </a:p>
        </p:txBody>
      </p:sp>
      <p:sp>
        <p:nvSpPr>
          <p:cNvPr id="114691" name="Espace réservé du numéro de diapositive 5">
            <a:extLst>
              <a:ext uri="{FF2B5EF4-FFF2-40B4-BE49-F238E27FC236}">
                <a16:creationId xmlns:a16="http://schemas.microsoft.com/office/drawing/2014/main" id="{EB2F8834-E85B-4014-8AE9-5DEAE0741EC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AD2940F-F163-48FC-A9D4-D2A67892B100}" type="slidenum">
              <a:rPr lang="fr-FR" altLang="fr-FR" sz="1200">
                <a:solidFill>
                  <a:srgbClr val="898989"/>
                </a:solidFill>
                <a:latin typeface="Times New Roman" panose="02020603050405020304" pitchFamily="18" charset="0"/>
              </a:rPr>
              <a:pPr>
                <a:spcBef>
                  <a:spcPct val="0"/>
                </a:spcBef>
                <a:buFontTx/>
                <a:buNone/>
              </a:pPr>
              <a:t>55</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a:extLst>
              <a:ext uri="{FF2B5EF4-FFF2-40B4-BE49-F238E27FC236}">
                <a16:creationId xmlns:a16="http://schemas.microsoft.com/office/drawing/2014/main" id="{D3C1570C-61AD-4243-AF61-B13DA39F17C5}"/>
              </a:ext>
            </a:extLst>
          </p:cNvPr>
          <p:cNvSpPr>
            <a:spLocks noGrp="1"/>
          </p:cNvSpPr>
          <p:nvPr>
            <p:ph idx="1"/>
          </p:nvPr>
        </p:nvSpPr>
        <p:spPr>
          <a:xfrm>
            <a:off x="685800" y="765175"/>
            <a:ext cx="7772400" cy="5330825"/>
          </a:xfrm>
        </p:spPr>
        <p:txBody>
          <a:bodyPr/>
          <a:lstStyle/>
          <a:p>
            <a:pPr eaLnBrk="1" hangingPunct="1">
              <a:lnSpc>
                <a:spcPct val="80000"/>
              </a:lnSpc>
              <a:buFontTx/>
              <a:buNone/>
            </a:pPr>
            <a:r>
              <a:rPr lang="fr-FR" altLang="fr-FR" sz="1600" b="1"/>
              <a:t>Que signifie l'acronyme OWL ?</a:t>
            </a:r>
          </a:p>
          <a:p>
            <a:pPr eaLnBrk="1" hangingPunct="1">
              <a:lnSpc>
                <a:spcPct val="80000"/>
              </a:lnSpc>
              <a:buFontTx/>
              <a:buNone/>
            </a:pPr>
            <a:endParaRPr lang="fr-FR" altLang="fr-FR" sz="1600" b="1"/>
          </a:p>
          <a:p>
            <a:pPr eaLnBrk="1" hangingPunct="1">
              <a:lnSpc>
                <a:spcPct val="80000"/>
              </a:lnSpc>
            </a:pPr>
            <a:endParaRPr lang="fr-FR" altLang="fr-FR" sz="1600"/>
          </a:p>
          <a:p>
            <a:pPr eaLnBrk="1" hangingPunct="1">
              <a:lnSpc>
                <a:spcPct val="80000"/>
              </a:lnSpc>
            </a:pPr>
            <a:r>
              <a:rPr lang="fr-FR" altLang="fr-FR" sz="1600"/>
              <a:t>OWL n'est pas un vrai acronyme. "Web Ontology Language" aurait dû utiliser "WOL", mais le Groupe de Travail n'a pas souhaité conserver cette abréviation et a donc décidé d'utiliser OWL.</a:t>
            </a:r>
          </a:p>
        </p:txBody>
      </p:sp>
      <p:sp>
        <p:nvSpPr>
          <p:cNvPr id="116739" name="Espace réservé du numéro de diapositive 5">
            <a:extLst>
              <a:ext uri="{FF2B5EF4-FFF2-40B4-BE49-F238E27FC236}">
                <a16:creationId xmlns:a16="http://schemas.microsoft.com/office/drawing/2014/main" id="{24A61272-13BE-4C51-9B93-ACB08B368E4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C2FFCF0-62C4-495B-A92A-F9FA1E587839}" type="slidenum">
              <a:rPr lang="fr-FR" altLang="fr-FR" sz="1200">
                <a:solidFill>
                  <a:srgbClr val="898989"/>
                </a:solidFill>
                <a:latin typeface="Times New Roman" panose="02020603050405020304" pitchFamily="18" charset="0"/>
              </a:rPr>
              <a:pPr>
                <a:spcBef>
                  <a:spcPct val="0"/>
                </a:spcBef>
                <a:buFontTx/>
                <a:buNone/>
              </a:pPr>
              <a:t>56</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AE24C5F2-C774-495E-8828-71EE9572ABD1}"/>
              </a:ext>
            </a:extLst>
          </p:cNvPr>
          <p:cNvSpPr>
            <a:spLocks noGrp="1"/>
          </p:cNvSpPr>
          <p:nvPr>
            <p:ph type="title"/>
          </p:nvPr>
        </p:nvSpPr>
        <p:spPr>
          <a:xfrm>
            <a:off x="1500188" y="284163"/>
            <a:ext cx="6669087" cy="1182687"/>
          </a:xfrm>
        </p:spPr>
        <p:txBody>
          <a:bodyPr/>
          <a:lstStyle/>
          <a:p>
            <a:pPr eaLnBrk="1" hangingPunct="1"/>
            <a:r>
              <a:rPr lang="en-US" altLang="fr-FR" sz="2400"/>
              <a:t>Web Ontology Language</a:t>
            </a:r>
            <a:br>
              <a:rPr lang="en-US" altLang="fr-FR" sz="2400"/>
            </a:br>
            <a:r>
              <a:rPr lang="en-US" altLang="fr-FR" sz="2400"/>
              <a:t> </a:t>
            </a:r>
            <a:r>
              <a:rPr lang="en-US" altLang="fr-FR" sz="2400" b="1"/>
              <a:t>OWL</a:t>
            </a:r>
            <a:r>
              <a:rPr lang="en-US" altLang="fr-FR" sz="2400"/>
              <a:t> </a:t>
            </a:r>
            <a:endParaRPr lang="en-GB" altLang="fr-FR" sz="2400"/>
          </a:p>
        </p:txBody>
      </p:sp>
      <p:sp>
        <p:nvSpPr>
          <p:cNvPr id="118787" name="Espace réservé du numéro de diapositive 4">
            <a:extLst>
              <a:ext uri="{FF2B5EF4-FFF2-40B4-BE49-F238E27FC236}">
                <a16:creationId xmlns:a16="http://schemas.microsoft.com/office/drawing/2014/main" id="{17C5FBF1-3030-4C80-A444-F6791521B50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26E3B5B-6F6D-450F-9A28-677870F2C855}" type="slidenum">
              <a:rPr lang="fr-FR" altLang="fr-FR" sz="1200">
                <a:solidFill>
                  <a:srgbClr val="898989"/>
                </a:solidFill>
                <a:latin typeface="Times New Roman" panose="02020603050405020304" pitchFamily="18" charset="0"/>
              </a:rPr>
              <a:pPr>
                <a:spcBef>
                  <a:spcPct val="0"/>
                </a:spcBef>
                <a:buFontTx/>
                <a:buNone/>
              </a:pPr>
              <a:t>57</a:t>
            </a:fld>
            <a:endParaRPr lang="fr-FR" altLang="fr-FR" sz="1200">
              <a:solidFill>
                <a:srgbClr val="898989"/>
              </a:solidFill>
              <a:latin typeface="Times New Roman" panose="02020603050405020304" pitchFamily="18" charset="0"/>
            </a:endParaRPr>
          </a:p>
        </p:txBody>
      </p:sp>
      <p:grpSp>
        <p:nvGrpSpPr>
          <p:cNvPr id="118788" name="Group 3">
            <a:extLst>
              <a:ext uri="{FF2B5EF4-FFF2-40B4-BE49-F238E27FC236}">
                <a16:creationId xmlns:a16="http://schemas.microsoft.com/office/drawing/2014/main" id="{32430AE9-431D-4084-A267-91C7E91D4C70}"/>
              </a:ext>
            </a:extLst>
          </p:cNvPr>
          <p:cNvGrpSpPr>
            <a:grpSpLocks/>
          </p:cNvGrpSpPr>
          <p:nvPr/>
        </p:nvGrpSpPr>
        <p:grpSpPr bwMode="auto">
          <a:xfrm>
            <a:off x="5815013" y="2173288"/>
            <a:ext cx="2973387" cy="2960687"/>
            <a:chOff x="2475" y="2736"/>
            <a:chExt cx="836" cy="845"/>
          </a:xfrm>
        </p:grpSpPr>
        <p:pic>
          <p:nvPicPr>
            <p:cNvPr id="118790" name="Picture 4">
              <a:extLst>
                <a:ext uri="{FF2B5EF4-FFF2-40B4-BE49-F238E27FC236}">
                  <a16:creationId xmlns:a16="http://schemas.microsoft.com/office/drawing/2014/main" id="{98848C6A-71C0-4EDF-A590-F07479CFAD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5" y="2736"/>
              <a:ext cx="836" cy="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pic>
        <p:sp>
          <p:nvSpPr>
            <p:cNvPr id="118791" name="Text Box 5">
              <a:extLst>
                <a:ext uri="{FF2B5EF4-FFF2-40B4-BE49-F238E27FC236}">
                  <a16:creationId xmlns:a16="http://schemas.microsoft.com/office/drawing/2014/main" id="{C214E809-56F7-4A3E-BECD-F15FF8EB0239}"/>
                </a:ext>
              </a:extLst>
            </p:cNvPr>
            <p:cNvSpPr txBox="1">
              <a:spLocks noChangeArrowheads="1"/>
            </p:cNvSpPr>
            <p:nvPr/>
          </p:nvSpPr>
          <p:spPr bwMode="auto">
            <a:xfrm>
              <a:off x="2819" y="3450"/>
              <a:ext cx="251"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kumimoji="1" lang="en-US" altLang="fr-FR" sz="2400" b="1">
                  <a:latin typeface="Matura MT Script Capitals" panose="020B0604020202020204" pitchFamily="66" charset="0"/>
                  <a:ea typeface="MS PGothic" panose="020B0600070205080204" pitchFamily="34" charset="-128"/>
                </a:rPr>
                <a:t>OWL</a:t>
              </a:r>
              <a:endParaRPr kumimoji="1" lang="en-US" altLang="fr-FR" sz="1600" b="1">
                <a:latin typeface="Matura MT Script Capitals" panose="020B0604020202020204" pitchFamily="66" charset="0"/>
                <a:ea typeface="MS PGothic" panose="020B0600070205080204" pitchFamily="34" charset="-128"/>
              </a:endParaRPr>
            </a:p>
          </p:txBody>
        </p:sp>
      </p:grpSp>
      <p:sp>
        <p:nvSpPr>
          <p:cNvPr id="118789" name="Rectangle 6">
            <a:extLst>
              <a:ext uri="{FF2B5EF4-FFF2-40B4-BE49-F238E27FC236}">
                <a16:creationId xmlns:a16="http://schemas.microsoft.com/office/drawing/2014/main" id="{6E483A10-C0E3-4E32-AE80-4D80DF12D027}"/>
              </a:ext>
            </a:extLst>
          </p:cNvPr>
          <p:cNvSpPr>
            <a:spLocks noChangeArrowheads="1"/>
          </p:cNvSpPr>
          <p:nvPr/>
        </p:nvSpPr>
        <p:spPr bwMode="auto">
          <a:xfrm>
            <a:off x="534988" y="1754188"/>
            <a:ext cx="5006975" cy="4632325"/>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Char char="•"/>
            </a:pPr>
            <a:r>
              <a:rPr lang="en-US" altLang="fr-FR" sz="1600">
                <a:latin typeface="Times New Roman" panose="02020603050405020304" pitchFamily="18" charset="0"/>
              </a:rPr>
              <a:t>Introduction</a:t>
            </a:r>
          </a:p>
          <a:p>
            <a:pPr>
              <a:buFontTx/>
              <a:buChar char="•"/>
            </a:pPr>
            <a:endParaRPr lang="en-US" altLang="fr-FR" sz="1600">
              <a:latin typeface="Times New Roman" panose="02020603050405020304" pitchFamily="18" charset="0"/>
            </a:endParaRPr>
          </a:p>
          <a:p>
            <a:pPr>
              <a:buFontTx/>
              <a:buChar char="•"/>
            </a:pPr>
            <a:r>
              <a:rPr lang="en-US" altLang="fr-FR" sz="1600">
                <a:latin typeface="Times New Roman" panose="02020603050405020304" pitchFamily="18" charset="0"/>
              </a:rPr>
              <a:t>Structure</a:t>
            </a:r>
          </a:p>
          <a:p>
            <a:pPr>
              <a:buFontTx/>
              <a:buChar char="•"/>
            </a:pPr>
            <a:endParaRPr lang="en-US" altLang="fr-FR" sz="1600">
              <a:latin typeface="Times New Roman" panose="02020603050405020304" pitchFamily="18" charset="0"/>
            </a:endParaRPr>
          </a:p>
          <a:p>
            <a:pPr>
              <a:buFontTx/>
              <a:buChar char="•"/>
            </a:pPr>
            <a:r>
              <a:rPr lang="en-US" altLang="fr-FR" sz="1600">
                <a:latin typeface="Times New Roman" panose="02020603050405020304" pitchFamily="18" charset="0"/>
              </a:rPr>
              <a:t>Exemples de syntaxe OWL</a:t>
            </a:r>
          </a:p>
          <a:p>
            <a:pPr>
              <a:buFontTx/>
              <a:buChar char="•"/>
            </a:pPr>
            <a:endParaRPr lang="en-US" altLang="fr-FR" sz="1600">
              <a:latin typeface="Times New Roman" panose="02020603050405020304" pitchFamily="18" charset="0"/>
            </a:endParaRPr>
          </a:p>
          <a:p>
            <a:pPr>
              <a:buFontTx/>
              <a:buChar char="•"/>
            </a:pPr>
            <a:r>
              <a:rPr lang="en-US" altLang="fr-FR" sz="1600">
                <a:latin typeface="Times New Roman" panose="02020603050405020304" pitchFamily="18" charset="0"/>
              </a:rPr>
              <a:t>Forces et faiblesses</a:t>
            </a:r>
          </a:p>
          <a:p>
            <a:pPr>
              <a:buFontTx/>
              <a:buChar char="•"/>
            </a:pPr>
            <a:endParaRPr lang="en-US" altLang="fr-FR" sz="1600">
              <a:latin typeface="Times New Roman" panose="02020603050405020304" pitchFamily="18" charset="0"/>
            </a:endParaRPr>
          </a:p>
          <a:p>
            <a:pPr>
              <a:buFontTx/>
              <a:buChar char="•"/>
            </a:pPr>
            <a:r>
              <a:rPr lang="en-US" altLang="fr-FR" sz="1600">
                <a:latin typeface="Times New Roman" panose="02020603050405020304" pitchFamily="18" charset="0"/>
              </a:rPr>
              <a:t>Outils et applications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0D8944CE-B6C6-4F1C-936D-1C4EC3369035}"/>
              </a:ext>
            </a:extLst>
          </p:cNvPr>
          <p:cNvSpPr>
            <a:spLocks noGrp="1"/>
          </p:cNvSpPr>
          <p:nvPr>
            <p:ph type="title"/>
          </p:nvPr>
        </p:nvSpPr>
        <p:spPr>
          <a:xfrm>
            <a:off x="1157288" y="866775"/>
            <a:ext cx="5497512" cy="720725"/>
          </a:xfrm>
        </p:spPr>
        <p:txBody>
          <a:bodyPr/>
          <a:lstStyle/>
          <a:p>
            <a:pPr eaLnBrk="1" hangingPunct="1"/>
            <a:r>
              <a:rPr lang="en-US" altLang="fr-FR" sz="2400"/>
              <a:t>Introduction à OWL</a:t>
            </a:r>
          </a:p>
        </p:txBody>
      </p:sp>
      <p:sp>
        <p:nvSpPr>
          <p:cNvPr id="120835" name="Rectangle 3">
            <a:extLst>
              <a:ext uri="{FF2B5EF4-FFF2-40B4-BE49-F238E27FC236}">
                <a16:creationId xmlns:a16="http://schemas.microsoft.com/office/drawing/2014/main" id="{601AA596-76C1-4879-B3F5-202C37106047}"/>
              </a:ext>
            </a:extLst>
          </p:cNvPr>
          <p:cNvSpPr>
            <a:spLocks noGrp="1"/>
          </p:cNvSpPr>
          <p:nvPr>
            <p:ph idx="1"/>
          </p:nvPr>
        </p:nvSpPr>
        <p:spPr>
          <a:xfrm>
            <a:off x="939800" y="2379663"/>
            <a:ext cx="7073900" cy="3444875"/>
          </a:xfrm>
        </p:spPr>
        <p:txBody>
          <a:bodyPr/>
          <a:lstStyle/>
          <a:p>
            <a:pPr eaLnBrk="1" hangingPunct="1">
              <a:lnSpc>
                <a:spcPct val="90000"/>
              </a:lnSpc>
            </a:pPr>
            <a:r>
              <a:rPr lang="fr-CA" altLang="fr-FR" sz="1600"/>
              <a:t>OWL est un langage ontologique du Web qui est une </a:t>
            </a:r>
            <a:r>
              <a:rPr lang="fr-CA" altLang="fr-FR" sz="1600" b="1"/>
              <a:t>extension de RDF-S</a:t>
            </a:r>
            <a:r>
              <a:rPr lang="fr-CA" altLang="fr-FR" sz="1600"/>
              <a:t> pour définir et instantier les ontologies du Web.</a:t>
            </a:r>
            <a:endParaRPr lang="en-US" altLang="fr-FR" sz="1600"/>
          </a:p>
          <a:p>
            <a:pPr eaLnBrk="1" hangingPunct="1">
              <a:lnSpc>
                <a:spcPct val="90000"/>
              </a:lnSpc>
              <a:buFontTx/>
              <a:buNone/>
            </a:pPr>
            <a:endParaRPr lang="en-US" altLang="fr-FR" sz="1600"/>
          </a:p>
          <a:p>
            <a:pPr eaLnBrk="1" hangingPunct="1">
              <a:lnSpc>
                <a:spcPct val="90000"/>
              </a:lnSpc>
            </a:pPr>
            <a:r>
              <a:rPr lang="fr-CA" altLang="fr-FR" sz="1600"/>
              <a:t>OWL fournit trois sous-langages </a:t>
            </a:r>
            <a:r>
              <a:rPr lang="fr-CA" altLang="fr-FR" sz="1600" b="1"/>
              <a:t>OWL Lite, OWL DL, </a:t>
            </a:r>
            <a:r>
              <a:rPr lang="fr-CA" altLang="fr-FR" sz="1600"/>
              <a:t>and</a:t>
            </a:r>
            <a:r>
              <a:rPr lang="fr-CA" altLang="fr-FR" sz="1600" b="1"/>
              <a:t> OWL Full</a:t>
            </a:r>
            <a:r>
              <a:rPr lang="fr-CA" altLang="fr-FR" sz="1600"/>
              <a:t> augmenté d’un nouveau vocabulaire et d’une sémantique formelle pour faciliter une meilleure interprétation du contenu du Web par les machines. </a:t>
            </a:r>
            <a:endParaRPr lang="en-US" altLang="fr-FR" sz="1600"/>
          </a:p>
        </p:txBody>
      </p:sp>
      <p:sp>
        <p:nvSpPr>
          <p:cNvPr id="120836" name="Espace réservé du numéro de diapositive 5">
            <a:extLst>
              <a:ext uri="{FF2B5EF4-FFF2-40B4-BE49-F238E27FC236}">
                <a16:creationId xmlns:a16="http://schemas.microsoft.com/office/drawing/2014/main" id="{A315CA90-1FDC-451E-A4FB-8D37C5723E3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C59A13B-A45A-487B-9FD4-CB7798D4FFF6}" type="slidenum">
              <a:rPr lang="fr-FR" altLang="fr-FR" sz="1200">
                <a:solidFill>
                  <a:srgbClr val="898989"/>
                </a:solidFill>
                <a:latin typeface="Times New Roman" panose="02020603050405020304" pitchFamily="18" charset="0"/>
              </a:rPr>
              <a:pPr>
                <a:spcBef>
                  <a:spcPct val="0"/>
                </a:spcBef>
                <a:buFontTx/>
                <a:buNone/>
              </a:pPr>
              <a:t>58</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DAB7A595-A376-4764-94E7-10099C05F92D}"/>
              </a:ext>
            </a:extLst>
          </p:cNvPr>
          <p:cNvSpPr>
            <a:spLocks noGrp="1"/>
          </p:cNvSpPr>
          <p:nvPr>
            <p:ph type="title"/>
          </p:nvPr>
        </p:nvSpPr>
        <p:spPr>
          <a:xfrm>
            <a:off x="1165225" y="874713"/>
            <a:ext cx="4735513" cy="720725"/>
          </a:xfrm>
        </p:spPr>
        <p:txBody>
          <a:bodyPr/>
          <a:lstStyle/>
          <a:p>
            <a:pPr eaLnBrk="1" hangingPunct="1"/>
            <a:r>
              <a:rPr lang="en-US" altLang="fr-FR" sz="2400"/>
              <a:t>Origines de OWL</a:t>
            </a:r>
          </a:p>
        </p:txBody>
      </p:sp>
      <p:sp>
        <p:nvSpPr>
          <p:cNvPr id="122883" name="Espace réservé du numéro de diapositive 5">
            <a:extLst>
              <a:ext uri="{FF2B5EF4-FFF2-40B4-BE49-F238E27FC236}">
                <a16:creationId xmlns:a16="http://schemas.microsoft.com/office/drawing/2014/main" id="{83663530-1579-4883-A037-5D47AB0A52D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AE096C9-679D-47CC-B0F6-67418A2CC418}" type="slidenum">
              <a:rPr lang="fr-FR" altLang="fr-FR" sz="1200">
                <a:solidFill>
                  <a:srgbClr val="898989"/>
                </a:solidFill>
                <a:latin typeface="Times New Roman" panose="02020603050405020304" pitchFamily="18" charset="0"/>
              </a:rPr>
              <a:pPr>
                <a:spcBef>
                  <a:spcPct val="0"/>
                </a:spcBef>
                <a:buFontTx/>
                <a:buNone/>
              </a:pPr>
              <a:t>59</a:t>
            </a:fld>
            <a:endParaRPr lang="fr-FR" altLang="fr-FR" sz="1200">
              <a:solidFill>
                <a:srgbClr val="898989"/>
              </a:solidFill>
              <a:latin typeface="Times New Roman" panose="02020603050405020304" pitchFamily="18" charset="0"/>
            </a:endParaRPr>
          </a:p>
        </p:txBody>
      </p:sp>
      <p:sp>
        <p:nvSpPr>
          <p:cNvPr id="122884" name="Oval 3">
            <a:extLst>
              <a:ext uri="{FF2B5EF4-FFF2-40B4-BE49-F238E27FC236}">
                <a16:creationId xmlns:a16="http://schemas.microsoft.com/office/drawing/2014/main" id="{AD1F3234-E094-4928-B0DB-CCC433834ADD}"/>
              </a:ext>
            </a:extLst>
          </p:cNvPr>
          <p:cNvSpPr>
            <a:spLocks noChangeArrowheads="1"/>
          </p:cNvSpPr>
          <p:nvPr/>
        </p:nvSpPr>
        <p:spPr bwMode="auto">
          <a:xfrm>
            <a:off x="1512888" y="1570038"/>
            <a:ext cx="992187" cy="812800"/>
          </a:xfrm>
          <a:prstGeom prst="ellipse">
            <a:avLst/>
          </a:prstGeom>
          <a:solidFill>
            <a:schemeClr val="bg1"/>
          </a:solidFill>
          <a:ln w="12700">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fr-FR" sz="2000">
                <a:latin typeface="Times New Roman" panose="02020603050405020304" pitchFamily="18" charset="0"/>
              </a:rPr>
              <a:t>DAML</a:t>
            </a:r>
          </a:p>
        </p:txBody>
      </p:sp>
      <p:sp>
        <p:nvSpPr>
          <p:cNvPr id="122885" name="Oval 4">
            <a:extLst>
              <a:ext uri="{FF2B5EF4-FFF2-40B4-BE49-F238E27FC236}">
                <a16:creationId xmlns:a16="http://schemas.microsoft.com/office/drawing/2014/main" id="{9EE04F1F-68F9-4C1D-8FAE-38A92AD5375C}"/>
              </a:ext>
            </a:extLst>
          </p:cNvPr>
          <p:cNvSpPr>
            <a:spLocks noChangeArrowheads="1"/>
          </p:cNvSpPr>
          <p:nvPr/>
        </p:nvSpPr>
        <p:spPr bwMode="auto">
          <a:xfrm>
            <a:off x="2473325" y="3836988"/>
            <a:ext cx="1263650" cy="938212"/>
          </a:xfrm>
          <a:prstGeom prst="ellipse">
            <a:avLst/>
          </a:prstGeom>
          <a:solidFill>
            <a:schemeClr val="bg1"/>
          </a:solidFill>
          <a:ln w="12700">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fr-FR" sz="1900">
                <a:latin typeface="Times New Roman" panose="02020603050405020304" pitchFamily="18" charset="0"/>
              </a:rPr>
              <a:t>DAML+OIL</a:t>
            </a:r>
          </a:p>
        </p:txBody>
      </p:sp>
      <p:sp>
        <p:nvSpPr>
          <p:cNvPr id="122886" name="Text Box 5">
            <a:extLst>
              <a:ext uri="{FF2B5EF4-FFF2-40B4-BE49-F238E27FC236}">
                <a16:creationId xmlns:a16="http://schemas.microsoft.com/office/drawing/2014/main" id="{93C53249-CA26-4D96-9642-A87B2CA96C2E}"/>
              </a:ext>
            </a:extLst>
          </p:cNvPr>
          <p:cNvSpPr txBox="1">
            <a:spLocks noChangeArrowheads="1"/>
          </p:cNvSpPr>
          <p:nvPr/>
        </p:nvSpPr>
        <p:spPr bwMode="auto">
          <a:xfrm>
            <a:off x="3976688" y="5503863"/>
            <a:ext cx="31146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fr-FR" sz="2200">
                <a:latin typeface="Arial" panose="020B0604020202020204" pitchFamily="34" charset="0"/>
              </a:rPr>
              <a:t>Recommendation </a:t>
            </a:r>
          </a:p>
          <a:p>
            <a:pPr>
              <a:spcBef>
                <a:spcPct val="0"/>
              </a:spcBef>
              <a:buFontTx/>
              <a:buNone/>
            </a:pPr>
            <a:r>
              <a:rPr lang="en-US" altLang="fr-FR" sz="2200">
                <a:latin typeface="Arial" panose="020B0604020202020204" pitchFamily="34" charset="0"/>
              </a:rPr>
              <a:t>du W3C</a:t>
            </a:r>
          </a:p>
        </p:txBody>
      </p:sp>
      <p:graphicFrame>
        <p:nvGraphicFramePr>
          <p:cNvPr id="122887" name="Object 6">
            <a:extLst>
              <a:ext uri="{FF2B5EF4-FFF2-40B4-BE49-F238E27FC236}">
                <a16:creationId xmlns:a16="http://schemas.microsoft.com/office/drawing/2014/main" id="{43ADB3BB-7FBC-4771-A090-49C6C0B1A8F3}"/>
              </a:ext>
            </a:extLst>
          </p:cNvPr>
          <p:cNvGraphicFramePr>
            <a:graphicFrameLocks noChangeAspect="1"/>
          </p:cNvGraphicFramePr>
          <p:nvPr/>
        </p:nvGraphicFramePr>
        <p:xfrm>
          <a:off x="1990725" y="2370138"/>
          <a:ext cx="2259013" cy="1444625"/>
        </p:xfrm>
        <a:graphic>
          <a:graphicData uri="http://schemas.openxmlformats.org/presentationml/2006/ole">
            <mc:AlternateContent xmlns:mc="http://schemas.openxmlformats.org/markup-compatibility/2006">
              <mc:Choice xmlns:v="urn:schemas-microsoft-com:vml" Requires="v">
                <p:oleObj spid="_x0000_s122907" name="Clip" r:id="rId4" imgW="5357813" imgH="3992563" progId="MS_ClipArt_Gallery.2">
                  <p:embed/>
                </p:oleObj>
              </mc:Choice>
              <mc:Fallback>
                <p:oleObj name="Clip" r:id="rId4" imgW="5357813" imgH="3992563" progId="MS_ClipArt_Gallery.2">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0725" y="2370138"/>
                        <a:ext cx="2259013" cy="1444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2888" name="Oval 7">
            <a:extLst>
              <a:ext uri="{FF2B5EF4-FFF2-40B4-BE49-F238E27FC236}">
                <a16:creationId xmlns:a16="http://schemas.microsoft.com/office/drawing/2014/main" id="{9E9DBFF1-9FC9-431B-9A17-CA99955DCC97}"/>
              </a:ext>
            </a:extLst>
          </p:cNvPr>
          <p:cNvSpPr>
            <a:spLocks noChangeArrowheads="1"/>
          </p:cNvSpPr>
          <p:nvPr/>
        </p:nvSpPr>
        <p:spPr bwMode="auto">
          <a:xfrm>
            <a:off x="3746500" y="1535113"/>
            <a:ext cx="993775" cy="857250"/>
          </a:xfrm>
          <a:prstGeom prst="ellipse">
            <a:avLst/>
          </a:prstGeom>
          <a:solidFill>
            <a:schemeClr val="bg1"/>
          </a:solidFill>
          <a:ln w="12700">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fr-FR" sz="2000">
                <a:latin typeface="Times New Roman" panose="02020603050405020304" pitchFamily="18" charset="0"/>
              </a:rPr>
              <a:t>OIL</a:t>
            </a:r>
          </a:p>
        </p:txBody>
      </p:sp>
      <p:sp>
        <p:nvSpPr>
          <p:cNvPr id="122889" name="Line 8">
            <a:extLst>
              <a:ext uri="{FF2B5EF4-FFF2-40B4-BE49-F238E27FC236}">
                <a16:creationId xmlns:a16="http://schemas.microsoft.com/office/drawing/2014/main" id="{D949486C-4B9E-4892-AB87-2EFC49E73F35}"/>
              </a:ext>
            </a:extLst>
          </p:cNvPr>
          <p:cNvSpPr>
            <a:spLocks noChangeShapeType="1"/>
          </p:cNvSpPr>
          <p:nvPr/>
        </p:nvSpPr>
        <p:spPr bwMode="auto">
          <a:xfrm>
            <a:off x="3132138" y="4760913"/>
            <a:ext cx="0" cy="604837"/>
          </a:xfrm>
          <a:prstGeom prst="line">
            <a:avLst/>
          </a:prstGeom>
          <a:noFill/>
          <a:ln w="127000">
            <a:solidFill>
              <a:schemeClr val="accent2"/>
            </a:solidFill>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fr-FR"/>
          </a:p>
        </p:txBody>
      </p:sp>
      <p:sp>
        <p:nvSpPr>
          <p:cNvPr id="122890" name="Oval 9">
            <a:extLst>
              <a:ext uri="{FF2B5EF4-FFF2-40B4-BE49-F238E27FC236}">
                <a16:creationId xmlns:a16="http://schemas.microsoft.com/office/drawing/2014/main" id="{6968D8B7-91B6-4933-8244-BEDBF90F878E}"/>
              </a:ext>
            </a:extLst>
          </p:cNvPr>
          <p:cNvSpPr>
            <a:spLocks noChangeArrowheads="1"/>
          </p:cNvSpPr>
          <p:nvPr/>
        </p:nvSpPr>
        <p:spPr bwMode="auto">
          <a:xfrm>
            <a:off x="2435225" y="5372100"/>
            <a:ext cx="1276350" cy="1169988"/>
          </a:xfrm>
          <a:prstGeom prst="ellipse">
            <a:avLst/>
          </a:prstGeom>
          <a:solidFill>
            <a:srgbClr val="FF9900"/>
          </a:solidFill>
          <a:ln w="12700">
            <a:solidFill>
              <a:srgbClr val="FF66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fr-FR" sz="2400">
                <a:solidFill>
                  <a:schemeClr val="bg1"/>
                </a:solidFill>
                <a:latin typeface="Times New Roman" panose="02020603050405020304" pitchFamily="18" charset="0"/>
              </a:rPr>
              <a:t>OWL</a:t>
            </a:r>
            <a:endParaRPr lang="en-US" altLang="fr-FR" sz="1600">
              <a:solidFill>
                <a:schemeClr val="bg1"/>
              </a:solidFill>
              <a:latin typeface="Times New Roman" panose="02020603050405020304" pitchFamily="18" charset="0"/>
            </a:endParaRPr>
          </a:p>
        </p:txBody>
      </p:sp>
      <p:sp>
        <p:nvSpPr>
          <p:cNvPr id="122891" name="Oval 10">
            <a:extLst>
              <a:ext uri="{FF2B5EF4-FFF2-40B4-BE49-F238E27FC236}">
                <a16:creationId xmlns:a16="http://schemas.microsoft.com/office/drawing/2014/main" id="{50A704A7-4DF1-4D19-A219-F0305DA8AF45}"/>
              </a:ext>
            </a:extLst>
          </p:cNvPr>
          <p:cNvSpPr>
            <a:spLocks noChangeArrowheads="1"/>
          </p:cNvSpPr>
          <p:nvPr/>
        </p:nvSpPr>
        <p:spPr bwMode="auto">
          <a:xfrm>
            <a:off x="6219825" y="1743075"/>
            <a:ext cx="1270000" cy="1227138"/>
          </a:xfrm>
          <a:prstGeom prst="ellipse">
            <a:avLst/>
          </a:prstGeom>
          <a:noFill/>
          <a:ln w="12700">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sp>
        <p:nvSpPr>
          <p:cNvPr id="122892" name="Text Box 11">
            <a:extLst>
              <a:ext uri="{FF2B5EF4-FFF2-40B4-BE49-F238E27FC236}">
                <a16:creationId xmlns:a16="http://schemas.microsoft.com/office/drawing/2014/main" id="{34285512-3846-4DD0-8EB2-E39E6306B581}"/>
              </a:ext>
            </a:extLst>
          </p:cNvPr>
          <p:cNvSpPr txBox="1">
            <a:spLocks noChangeArrowheads="1"/>
          </p:cNvSpPr>
          <p:nvPr/>
        </p:nvSpPr>
        <p:spPr bwMode="auto">
          <a:xfrm>
            <a:off x="6577013" y="2160588"/>
            <a:ext cx="679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fr-FR" sz="2000">
                <a:latin typeface="Times New Roman" panose="02020603050405020304" pitchFamily="18" charset="0"/>
              </a:rPr>
              <a:t>RDF</a:t>
            </a:r>
          </a:p>
        </p:txBody>
      </p:sp>
      <p:sp>
        <p:nvSpPr>
          <p:cNvPr id="122893" name="Line 12">
            <a:extLst>
              <a:ext uri="{FF2B5EF4-FFF2-40B4-BE49-F238E27FC236}">
                <a16:creationId xmlns:a16="http://schemas.microsoft.com/office/drawing/2014/main" id="{922A0BD4-7980-4FA2-AA67-2E7592C3BDDB}"/>
              </a:ext>
            </a:extLst>
          </p:cNvPr>
          <p:cNvSpPr>
            <a:spLocks noChangeShapeType="1"/>
          </p:cNvSpPr>
          <p:nvPr/>
        </p:nvSpPr>
        <p:spPr bwMode="auto">
          <a:xfrm flipH="1" flipV="1">
            <a:off x="4689475" y="2119313"/>
            <a:ext cx="1558925" cy="230187"/>
          </a:xfrm>
          <a:prstGeom prst="line">
            <a:avLst/>
          </a:prstGeom>
          <a:noFill/>
          <a:ln w="127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fr-FR"/>
          </a:p>
        </p:txBody>
      </p:sp>
      <p:sp>
        <p:nvSpPr>
          <p:cNvPr id="122894" name="Line 13">
            <a:extLst>
              <a:ext uri="{FF2B5EF4-FFF2-40B4-BE49-F238E27FC236}">
                <a16:creationId xmlns:a16="http://schemas.microsoft.com/office/drawing/2014/main" id="{317BA333-05B4-482F-B8B8-C1B6AEC1B2AC}"/>
              </a:ext>
            </a:extLst>
          </p:cNvPr>
          <p:cNvSpPr>
            <a:spLocks noChangeShapeType="1"/>
          </p:cNvSpPr>
          <p:nvPr/>
        </p:nvSpPr>
        <p:spPr bwMode="auto">
          <a:xfrm flipH="1" flipV="1">
            <a:off x="2568575" y="2133600"/>
            <a:ext cx="3636963" cy="260350"/>
          </a:xfrm>
          <a:prstGeom prst="line">
            <a:avLst/>
          </a:prstGeom>
          <a:noFill/>
          <a:ln w="127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fr-FR"/>
          </a:p>
        </p:txBody>
      </p:sp>
      <p:sp>
        <p:nvSpPr>
          <p:cNvPr id="122895" name="Line 14">
            <a:extLst>
              <a:ext uri="{FF2B5EF4-FFF2-40B4-BE49-F238E27FC236}">
                <a16:creationId xmlns:a16="http://schemas.microsoft.com/office/drawing/2014/main" id="{574B011A-5109-4188-A547-1C8515C51D31}"/>
              </a:ext>
            </a:extLst>
          </p:cNvPr>
          <p:cNvSpPr>
            <a:spLocks noChangeShapeType="1"/>
          </p:cNvSpPr>
          <p:nvPr/>
        </p:nvSpPr>
        <p:spPr bwMode="auto">
          <a:xfrm flipH="1">
            <a:off x="3497263" y="2460625"/>
            <a:ext cx="2643187" cy="1458913"/>
          </a:xfrm>
          <a:prstGeom prst="line">
            <a:avLst/>
          </a:prstGeom>
          <a:noFill/>
          <a:ln w="127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fr-FR"/>
          </a:p>
        </p:txBody>
      </p:sp>
      <p:sp>
        <p:nvSpPr>
          <p:cNvPr id="122896" name="Line 15">
            <a:extLst>
              <a:ext uri="{FF2B5EF4-FFF2-40B4-BE49-F238E27FC236}">
                <a16:creationId xmlns:a16="http://schemas.microsoft.com/office/drawing/2014/main" id="{9FA47BA0-8757-4A2F-A94C-7DC7F6829372}"/>
              </a:ext>
            </a:extLst>
          </p:cNvPr>
          <p:cNvSpPr>
            <a:spLocks noChangeShapeType="1"/>
          </p:cNvSpPr>
          <p:nvPr/>
        </p:nvSpPr>
        <p:spPr bwMode="auto">
          <a:xfrm flipH="1">
            <a:off x="3490913" y="2393950"/>
            <a:ext cx="2714625" cy="3132138"/>
          </a:xfrm>
          <a:prstGeom prst="line">
            <a:avLst/>
          </a:prstGeom>
          <a:noFill/>
          <a:ln w="127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fr-FR"/>
          </a:p>
        </p:txBody>
      </p:sp>
      <p:sp>
        <p:nvSpPr>
          <p:cNvPr id="122897" name="Text Box 16">
            <a:extLst>
              <a:ext uri="{FF2B5EF4-FFF2-40B4-BE49-F238E27FC236}">
                <a16:creationId xmlns:a16="http://schemas.microsoft.com/office/drawing/2014/main" id="{48A111B2-489A-4989-90D0-B90677FF42CD}"/>
              </a:ext>
            </a:extLst>
          </p:cNvPr>
          <p:cNvSpPr txBox="1">
            <a:spLocks noChangeArrowheads="1"/>
          </p:cNvSpPr>
          <p:nvPr/>
        </p:nvSpPr>
        <p:spPr bwMode="auto">
          <a:xfrm>
            <a:off x="6080125" y="3155950"/>
            <a:ext cx="1727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fr-FR" sz="2000">
                <a:latin typeface="Arial" panose="020B0604020202020204" pitchFamily="34" charset="0"/>
              </a:rPr>
              <a:t>Influence de RDF</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a:extLst>
              <a:ext uri="{FF2B5EF4-FFF2-40B4-BE49-F238E27FC236}">
                <a16:creationId xmlns:a16="http://schemas.microsoft.com/office/drawing/2014/main" id="{64A4A148-9214-4B87-B601-21AF8D3A4372}"/>
              </a:ext>
            </a:extLst>
          </p:cNvPr>
          <p:cNvSpPr>
            <a:spLocks noGrp="1" noChangeArrowheads="1"/>
          </p:cNvSpPr>
          <p:nvPr>
            <p:ph type="title"/>
          </p:nvPr>
        </p:nvSpPr>
        <p:spPr>
          <a:xfrm>
            <a:off x="685800" y="115888"/>
            <a:ext cx="7772400" cy="423862"/>
          </a:xfrm>
        </p:spPr>
        <p:txBody>
          <a:bodyPr rtlCol="0">
            <a:normAutofit fontScale="90000"/>
          </a:bodyPr>
          <a:lstStyle/>
          <a:p>
            <a:pPr eaLnBrk="1" fontAlgn="auto" hangingPunct="1">
              <a:spcAft>
                <a:spcPts val="0"/>
              </a:spcAft>
              <a:defRPr/>
            </a:pPr>
            <a:r>
              <a:rPr lang="fr-FR" altLang="fr-FR" sz="2400"/>
              <a:t>Le Web sémantique et les ontologies</a:t>
            </a:r>
            <a:endParaRPr lang="fr-FR" sz="2400"/>
          </a:p>
        </p:txBody>
      </p:sp>
      <p:sp>
        <p:nvSpPr>
          <p:cNvPr id="50180" name="Rectangle 3">
            <a:extLst>
              <a:ext uri="{FF2B5EF4-FFF2-40B4-BE49-F238E27FC236}">
                <a16:creationId xmlns:a16="http://schemas.microsoft.com/office/drawing/2014/main" id="{2704482B-6029-4279-BF12-F089FF7EF14F}"/>
              </a:ext>
            </a:extLst>
          </p:cNvPr>
          <p:cNvSpPr>
            <a:spLocks noGrp="1" noChangeArrowheads="1"/>
          </p:cNvSpPr>
          <p:nvPr>
            <p:ph idx="1"/>
          </p:nvPr>
        </p:nvSpPr>
        <p:spPr>
          <a:xfrm>
            <a:off x="539750" y="692150"/>
            <a:ext cx="7772400" cy="5329238"/>
          </a:xfrm>
        </p:spPr>
        <p:txBody>
          <a:bodyPr rtlCol="0">
            <a:normAutofit lnSpcReduction="10000"/>
          </a:bodyPr>
          <a:lstStyle/>
          <a:p>
            <a:pPr eaLnBrk="1" fontAlgn="auto" hangingPunct="1">
              <a:lnSpc>
                <a:spcPct val="80000"/>
              </a:lnSpc>
              <a:spcAft>
                <a:spcPts val="0"/>
              </a:spcAft>
              <a:buFontTx/>
              <a:buNone/>
              <a:defRPr/>
            </a:pPr>
            <a:r>
              <a:rPr lang="fr-FR" sz="1800" b="1"/>
              <a:t>A quoi peuvent être utilisées les ontologies Web ?</a:t>
            </a:r>
          </a:p>
          <a:p>
            <a:pPr eaLnBrk="1" fontAlgn="auto" hangingPunct="1">
              <a:lnSpc>
                <a:spcPct val="80000"/>
              </a:lnSpc>
              <a:spcAft>
                <a:spcPts val="0"/>
              </a:spcAft>
              <a:buFontTx/>
              <a:buNone/>
              <a:defRPr/>
            </a:pPr>
            <a:endParaRPr lang="fr-FR" sz="1800" b="1"/>
          </a:p>
          <a:p>
            <a:pPr eaLnBrk="1" fontAlgn="auto" hangingPunct="1">
              <a:lnSpc>
                <a:spcPct val="80000"/>
              </a:lnSpc>
              <a:spcAft>
                <a:spcPts val="0"/>
              </a:spcAft>
              <a:buFontTx/>
              <a:buNone/>
              <a:defRPr/>
            </a:pPr>
            <a:r>
              <a:rPr lang="fr-FR" sz="1800"/>
              <a:t>Le Groupe de Travail Web Ontology a identifié des cas d'utilisations d'ontologies </a:t>
            </a:r>
          </a:p>
          <a:p>
            <a:pPr eaLnBrk="1" fontAlgn="auto" hangingPunct="1">
              <a:lnSpc>
                <a:spcPct val="80000"/>
              </a:lnSpc>
              <a:spcAft>
                <a:spcPts val="0"/>
              </a:spcAft>
              <a:buFontTx/>
              <a:buNone/>
              <a:defRPr/>
            </a:pPr>
            <a:r>
              <a:rPr lang="fr-FR" sz="1800"/>
              <a:t>Web et en apporte une description dans le document. Un état de l'art des </a:t>
            </a:r>
          </a:p>
          <a:p>
            <a:pPr eaLnBrk="1" fontAlgn="auto" hangingPunct="1">
              <a:lnSpc>
                <a:spcPct val="80000"/>
              </a:lnSpc>
              <a:spcAft>
                <a:spcPts val="0"/>
              </a:spcAft>
              <a:buFontTx/>
              <a:buNone/>
              <a:defRPr/>
            </a:pPr>
            <a:r>
              <a:rPr lang="fr-FR" sz="1800"/>
              <a:t>applications déjà implémentées (utilisant des langages ontologiques Web récents)</a:t>
            </a:r>
          </a:p>
          <a:p>
            <a:pPr eaLnBrk="1" fontAlgn="auto" hangingPunct="1">
              <a:lnSpc>
                <a:spcPct val="80000"/>
              </a:lnSpc>
              <a:spcAft>
                <a:spcPts val="0"/>
              </a:spcAft>
              <a:buFontTx/>
              <a:buNone/>
              <a:defRPr/>
            </a:pPr>
            <a:r>
              <a:rPr lang="fr-FR" sz="1800"/>
              <a:t> a également été réalisé. Le Groupe de Travail les a classifiées selon six principaux</a:t>
            </a:r>
          </a:p>
          <a:p>
            <a:pPr eaLnBrk="1" fontAlgn="auto" hangingPunct="1">
              <a:lnSpc>
                <a:spcPct val="80000"/>
              </a:lnSpc>
              <a:spcAft>
                <a:spcPts val="0"/>
              </a:spcAft>
              <a:buFontTx/>
              <a:buNone/>
              <a:defRPr/>
            </a:pPr>
            <a:r>
              <a:rPr lang="fr-FR" sz="1800"/>
              <a:t> domaines, comme suit :</a:t>
            </a:r>
          </a:p>
          <a:p>
            <a:pPr eaLnBrk="1" fontAlgn="auto" hangingPunct="1">
              <a:lnSpc>
                <a:spcPct val="80000"/>
              </a:lnSpc>
              <a:spcAft>
                <a:spcPts val="0"/>
              </a:spcAft>
              <a:defRPr/>
            </a:pPr>
            <a:r>
              <a:rPr lang="fr-FR" sz="1800"/>
              <a:t>Portails Web </a:t>
            </a:r>
          </a:p>
          <a:p>
            <a:pPr lvl="1" eaLnBrk="1" fontAlgn="auto" hangingPunct="1">
              <a:lnSpc>
                <a:spcPct val="80000"/>
              </a:lnSpc>
              <a:spcAft>
                <a:spcPts val="0"/>
              </a:spcAft>
              <a:defRPr/>
            </a:pPr>
            <a:r>
              <a:rPr lang="fr-FR" sz="1800"/>
              <a:t>Règles de Catégorisation utilisées pour améliorer la recherche </a:t>
            </a:r>
          </a:p>
          <a:p>
            <a:pPr eaLnBrk="1" fontAlgn="auto" hangingPunct="1">
              <a:lnSpc>
                <a:spcPct val="80000"/>
              </a:lnSpc>
              <a:spcAft>
                <a:spcPts val="0"/>
              </a:spcAft>
              <a:defRPr/>
            </a:pPr>
            <a:r>
              <a:rPr lang="fr-FR" sz="1800"/>
              <a:t>Collections Multimedia </a:t>
            </a:r>
          </a:p>
          <a:p>
            <a:pPr lvl="1" eaLnBrk="1" fontAlgn="auto" hangingPunct="1">
              <a:lnSpc>
                <a:spcPct val="80000"/>
              </a:lnSpc>
              <a:spcAft>
                <a:spcPts val="0"/>
              </a:spcAft>
              <a:defRPr/>
            </a:pPr>
            <a:r>
              <a:rPr lang="fr-FR" sz="1800"/>
              <a:t>Recherche sur le Contenu pour des éléments média (sauf texte) </a:t>
            </a:r>
          </a:p>
          <a:p>
            <a:pPr eaLnBrk="1" fontAlgn="auto" hangingPunct="1">
              <a:lnSpc>
                <a:spcPct val="80000"/>
              </a:lnSpc>
              <a:spcAft>
                <a:spcPts val="0"/>
              </a:spcAft>
              <a:defRPr/>
            </a:pPr>
            <a:r>
              <a:rPr lang="fr-FR" sz="1800"/>
              <a:t>Conception de Documentation </a:t>
            </a:r>
          </a:p>
          <a:p>
            <a:pPr lvl="1" eaLnBrk="1" fontAlgn="auto" hangingPunct="1">
              <a:lnSpc>
                <a:spcPct val="80000"/>
              </a:lnSpc>
              <a:spcAft>
                <a:spcPts val="0"/>
              </a:spcAft>
              <a:defRPr/>
            </a:pPr>
            <a:r>
              <a:rPr lang="fr-FR" sz="1800"/>
              <a:t>Explicite Gestion des Contraintes </a:t>
            </a:r>
          </a:p>
          <a:p>
            <a:pPr eaLnBrk="1" fontAlgn="auto" hangingPunct="1">
              <a:lnSpc>
                <a:spcPct val="80000"/>
              </a:lnSpc>
              <a:spcAft>
                <a:spcPts val="0"/>
              </a:spcAft>
              <a:defRPr/>
            </a:pPr>
            <a:r>
              <a:rPr lang="fr-FR" sz="1800"/>
              <a:t>Agents Intelligents </a:t>
            </a:r>
          </a:p>
          <a:p>
            <a:pPr lvl="1" eaLnBrk="1" fontAlgn="auto" hangingPunct="1">
              <a:lnSpc>
                <a:spcPct val="80000"/>
              </a:lnSpc>
              <a:spcAft>
                <a:spcPts val="0"/>
              </a:spcAft>
              <a:defRPr/>
            </a:pPr>
            <a:r>
              <a:rPr lang="fr-FR" sz="1800"/>
              <a:t>Expression des Préférences Utilisateurs </a:t>
            </a:r>
          </a:p>
          <a:p>
            <a:pPr lvl="1" eaLnBrk="1" fontAlgn="auto" hangingPunct="1">
              <a:lnSpc>
                <a:spcPct val="80000"/>
              </a:lnSpc>
              <a:spcAft>
                <a:spcPts val="0"/>
              </a:spcAft>
              <a:defRPr/>
            </a:pPr>
            <a:r>
              <a:rPr lang="fr-FR" sz="1800"/>
              <a:t>Mapping de Contenu entre sites Web </a:t>
            </a:r>
          </a:p>
          <a:p>
            <a:pPr eaLnBrk="1" fontAlgn="auto" hangingPunct="1">
              <a:lnSpc>
                <a:spcPct val="80000"/>
              </a:lnSpc>
              <a:spcAft>
                <a:spcPts val="0"/>
              </a:spcAft>
              <a:defRPr/>
            </a:pPr>
            <a:r>
              <a:rPr lang="fr-FR" sz="1800"/>
              <a:t>Services Web </a:t>
            </a:r>
          </a:p>
          <a:p>
            <a:pPr lvl="1" eaLnBrk="1" fontAlgn="auto" hangingPunct="1">
              <a:lnSpc>
                <a:spcPct val="80000"/>
              </a:lnSpc>
              <a:spcAft>
                <a:spcPts val="0"/>
              </a:spcAft>
              <a:defRPr/>
            </a:pPr>
            <a:r>
              <a:rPr lang="fr-FR" sz="1800"/>
              <a:t>Trouver et Composer des services Web </a:t>
            </a:r>
          </a:p>
          <a:p>
            <a:pPr lvl="1" eaLnBrk="1" fontAlgn="auto" hangingPunct="1">
              <a:lnSpc>
                <a:spcPct val="80000"/>
              </a:lnSpc>
              <a:spcAft>
                <a:spcPts val="0"/>
              </a:spcAft>
              <a:defRPr/>
            </a:pPr>
            <a:r>
              <a:rPr lang="fr-FR" sz="1800"/>
              <a:t>Gestion des Droits et Contrôle d'Accès </a:t>
            </a:r>
          </a:p>
          <a:p>
            <a:pPr eaLnBrk="1" fontAlgn="auto" hangingPunct="1">
              <a:lnSpc>
                <a:spcPct val="80000"/>
              </a:lnSpc>
              <a:spcAft>
                <a:spcPts val="0"/>
              </a:spcAft>
              <a:defRPr/>
            </a:pPr>
            <a:endParaRPr lang="fr-FR" sz="1800" b="1"/>
          </a:p>
          <a:p>
            <a:pPr eaLnBrk="1" fontAlgn="auto" hangingPunct="1">
              <a:lnSpc>
                <a:spcPct val="80000"/>
              </a:lnSpc>
              <a:spcAft>
                <a:spcPts val="0"/>
              </a:spcAft>
              <a:defRPr/>
            </a:pPr>
            <a:endParaRPr lang="fr-FR" sz="1600"/>
          </a:p>
        </p:txBody>
      </p:sp>
      <p:sp>
        <p:nvSpPr>
          <p:cNvPr id="14340" name="Espace réservé du numéro de diapositive 5">
            <a:extLst>
              <a:ext uri="{FF2B5EF4-FFF2-40B4-BE49-F238E27FC236}">
                <a16:creationId xmlns:a16="http://schemas.microsoft.com/office/drawing/2014/main" id="{0850EE30-6197-4476-A461-1269EEE97E1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958B7ED-3CCC-45BB-BBAF-2982A45CB059}" type="slidenum">
              <a:rPr lang="fr-FR" altLang="fr-FR" sz="1200">
                <a:solidFill>
                  <a:srgbClr val="898989"/>
                </a:solidFill>
                <a:latin typeface="Times New Roman" panose="02020603050405020304" pitchFamily="18" charset="0"/>
              </a:rPr>
              <a:pPr>
                <a:spcBef>
                  <a:spcPct val="0"/>
                </a:spcBef>
                <a:buFontTx/>
                <a:buNone/>
              </a:pPr>
              <a:t>6</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690C560D-7005-419B-A310-B719C72D9F42}"/>
              </a:ext>
            </a:extLst>
          </p:cNvPr>
          <p:cNvSpPr>
            <a:spLocks noGrp="1"/>
          </p:cNvSpPr>
          <p:nvPr>
            <p:ph type="title"/>
          </p:nvPr>
        </p:nvSpPr>
        <p:spPr>
          <a:xfrm>
            <a:off x="989013" y="922338"/>
            <a:ext cx="4568825" cy="763587"/>
          </a:xfrm>
        </p:spPr>
        <p:txBody>
          <a:bodyPr/>
          <a:lstStyle/>
          <a:p>
            <a:pPr eaLnBrk="1" hangingPunct="1"/>
            <a:r>
              <a:rPr lang="en-GB" altLang="fr-FR" sz="2400"/>
              <a:t>Limites de RDFS</a:t>
            </a:r>
          </a:p>
        </p:txBody>
      </p:sp>
      <p:sp>
        <p:nvSpPr>
          <p:cNvPr id="124931" name="Rectangle 3">
            <a:extLst>
              <a:ext uri="{FF2B5EF4-FFF2-40B4-BE49-F238E27FC236}">
                <a16:creationId xmlns:a16="http://schemas.microsoft.com/office/drawing/2014/main" id="{0D113500-B9C5-4C3E-AE43-EE5F1D6AD663}"/>
              </a:ext>
            </a:extLst>
          </p:cNvPr>
          <p:cNvSpPr>
            <a:spLocks noGrp="1"/>
          </p:cNvSpPr>
          <p:nvPr>
            <p:ph idx="1"/>
          </p:nvPr>
        </p:nvSpPr>
        <p:spPr/>
        <p:txBody>
          <a:bodyPr/>
          <a:lstStyle/>
          <a:p>
            <a:pPr eaLnBrk="1" hangingPunct="1"/>
            <a:r>
              <a:rPr lang="en-GB" altLang="fr-FR" sz="1600"/>
              <a:t>RDFS est</a:t>
            </a:r>
            <a:r>
              <a:rPr lang="en-GB" altLang="fr-FR" sz="1600" b="1"/>
              <a:t> trop faible</a:t>
            </a:r>
            <a:r>
              <a:rPr lang="en-GB" altLang="fr-FR" sz="1600"/>
              <a:t> pour décrire les ressources en détail.</a:t>
            </a:r>
          </a:p>
          <a:p>
            <a:pPr lvl="1" eaLnBrk="1" hangingPunct="1"/>
            <a:r>
              <a:rPr lang="en-GB" altLang="fr-FR" sz="1600"/>
              <a:t>Aucune </a:t>
            </a:r>
            <a:r>
              <a:rPr lang="en-GB" altLang="fr-FR" sz="1600" b="1"/>
              <a:t>contrainte locale</a:t>
            </a:r>
            <a:r>
              <a:rPr lang="en-GB" altLang="fr-FR" sz="1600"/>
              <a:t> sur le domaine et le rang d’une prop.</a:t>
            </a:r>
          </a:p>
          <a:p>
            <a:pPr lvl="2" eaLnBrk="1" hangingPunct="1"/>
            <a:r>
              <a:rPr lang="en-GB" altLang="fr-FR" sz="1600"/>
              <a:t>Impossible d’exprimer le rang de  </a:t>
            </a:r>
            <a:r>
              <a:rPr lang="en-GB" altLang="fr-FR" sz="1600" i="1"/>
              <a:t>hasChild</a:t>
            </a:r>
            <a:r>
              <a:rPr lang="en-GB" altLang="fr-FR" sz="1600"/>
              <a:t>  comme une  personne tandis que éléphanteau pour éléphants .</a:t>
            </a:r>
          </a:p>
          <a:p>
            <a:pPr lvl="1" eaLnBrk="1" hangingPunct="1"/>
            <a:r>
              <a:rPr lang="en-GB" altLang="fr-FR" sz="1600"/>
              <a:t>Aucune contrainte sur l’</a:t>
            </a:r>
            <a:r>
              <a:rPr lang="en-GB" altLang="fr-FR" sz="1600" b="1"/>
              <a:t>existence/cardinalité</a:t>
            </a:r>
            <a:endParaRPr lang="en-GB" altLang="fr-FR" sz="1600"/>
          </a:p>
          <a:p>
            <a:pPr lvl="2" eaLnBrk="1" hangingPunct="1"/>
            <a:r>
              <a:rPr lang="en-GB" altLang="fr-FR" sz="1600"/>
              <a:t>Impossible d’exprimer quue toute personne a exactement 2 parents.</a:t>
            </a:r>
          </a:p>
          <a:p>
            <a:pPr lvl="1" eaLnBrk="1" hangingPunct="1"/>
            <a:r>
              <a:rPr lang="en-GB" altLang="fr-FR" sz="1600"/>
              <a:t>Aucune relation de </a:t>
            </a:r>
            <a:r>
              <a:rPr lang="en-GB" altLang="fr-FR" sz="1600" b="1"/>
              <a:t>transitivité, inverse </a:t>
            </a:r>
            <a:r>
              <a:rPr lang="en-GB" altLang="fr-FR" sz="1600"/>
              <a:t>ou</a:t>
            </a:r>
            <a:r>
              <a:rPr lang="en-GB" altLang="fr-FR" sz="1600" b="1"/>
              <a:t> symétrie</a:t>
            </a:r>
            <a:endParaRPr lang="en-GB" altLang="fr-FR" sz="1600"/>
          </a:p>
          <a:p>
            <a:pPr eaLnBrk="1" hangingPunct="1"/>
            <a:r>
              <a:rPr lang="en-GB" altLang="fr-FR" sz="1600"/>
              <a:t>Il est difficile de fournir un </a:t>
            </a:r>
            <a:r>
              <a:rPr lang="en-GB" altLang="fr-FR" sz="1600" b="1"/>
              <a:t>support pour le raisoonnement</a:t>
            </a:r>
            <a:r>
              <a:rPr lang="en-GB" altLang="fr-FR" sz="1600"/>
              <a:t> à RDF-S.</a:t>
            </a:r>
            <a:endParaRPr lang="en-GB" altLang="fr-FR" sz="1600" b="1"/>
          </a:p>
        </p:txBody>
      </p:sp>
      <p:sp>
        <p:nvSpPr>
          <p:cNvPr id="124932" name="Espace réservé du numéro de diapositive 5">
            <a:extLst>
              <a:ext uri="{FF2B5EF4-FFF2-40B4-BE49-F238E27FC236}">
                <a16:creationId xmlns:a16="http://schemas.microsoft.com/office/drawing/2014/main" id="{10E4F8F8-2745-44B5-8346-796866200EC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A03F574-ABDB-451B-BA44-B585B079F427}" type="slidenum">
              <a:rPr lang="fr-FR" altLang="fr-FR" sz="1200">
                <a:solidFill>
                  <a:srgbClr val="898989"/>
                </a:solidFill>
                <a:latin typeface="Times New Roman" panose="02020603050405020304" pitchFamily="18" charset="0"/>
              </a:rPr>
              <a:pPr>
                <a:spcBef>
                  <a:spcPct val="0"/>
                </a:spcBef>
                <a:buFontTx/>
                <a:buNone/>
              </a:pPr>
              <a:t>60</a:t>
            </a:fld>
            <a:endParaRPr lang="fr-FR" altLang="fr-FR" sz="1200">
              <a:solidFill>
                <a:srgbClr val="898989"/>
              </a:solidFill>
              <a:latin typeface="Times New Roman" panose="02020603050405020304" pitchFamily="18" charset="0"/>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F6CE15CE-E521-4535-A8D1-7807BC671275}"/>
              </a:ext>
            </a:extLst>
          </p:cNvPr>
          <p:cNvSpPr>
            <a:spLocks noGrp="1"/>
          </p:cNvSpPr>
          <p:nvPr>
            <p:ph type="title"/>
          </p:nvPr>
        </p:nvSpPr>
        <p:spPr>
          <a:xfrm>
            <a:off x="1262063" y="912813"/>
            <a:ext cx="5727700" cy="720725"/>
          </a:xfrm>
        </p:spPr>
        <p:txBody>
          <a:bodyPr/>
          <a:lstStyle/>
          <a:p>
            <a:pPr eaLnBrk="1" hangingPunct="1"/>
            <a:r>
              <a:rPr lang="en-US" altLang="fr-FR" sz="2400"/>
              <a:t>Intentions de OWL</a:t>
            </a:r>
          </a:p>
        </p:txBody>
      </p:sp>
      <p:sp>
        <p:nvSpPr>
          <p:cNvPr id="126979" name="Rectangle 3">
            <a:extLst>
              <a:ext uri="{FF2B5EF4-FFF2-40B4-BE49-F238E27FC236}">
                <a16:creationId xmlns:a16="http://schemas.microsoft.com/office/drawing/2014/main" id="{2EDBDB86-3AF6-48E4-9EFF-3E2E63D65966}"/>
              </a:ext>
            </a:extLst>
          </p:cNvPr>
          <p:cNvSpPr>
            <a:spLocks noGrp="1"/>
          </p:cNvSpPr>
          <p:nvPr>
            <p:ph idx="1"/>
          </p:nvPr>
        </p:nvSpPr>
        <p:spPr>
          <a:xfrm>
            <a:off x="360363" y="1797050"/>
            <a:ext cx="8434387" cy="4387850"/>
          </a:xfrm>
        </p:spPr>
        <p:txBody>
          <a:bodyPr/>
          <a:lstStyle/>
          <a:p>
            <a:pPr eaLnBrk="1" hangingPunct="1"/>
            <a:r>
              <a:rPr lang="en-US" altLang="fr-FR" sz="1600"/>
              <a:t>L’</a:t>
            </a:r>
            <a:r>
              <a:rPr lang="en-US" altLang="fr-FR" sz="1600" b="1"/>
              <a:t>intention</a:t>
            </a:r>
            <a:r>
              <a:rPr lang="en-US" altLang="fr-FR" sz="1600"/>
              <a:t> de OWL est identique à celle de RDF-S qui est de fournir un vocabulaire XML pour définir les classes, propriétés et leurs relations.</a:t>
            </a:r>
          </a:p>
          <a:p>
            <a:pPr lvl="1" eaLnBrk="1" hangingPunct="1"/>
            <a:r>
              <a:rPr lang="en-US" altLang="fr-FR" sz="1600"/>
              <a:t>RDF-S permet d’exprimer des relations rudimentaires sans inférence.</a:t>
            </a:r>
          </a:p>
          <a:p>
            <a:pPr lvl="1" eaLnBrk="1" hangingPunct="1"/>
            <a:r>
              <a:rPr lang="en-US" altLang="fr-FR" sz="1600"/>
              <a:t>OWL permet d’exprimer des relations plus riches et engendrer ainsi des inférences. </a:t>
            </a:r>
          </a:p>
          <a:p>
            <a:pPr lvl="1" eaLnBrk="1" hangingPunct="1">
              <a:buFontTx/>
              <a:buNone/>
            </a:pPr>
            <a:endParaRPr lang="en-US" altLang="fr-FR" sz="1600"/>
          </a:p>
          <a:p>
            <a:pPr eaLnBrk="1" hangingPunct="1"/>
            <a:r>
              <a:rPr lang="en-US" altLang="fr-FR" sz="1600"/>
              <a:t>L’avantage le plus important de OWL est de créer des </a:t>
            </a:r>
            <a:r>
              <a:rPr lang="en-US" altLang="fr-FR" sz="1600" b="1"/>
              <a:t>inférences</a:t>
            </a:r>
            <a:r>
              <a:rPr lang="en-US" altLang="fr-FR" sz="1600"/>
              <a:t> d’un niveau plus élevé que RDF-Schema.</a:t>
            </a:r>
          </a:p>
        </p:txBody>
      </p:sp>
      <p:sp>
        <p:nvSpPr>
          <p:cNvPr id="126980" name="Espace réservé du numéro de diapositive 5">
            <a:extLst>
              <a:ext uri="{FF2B5EF4-FFF2-40B4-BE49-F238E27FC236}">
                <a16:creationId xmlns:a16="http://schemas.microsoft.com/office/drawing/2014/main" id="{953153FC-42FA-4A3D-9F8E-5A14014D4FF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73E97AE-6EC3-40F6-8922-E151D3D54536}" type="slidenum">
              <a:rPr lang="fr-FR" altLang="fr-FR" sz="1200">
                <a:solidFill>
                  <a:srgbClr val="898989"/>
                </a:solidFill>
                <a:latin typeface="Times New Roman" panose="02020603050405020304" pitchFamily="18" charset="0"/>
              </a:rPr>
              <a:pPr>
                <a:spcBef>
                  <a:spcPct val="0"/>
                </a:spcBef>
                <a:buFontTx/>
                <a:buNone/>
              </a:pPr>
              <a:t>61</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422C7C39-D841-4793-967E-0651A9D85B2D}"/>
              </a:ext>
            </a:extLst>
          </p:cNvPr>
          <p:cNvSpPr>
            <a:spLocks noGrp="1"/>
          </p:cNvSpPr>
          <p:nvPr>
            <p:ph type="title"/>
          </p:nvPr>
        </p:nvSpPr>
        <p:spPr>
          <a:xfrm>
            <a:off x="863600" y="957263"/>
            <a:ext cx="6291263" cy="720725"/>
          </a:xfrm>
        </p:spPr>
        <p:txBody>
          <a:bodyPr/>
          <a:lstStyle/>
          <a:p>
            <a:pPr eaLnBrk="1" hangingPunct="1"/>
            <a:r>
              <a:rPr lang="en-US" altLang="fr-FR" sz="2400"/>
              <a:t>Définition des classes OWL (1)</a:t>
            </a:r>
          </a:p>
        </p:txBody>
      </p:sp>
      <p:sp>
        <p:nvSpPr>
          <p:cNvPr id="129027" name="Rectangle 3">
            <a:extLst>
              <a:ext uri="{FF2B5EF4-FFF2-40B4-BE49-F238E27FC236}">
                <a16:creationId xmlns:a16="http://schemas.microsoft.com/office/drawing/2014/main" id="{B28A3270-56C1-4965-8D3E-D42F59BB34E4}"/>
              </a:ext>
            </a:extLst>
          </p:cNvPr>
          <p:cNvSpPr>
            <a:spLocks noGrp="1"/>
          </p:cNvSpPr>
          <p:nvPr>
            <p:ph idx="1"/>
          </p:nvPr>
        </p:nvSpPr>
        <p:spPr>
          <a:xfrm>
            <a:off x="925513" y="2317750"/>
            <a:ext cx="7189787" cy="3257550"/>
          </a:xfrm>
        </p:spPr>
        <p:txBody>
          <a:bodyPr/>
          <a:lstStyle/>
          <a:p>
            <a:pPr eaLnBrk="1" hangingPunct="1"/>
            <a:r>
              <a:rPr lang="en-US" altLang="fr-FR" sz="1600"/>
              <a:t>Une classe OWL peut être définie</a:t>
            </a:r>
          </a:p>
          <a:p>
            <a:pPr lvl="1" eaLnBrk="1" hangingPunct="1"/>
            <a:endParaRPr lang="en-US" altLang="fr-FR" sz="1600"/>
          </a:p>
          <a:p>
            <a:pPr lvl="1" eaLnBrk="1" hangingPunct="1"/>
            <a:r>
              <a:rPr lang="en-US" altLang="fr-FR" sz="1600"/>
              <a:t>Par une référence</a:t>
            </a:r>
          </a:p>
          <a:p>
            <a:pPr lvl="1" eaLnBrk="1" hangingPunct="1"/>
            <a:r>
              <a:rPr lang="en-US" altLang="fr-FR" sz="1600"/>
              <a:t>Par l’énumération de ses instances</a:t>
            </a:r>
          </a:p>
          <a:p>
            <a:pPr lvl="1" eaLnBrk="1" hangingPunct="1"/>
            <a:r>
              <a:rPr lang="en-US" altLang="fr-FR" sz="1600"/>
              <a:t>Par ses propriétés (déf. intensionnelle)</a:t>
            </a:r>
          </a:p>
          <a:p>
            <a:pPr lvl="1" eaLnBrk="1" hangingPunct="1"/>
            <a:r>
              <a:rPr lang="en-US" altLang="fr-FR" sz="1600"/>
              <a:t>Comme </a:t>
            </a:r>
            <a:r>
              <a:rPr lang="en-US" altLang="fr-FR" sz="1600" i="1"/>
              <a:t>union</a:t>
            </a:r>
            <a:r>
              <a:rPr lang="en-US" altLang="fr-FR" sz="1600"/>
              <a:t>, </a:t>
            </a:r>
            <a:r>
              <a:rPr lang="en-US" altLang="fr-FR" sz="1600" i="1"/>
              <a:t>intersection</a:t>
            </a:r>
            <a:r>
              <a:rPr lang="en-US" altLang="fr-FR" sz="1600"/>
              <a:t> ou </a:t>
            </a:r>
            <a:r>
              <a:rPr lang="en-US" altLang="fr-FR" sz="1600" i="1"/>
              <a:t>complément</a:t>
            </a:r>
            <a:r>
              <a:rPr lang="en-US" altLang="fr-FR" sz="1600"/>
              <a:t> </a:t>
            </a:r>
          </a:p>
          <a:p>
            <a:pPr lvl="1" eaLnBrk="1" hangingPunct="1">
              <a:buFontTx/>
              <a:buNone/>
            </a:pPr>
            <a:r>
              <a:rPr lang="en-US" altLang="fr-FR" sz="1600"/>
              <a:t>   d’autres classes.</a:t>
            </a:r>
          </a:p>
        </p:txBody>
      </p:sp>
      <p:sp>
        <p:nvSpPr>
          <p:cNvPr id="129028" name="Espace réservé du numéro de diapositive 5">
            <a:extLst>
              <a:ext uri="{FF2B5EF4-FFF2-40B4-BE49-F238E27FC236}">
                <a16:creationId xmlns:a16="http://schemas.microsoft.com/office/drawing/2014/main" id="{B6C53F41-57EF-4C1F-88DE-87213C905A3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FC57153-A096-4CD4-A51F-C803E4CA18BF}" type="slidenum">
              <a:rPr lang="fr-FR" altLang="fr-FR" sz="1200">
                <a:solidFill>
                  <a:srgbClr val="898989"/>
                </a:solidFill>
                <a:latin typeface="Times New Roman" panose="02020603050405020304" pitchFamily="18" charset="0"/>
              </a:rPr>
              <a:pPr>
                <a:spcBef>
                  <a:spcPct val="0"/>
                </a:spcBef>
                <a:buFontTx/>
                <a:buNone/>
              </a:pPr>
              <a:t>62</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6F067EF9-4D25-4C0F-858F-6FE2586796B4}"/>
              </a:ext>
            </a:extLst>
          </p:cNvPr>
          <p:cNvSpPr>
            <a:spLocks noGrp="1"/>
          </p:cNvSpPr>
          <p:nvPr>
            <p:ph type="title"/>
          </p:nvPr>
        </p:nvSpPr>
        <p:spPr>
          <a:xfrm>
            <a:off x="863600" y="957263"/>
            <a:ext cx="6291263" cy="720725"/>
          </a:xfrm>
        </p:spPr>
        <p:txBody>
          <a:bodyPr/>
          <a:lstStyle/>
          <a:p>
            <a:pPr eaLnBrk="1" hangingPunct="1"/>
            <a:r>
              <a:rPr lang="en-US" altLang="fr-FR" sz="2400"/>
              <a:t>Définition des classes OWL (2)</a:t>
            </a:r>
          </a:p>
        </p:txBody>
      </p:sp>
      <p:sp>
        <p:nvSpPr>
          <p:cNvPr id="131075" name="Rectangle 3">
            <a:extLst>
              <a:ext uri="{FF2B5EF4-FFF2-40B4-BE49-F238E27FC236}">
                <a16:creationId xmlns:a16="http://schemas.microsoft.com/office/drawing/2014/main" id="{CE12BD93-A228-4630-9659-FF2D93356F0D}"/>
              </a:ext>
            </a:extLst>
          </p:cNvPr>
          <p:cNvSpPr>
            <a:spLocks noGrp="1"/>
          </p:cNvSpPr>
          <p:nvPr>
            <p:ph idx="1"/>
          </p:nvPr>
        </p:nvSpPr>
        <p:spPr>
          <a:xfrm>
            <a:off x="884238" y="2046288"/>
            <a:ext cx="7191375" cy="4052887"/>
          </a:xfrm>
        </p:spPr>
        <p:txBody>
          <a:bodyPr/>
          <a:lstStyle/>
          <a:p>
            <a:pPr eaLnBrk="1" hangingPunct="1">
              <a:lnSpc>
                <a:spcPct val="90000"/>
              </a:lnSpc>
            </a:pPr>
            <a:r>
              <a:rPr lang="en-US" altLang="fr-FR" sz="1600"/>
              <a:t>Classe OWL par énumération </a:t>
            </a:r>
          </a:p>
          <a:p>
            <a:pPr eaLnBrk="1" hangingPunct="1">
              <a:lnSpc>
                <a:spcPct val="90000"/>
              </a:lnSpc>
            </a:pPr>
            <a:endParaRPr lang="en-US" altLang="fr-FR" sz="1600"/>
          </a:p>
          <a:p>
            <a:pPr lvl="1" eaLnBrk="1" hangingPunct="1">
              <a:lnSpc>
                <a:spcPct val="90000"/>
              </a:lnSpc>
              <a:buFontTx/>
              <a:buNone/>
            </a:pPr>
            <a:r>
              <a:rPr lang="en-US" altLang="fr-FR" sz="1600">
                <a:solidFill>
                  <a:srgbClr val="3333FF"/>
                </a:solidFill>
              </a:rPr>
              <a:t>&lt;owl:</a:t>
            </a:r>
            <a:r>
              <a:rPr lang="en-US" altLang="fr-FR" sz="1600" b="1"/>
              <a:t>Class</a:t>
            </a:r>
            <a:r>
              <a:rPr lang="en-US" altLang="fr-FR" sz="1600">
                <a:solidFill>
                  <a:srgbClr val="3333FF"/>
                </a:solidFill>
              </a:rPr>
              <a:t> rdf:ID=“Les cinq continents”&gt;</a:t>
            </a:r>
          </a:p>
          <a:p>
            <a:pPr lvl="1" eaLnBrk="1" hangingPunct="1">
              <a:lnSpc>
                <a:spcPct val="90000"/>
              </a:lnSpc>
              <a:buFontTx/>
              <a:buNone/>
            </a:pPr>
            <a:r>
              <a:rPr lang="en-US" altLang="fr-FR" sz="1600">
                <a:solidFill>
                  <a:srgbClr val="3333FF"/>
                </a:solidFill>
              </a:rPr>
              <a:t>     </a:t>
            </a:r>
            <a:r>
              <a:rPr lang="en-US" altLang="fr-FR" sz="1600">
                <a:solidFill>
                  <a:srgbClr val="FF9900"/>
                </a:solidFill>
              </a:rPr>
              <a:t>&lt;owl:</a:t>
            </a:r>
            <a:r>
              <a:rPr lang="en-US" altLang="fr-FR" sz="1600" b="1">
                <a:solidFill>
                  <a:srgbClr val="FF9900"/>
                </a:solidFill>
              </a:rPr>
              <a:t>oneOf</a:t>
            </a:r>
            <a:r>
              <a:rPr lang="en-US" altLang="fr-FR" sz="1600">
                <a:solidFill>
                  <a:srgbClr val="3333FF"/>
                </a:solidFill>
              </a:rPr>
              <a:t> parseType = “Collection”&gt;</a:t>
            </a:r>
          </a:p>
          <a:p>
            <a:pPr lvl="1" eaLnBrk="1" hangingPunct="1">
              <a:lnSpc>
                <a:spcPct val="90000"/>
              </a:lnSpc>
              <a:buFontTx/>
              <a:buNone/>
            </a:pPr>
            <a:r>
              <a:rPr lang="en-US" altLang="fr-FR" sz="1600">
                <a:solidFill>
                  <a:srgbClr val="3333FF"/>
                </a:solidFill>
              </a:rPr>
              <a:t>          &lt;owl:Thing  rdf:about=“#Afrique”&gt;</a:t>
            </a:r>
          </a:p>
          <a:p>
            <a:pPr lvl="1" eaLnBrk="1" hangingPunct="1">
              <a:lnSpc>
                <a:spcPct val="90000"/>
              </a:lnSpc>
              <a:buFontTx/>
              <a:buNone/>
            </a:pPr>
            <a:r>
              <a:rPr lang="en-US" altLang="fr-FR" sz="1600">
                <a:solidFill>
                  <a:srgbClr val="3333FF"/>
                </a:solidFill>
              </a:rPr>
              <a:t>          &lt;owl:Thing  rdf:about=“#Amérique”&gt;</a:t>
            </a:r>
          </a:p>
          <a:p>
            <a:pPr lvl="1" eaLnBrk="1" hangingPunct="1">
              <a:lnSpc>
                <a:spcPct val="90000"/>
              </a:lnSpc>
              <a:buFontTx/>
              <a:buNone/>
            </a:pPr>
            <a:r>
              <a:rPr lang="en-US" altLang="fr-FR" sz="1600">
                <a:solidFill>
                  <a:srgbClr val="3333FF"/>
                </a:solidFill>
              </a:rPr>
              <a:t>          &lt;owl:Thing  rdf:about=“#Asie”&gt;</a:t>
            </a:r>
          </a:p>
          <a:p>
            <a:pPr lvl="1" eaLnBrk="1" hangingPunct="1">
              <a:lnSpc>
                <a:spcPct val="90000"/>
              </a:lnSpc>
              <a:buFontTx/>
              <a:buNone/>
            </a:pPr>
            <a:r>
              <a:rPr lang="en-US" altLang="fr-FR" sz="1600">
                <a:solidFill>
                  <a:srgbClr val="3333FF"/>
                </a:solidFill>
              </a:rPr>
              <a:t>          &lt;owl:Thing  rdf:about=“#Europe”&gt;</a:t>
            </a:r>
          </a:p>
          <a:p>
            <a:pPr lvl="1" eaLnBrk="1" hangingPunct="1">
              <a:lnSpc>
                <a:spcPct val="90000"/>
              </a:lnSpc>
              <a:buFontTx/>
              <a:buNone/>
            </a:pPr>
            <a:r>
              <a:rPr lang="en-US" altLang="fr-FR" sz="1600">
                <a:solidFill>
                  <a:srgbClr val="3333FF"/>
                </a:solidFill>
              </a:rPr>
              <a:t>          &lt;owl:Thing  rdf:about=“# Océanie”&gt; </a:t>
            </a:r>
          </a:p>
          <a:p>
            <a:pPr lvl="1" eaLnBrk="1" hangingPunct="1">
              <a:lnSpc>
                <a:spcPct val="90000"/>
              </a:lnSpc>
              <a:buFontTx/>
              <a:buNone/>
            </a:pPr>
            <a:r>
              <a:rPr lang="en-US" altLang="fr-FR" sz="1600">
                <a:solidFill>
                  <a:srgbClr val="3333FF"/>
                </a:solidFill>
              </a:rPr>
              <a:t>     </a:t>
            </a:r>
            <a:r>
              <a:rPr lang="en-US" altLang="fr-FR" sz="1600">
                <a:solidFill>
                  <a:srgbClr val="FF9900"/>
                </a:solidFill>
              </a:rPr>
              <a:t>&lt;/owl:</a:t>
            </a:r>
            <a:r>
              <a:rPr lang="en-US" altLang="fr-FR" sz="1600" b="1">
                <a:solidFill>
                  <a:srgbClr val="FF9900"/>
                </a:solidFill>
              </a:rPr>
              <a:t>oneOf</a:t>
            </a:r>
            <a:r>
              <a:rPr lang="en-US" altLang="fr-FR" sz="1600">
                <a:solidFill>
                  <a:srgbClr val="FF9900"/>
                </a:solidFill>
              </a:rPr>
              <a:t>&gt;</a:t>
            </a:r>
          </a:p>
          <a:p>
            <a:pPr lvl="1" eaLnBrk="1" hangingPunct="1">
              <a:lnSpc>
                <a:spcPct val="90000"/>
              </a:lnSpc>
              <a:buFontTx/>
              <a:buNone/>
            </a:pPr>
            <a:r>
              <a:rPr lang="en-US" altLang="fr-FR" sz="1600">
                <a:solidFill>
                  <a:srgbClr val="3333FF"/>
                </a:solidFill>
              </a:rPr>
              <a:t>&lt;/owl:Class&gt;</a:t>
            </a:r>
          </a:p>
        </p:txBody>
      </p:sp>
      <p:sp>
        <p:nvSpPr>
          <p:cNvPr id="131076" name="Espace réservé du numéro de diapositive 5">
            <a:extLst>
              <a:ext uri="{FF2B5EF4-FFF2-40B4-BE49-F238E27FC236}">
                <a16:creationId xmlns:a16="http://schemas.microsoft.com/office/drawing/2014/main" id="{FDF70600-0E85-415E-B76A-30483339E2F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6519DB8-1B68-4C17-85A0-7B01475C588A}" type="slidenum">
              <a:rPr lang="fr-FR" altLang="fr-FR" sz="1200">
                <a:solidFill>
                  <a:srgbClr val="898989"/>
                </a:solidFill>
                <a:latin typeface="Times New Roman" panose="02020603050405020304" pitchFamily="18" charset="0"/>
              </a:rPr>
              <a:pPr>
                <a:spcBef>
                  <a:spcPct val="0"/>
                </a:spcBef>
                <a:buFontTx/>
                <a:buNone/>
              </a:pPr>
              <a:t>63</a:t>
            </a:fld>
            <a:endParaRPr lang="fr-FR" altLang="fr-FR" sz="1200">
              <a:solidFill>
                <a:srgbClr val="898989"/>
              </a:solidFill>
              <a:latin typeface="Times New Roman" panose="02020603050405020304" pitchFamily="18" charset="0"/>
            </a:endParaRPr>
          </a:p>
        </p:txBody>
      </p:sp>
      <p:sp>
        <p:nvSpPr>
          <p:cNvPr id="131077" name="Rectangle 4">
            <a:extLst>
              <a:ext uri="{FF2B5EF4-FFF2-40B4-BE49-F238E27FC236}">
                <a16:creationId xmlns:a16="http://schemas.microsoft.com/office/drawing/2014/main" id="{6E925948-2206-4376-B0D9-038512A918A6}"/>
              </a:ext>
            </a:extLst>
          </p:cNvPr>
          <p:cNvSpPr>
            <a:spLocks noChangeArrowheads="1"/>
          </p:cNvSpPr>
          <p:nvPr/>
        </p:nvSpPr>
        <p:spPr bwMode="auto">
          <a:xfrm>
            <a:off x="847725" y="2387600"/>
            <a:ext cx="6400800" cy="3835400"/>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CA" altLang="fr-FR" sz="2400">
              <a:solidFill>
                <a:srgbClr val="009900"/>
              </a:solidFill>
              <a:latin typeface="Times New Roman" panose="02020603050405020304"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C197315D-16EF-45A3-89DF-A2A4BE4026FD}"/>
              </a:ext>
            </a:extLst>
          </p:cNvPr>
          <p:cNvSpPr>
            <a:spLocks noGrp="1"/>
          </p:cNvSpPr>
          <p:nvPr>
            <p:ph type="title"/>
          </p:nvPr>
        </p:nvSpPr>
        <p:spPr>
          <a:xfrm>
            <a:off x="1358900" y="276225"/>
            <a:ext cx="5403850" cy="1143000"/>
          </a:xfrm>
        </p:spPr>
        <p:txBody>
          <a:bodyPr/>
          <a:lstStyle/>
          <a:p>
            <a:pPr eaLnBrk="1" hangingPunct="1"/>
            <a:r>
              <a:rPr lang="en-GB" altLang="fr-FR" sz="2400"/>
              <a:t>OWL en tant que LD : </a:t>
            </a:r>
            <a:br>
              <a:rPr lang="en-GB" altLang="fr-FR" sz="2400"/>
            </a:br>
            <a:r>
              <a:rPr lang="en-GB" altLang="fr-FR" sz="2400"/>
              <a:t>Constructeurs de Classes</a:t>
            </a:r>
          </a:p>
        </p:txBody>
      </p:sp>
      <p:sp>
        <p:nvSpPr>
          <p:cNvPr id="133123" name="Espace réservé du numéro de diapositive 5">
            <a:extLst>
              <a:ext uri="{FF2B5EF4-FFF2-40B4-BE49-F238E27FC236}">
                <a16:creationId xmlns:a16="http://schemas.microsoft.com/office/drawing/2014/main" id="{207DBE25-0913-4E2A-9953-CCA9E4D3E12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09E97BD-5E50-41EA-AD66-9A06A07B1DB1}" type="slidenum">
              <a:rPr lang="fr-FR" altLang="fr-FR" sz="1200">
                <a:solidFill>
                  <a:srgbClr val="898989"/>
                </a:solidFill>
                <a:latin typeface="Times New Roman" panose="02020603050405020304" pitchFamily="18" charset="0"/>
              </a:rPr>
              <a:pPr>
                <a:spcBef>
                  <a:spcPct val="0"/>
                </a:spcBef>
                <a:buFontTx/>
                <a:buNone/>
              </a:pPr>
              <a:t>64</a:t>
            </a:fld>
            <a:endParaRPr lang="fr-FR" altLang="fr-FR" sz="1200">
              <a:solidFill>
                <a:srgbClr val="898989"/>
              </a:solidFill>
              <a:latin typeface="Times New Roman" panose="02020603050405020304" pitchFamily="18" charset="0"/>
            </a:endParaRPr>
          </a:p>
        </p:txBody>
      </p:sp>
      <p:pic>
        <p:nvPicPr>
          <p:cNvPr id="133124" name="Picture 3" descr="OWL-constructors">
            <a:extLst>
              <a:ext uri="{FF2B5EF4-FFF2-40B4-BE49-F238E27FC236}">
                <a16:creationId xmlns:a16="http://schemas.microsoft.com/office/drawing/2014/main" id="{8DF61F45-502B-44C2-B8C0-BBCDBEF35B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 y="2203450"/>
            <a:ext cx="7920038"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63E92D2A-413D-4196-B823-A386E677C755}"/>
              </a:ext>
            </a:extLst>
          </p:cNvPr>
          <p:cNvSpPr>
            <a:spLocks noGrp="1"/>
          </p:cNvSpPr>
          <p:nvPr>
            <p:ph type="title"/>
          </p:nvPr>
        </p:nvSpPr>
        <p:spPr>
          <a:xfrm>
            <a:off x="731838" y="922338"/>
            <a:ext cx="6673850" cy="747712"/>
          </a:xfrm>
        </p:spPr>
        <p:txBody>
          <a:bodyPr/>
          <a:lstStyle/>
          <a:p>
            <a:pPr eaLnBrk="1" hangingPunct="1"/>
            <a:r>
              <a:rPr lang="en-GB" altLang="fr-FR" sz="2400"/>
              <a:t>OWL en tant que LD: Axiomes</a:t>
            </a:r>
          </a:p>
        </p:txBody>
      </p:sp>
      <p:sp>
        <p:nvSpPr>
          <p:cNvPr id="135171" name="Espace réservé du numéro de diapositive 5">
            <a:extLst>
              <a:ext uri="{FF2B5EF4-FFF2-40B4-BE49-F238E27FC236}">
                <a16:creationId xmlns:a16="http://schemas.microsoft.com/office/drawing/2014/main" id="{4A3FCC74-3415-4A01-B578-E140F6D65F5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14C600C-644A-442B-A5F7-515E8DCA0A63}" type="slidenum">
              <a:rPr lang="fr-FR" altLang="fr-FR" sz="1200">
                <a:solidFill>
                  <a:srgbClr val="898989"/>
                </a:solidFill>
                <a:latin typeface="Times New Roman" panose="02020603050405020304" pitchFamily="18" charset="0"/>
              </a:rPr>
              <a:pPr>
                <a:spcBef>
                  <a:spcPct val="0"/>
                </a:spcBef>
                <a:buFontTx/>
                <a:buNone/>
              </a:pPr>
              <a:t>65</a:t>
            </a:fld>
            <a:endParaRPr lang="fr-FR" altLang="fr-FR" sz="1200">
              <a:solidFill>
                <a:srgbClr val="898989"/>
              </a:solidFill>
              <a:latin typeface="Times New Roman" panose="02020603050405020304" pitchFamily="18" charset="0"/>
            </a:endParaRPr>
          </a:p>
        </p:txBody>
      </p:sp>
      <p:pic>
        <p:nvPicPr>
          <p:cNvPr id="241667" name="Picture 3" descr="txp_fig">
            <a:extLst>
              <a:ext uri="{FF2B5EF4-FFF2-40B4-BE49-F238E27FC236}">
                <a16:creationId xmlns:a16="http://schemas.microsoft.com/office/drawing/2014/main" id="{48A5A4B5-2C53-4319-AADA-C13CB2959471}"/>
              </a:ext>
            </a:extLst>
          </p:cNvPr>
          <p:cNvPicPr>
            <a:picLocks noChangeAspect="1" noChangeArrowheads="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706438" y="2092325"/>
            <a:ext cx="7777162"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416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288B0ED6-96B1-4E49-9AAC-2CEA6040C9A7}"/>
              </a:ext>
            </a:extLst>
          </p:cNvPr>
          <p:cNvSpPr>
            <a:spLocks noGrp="1"/>
          </p:cNvSpPr>
          <p:nvPr>
            <p:ph type="title"/>
          </p:nvPr>
        </p:nvSpPr>
        <p:spPr>
          <a:xfrm>
            <a:off x="788988" y="804863"/>
            <a:ext cx="6788150" cy="838200"/>
          </a:xfrm>
        </p:spPr>
        <p:txBody>
          <a:bodyPr/>
          <a:lstStyle/>
          <a:p>
            <a:pPr eaLnBrk="1" hangingPunct="1"/>
            <a:r>
              <a:rPr lang="en-GB" altLang="fr-FR" sz="2400"/>
              <a:t>Les sous-langages de OWL</a:t>
            </a:r>
          </a:p>
        </p:txBody>
      </p:sp>
      <p:sp>
        <p:nvSpPr>
          <p:cNvPr id="137219" name="Rectangle 3">
            <a:extLst>
              <a:ext uri="{FF2B5EF4-FFF2-40B4-BE49-F238E27FC236}">
                <a16:creationId xmlns:a16="http://schemas.microsoft.com/office/drawing/2014/main" id="{16E6ECCB-5FB2-4B7F-B4D5-D91D380736A9}"/>
              </a:ext>
            </a:extLst>
          </p:cNvPr>
          <p:cNvSpPr>
            <a:spLocks noGrp="1"/>
          </p:cNvSpPr>
          <p:nvPr>
            <p:ph idx="1"/>
          </p:nvPr>
        </p:nvSpPr>
        <p:spPr>
          <a:xfrm>
            <a:off x="825500" y="2076450"/>
            <a:ext cx="7632700" cy="1208088"/>
          </a:xfrm>
        </p:spPr>
        <p:txBody>
          <a:bodyPr/>
          <a:lstStyle/>
          <a:p>
            <a:pPr eaLnBrk="1" hangingPunct="1"/>
            <a:r>
              <a:rPr lang="en-GB" altLang="fr-FR" sz="1600" b="1"/>
              <a:t>OWL </a:t>
            </a:r>
            <a:r>
              <a:rPr lang="en-GB" altLang="fr-FR" sz="1600"/>
              <a:t>possède trois langages expressifs à l’usage des différentes communautés de développeurs et d’utilisateurs.</a:t>
            </a:r>
          </a:p>
        </p:txBody>
      </p:sp>
      <p:sp>
        <p:nvSpPr>
          <p:cNvPr id="137220" name="Espace réservé du numéro de diapositive 5">
            <a:extLst>
              <a:ext uri="{FF2B5EF4-FFF2-40B4-BE49-F238E27FC236}">
                <a16:creationId xmlns:a16="http://schemas.microsoft.com/office/drawing/2014/main" id="{A018C542-D560-45DC-9AFA-F208D482DFC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471966D-0840-4D60-B49F-15C4BF8017FA}" type="slidenum">
              <a:rPr lang="fr-FR" altLang="fr-FR" sz="1200">
                <a:solidFill>
                  <a:srgbClr val="898989"/>
                </a:solidFill>
                <a:latin typeface="Times New Roman" panose="02020603050405020304" pitchFamily="18" charset="0"/>
              </a:rPr>
              <a:pPr>
                <a:spcBef>
                  <a:spcPct val="0"/>
                </a:spcBef>
                <a:buFontTx/>
                <a:buNone/>
              </a:pPr>
              <a:t>66</a:t>
            </a:fld>
            <a:endParaRPr lang="fr-FR" altLang="fr-FR" sz="1200">
              <a:solidFill>
                <a:srgbClr val="898989"/>
              </a:solidFill>
              <a:latin typeface="Times New Roman" panose="02020603050405020304" pitchFamily="18" charset="0"/>
            </a:endParaRPr>
          </a:p>
        </p:txBody>
      </p:sp>
      <p:sp>
        <p:nvSpPr>
          <p:cNvPr id="137221" name="Oval 4">
            <a:extLst>
              <a:ext uri="{FF2B5EF4-FFF2-40B4-BE49-F238E27FC236}">
                <a16:creationId xmlns:a16="http://schemas.microsoft.com/office/drawing/2014/main" id="{49E76865-82EC-46D4-AB77-8A9796ECC8FB}"/>
              </a:ext>
            </a:extLst>
          </p:cNvPr>
          <p:cNvSpPr>
            <a:spLocks noChangeArrowheads="1"/>
          </p:cNvSpPr>
          <p:nvPr/>
        </p:nvSpPr>
        <p:spPr bwMode="auto">
          <a:xfrm>
            <a:off x="1514475" y="3281363"/>
            <a:ext cx="6299200" cy="2819400"/>
          </a:xfrm>
          <a:prstGeom prst="ellipse">
            <a:avLst/>
          </a:prstGeom>
          <a:solidFill>
            <a:srgbClr val="FFDF9F"/>
          </a:solidFill>
          <a:ln w="9525">
            <a:solidFill>
              <a:srgbClr val="FFFF00"/>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sp>
        <p:nvSpPr>
          <p:cNvPr id="137222" name="AutoShape 5">
            <a:extLst>
              <a:ext uri="{FF2B5EF4-FFF2-40B4-BE49-F238E27FC236}">
                <a16:creationId xmlns:a16="http://schemas.microsoft.com/office/drawing/2014/main" id="{79F13EFE-AFAB-4898-AE8E-94E53E0DDAE9}"/>
              </a:ext>
            </a:extLst>
          </p:cNvPr>
          <p:cNvSpPr>
            <a:spLocks noChangeArrowheads="1"/>
          </p:cNvSpPr>
          <p:nvPr/>
        </p:nvSpPr>
        <p:spPr bwMode="auto">
          <a:xfrm>
            <a:off x="3622675" y="3840163"/>
            <a:ext cx="3505200" cy="1676400"/>
          </a:xfrm>
          <a:prstGeom prst="roundRect">
            <a:avLst>
              <a:gd name="adj" fmla="val 16667"/>
            </a:avLst>
          </a:prstGeom>
          <a:solidFill>
            <a:srgbClr val="FFCC66"/>
          </a:solidFill>
          <a:ln w="9525">
            <a:solidFill>
              <a:srgbClr val="FF00FF"/>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CA" altLang="fr-FR" sz="2400">
              <a:latin typeface="Times New Roman" panose="02020603050405020304" pitchFamily="18" charset="0"/>
            </a:endParaRPr>
          </a:p>
        </p:txBody>
      </p:sp>
      <p:sp>
        <p:nvSpPr>
          <p:cNvPr id="137223" name="Oval 6">
            <a:extLst>
              <a:ext uri="{FF2B5EF4-FFF2-40B4-BE49-F238E27FC236}">
                <a16:creationId xmlns:a16="http://schemas.microsoft.com/office/drawing/2014/main" id="{4B2A6072-5635-4313-8F99-46C78FBD94BD}"/>
              </a:ext>
            </a:extLst>
          </p:cNvPr>
          <p:cNvSpPr>
            <a:spLocks noChangeArrowheads="1"/>
          </p:cNvSpPr>
          <p:nvPr/>
        </p:nvSpPr>
        <p:spPr bwMode="auto">
          <a:xfrm>
            <a:off x="5045075" y="3967163"/>
            <a:ext cx="1701800" cy="1397000"/>
          </a:xfrm>
          <a:prstGeom prst="ellipse">
            <a:avLst/>
          </a:prstGeom>
          <a:solidFill>
            <a:srgbClr val="FCA800"/>
          </a:solidFill>
          <a:ln w="9525">
            <a:solidFill>
              <a:schemeClr val="folHlink"/>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CA" altLang="fr-FR" sz="2200">
                <a:latin typeface="Times New Roman" panose="02020603050405020304" pitchFamily="18" charset="0"/>
              </a:rPr>
              <a:t>OWL </a:t>
            </a:r>
            <a:r>
              <a:rPr lang="fr-CA" altLang="fr-FR" sz="2200">
                <a:latin typeface="Comic Sans MS" panose="030F0702030302020204" pitchFamily="66" charset="0"/>
              </a:rPr>
              <a:t>Lite</a:t>
            </a:r>
          </a:p>
        </p:txBody>
      </p:sp>
      <p:sp>
        <p:nvSpPr>
          <p:cNvPr id="137224" name="Text Box 7">
            <a:extLst>
              <a:ext uri="{FF2B5EF4-FFF2-40B4-BE49-F238E27FC236}">
                <a16:creationId xmlns:a16="http://schemas.microsoft.com/office/drawing/2014/main" id="{7C029CB1-842E-4326-829F-E9D029EB4DB9}"/>
              </a:ext>
            </a:extLst>
          </p:cNvPr>
          <p:cNvSpPr txBox="1">
            <a:spLocks noChangeArrowheads="1"/>
          </p:cNvSpPr>
          <p:nvPr/>
        </p:nvSpPr>
        <p:spPr bwMode="auto">
          <a:xfrm>
            <a:off x="3683000" y="4519613"/>
            <a:ext cx="14478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CA" altLang="fr-FR" sz="2200" b="1">
                <a:solidFill>
                  <a:srgbClr val="990099"/>
                </a:solidFill>
                <a:latin typeface="Comic Sans MS" panose="030F0702030302020204" pitchFamily="66" charset="0"/>
              </a:rPr>
              <a:t>OWL DL</a:t>
            </a:r>
          </a:p>
        </p:txBody>
      </p:sp>
      <p:sp>
        <p:nvSpPr>
          <p:cNvPr id="137225" name="Text Box 8">
            <a:extLst>
              <a:ext uri="{FF2B5EF4-FFF2-40B4-BE49-F238E27FC236}">
                <a16:creationId xmlns:a16="http://schemas.microsoft.com/office/drawing/2014/main" id="{A1E79AE8-6EE4-44A1-AC60-DF492DAA3682}"/>
              </a:ext>
            </a:extLst>
          </p:cNvPr>
          <p:cNvSpPr txBox="1">
            <a:spLocks noChangeArrowheads="1"/>
          </p:cNvSpPr>
          <p:nvPr/>
        </p:nvSpPr>
        <p:spPr bwMode="auto">
          <a:xfrm>
            <a:off x="1625600" y="4424363"/>
            <a:ext cx="19558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CA" altLang="fr-FR">
                <a:solidFill>
                  <a:srgbClr val="006600"/>
                </a:solidFill>
                <a:latin typeface="Comic Sans MS" panose="030F0702030302020204" pitchFamily="66" charset="0"/>
              </a:rPr>
              <a:t>OWL Full</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3">
            <a:extLst>
              <a:ext uri="{FF2B5EF4-FFF2-40B4-BE49-F238E27FC236}">
                <a16:creationId xmlns:a16="http://schemas.microsoft.com/office/drawing/2014/main" id="{45CC1639-2437-4685-8504-A99AAB2BDE5D}"/>
              </a:ext>
            </a:extLst>
          </p:cNvPr>
          <p:cNvSpPr>
            <a:spLocks noGrp="1"/>
          </p:cNvSpPr>
          <p:nvPr>
            <p:ph type="title"/>
          </p:nvPr>
        </p:nvSpPr>
        <p:spPr>
          <a:xfrm>
            <a:off x="1335088" y="477838"/>
            <a:ext cx="7500937" cy="696912"/>
          </a:xfrm>
        </p:spPr>
        <p:txBody>
          <a:bodyPr/>
          <a:lstStyle/>
          <a:p>
            <a:pPr eaLnBrk="1" hangingPunct="1"/>
            <a:r>
              <a:rPr lang="en-GB" altLang="fr-FR" sz="2400"/>
              <a:t>Les couches sémantiques de OWL </a:t>
            </a:r>
          </a:p>
        </p:txBody>
      </p:sp>
      <p:sp>
        <p:nvSpPr>
          <p:cNvPr id="139267" name="Rectangle 9">
            <a:extLst>
              <a:ext uri="{FF2B5EF4-FFF2-40B4-BE49-F238E27FC236}">
                <a16:creationId xmlns:a16="http://schemas.microsoft.com/office/drawing/2014/main" id="{C906E76B-D195-45EE-90FD-A6505BBCB2A4}"/>
              </a:ext>
            </a:extLst>
          </p:cNvPr>
          <p:cNvSpPr>
            <a:spLocks noGrp="1"/>
          </p:cNvSpPr>
          <p:nvPr>
            <p:ph idx="1"/>
          </p:nvPr>
        </p:nvSpPr>
        <p:spPr>
          <a:xfrm>
            <a:off x="484188" y="1725613"/>
            <a:ext cx="6553200" cy="4656137"/>
          </a:xfrm>
        </p:spPr>
        <p:txBody>
          <a:bodyPr/>
          <a:lstStyle/>
          <a:p>
            <a:pPr eaLnBrk="1" hangingPunct="1">
              <a:lnSpc>
                <a:spcPct val="80000"/>
              </a:lnSpc>
            </a:pPr>
            <a:r>
              <a:rPr lang="en-GB" altLang="fr-FR" sz="1600"/>
              <a:t>Les trois couches ou sous-langages sont :</a:t>
            </a:r>
          </a:p>
          <a:p>
            <a:pPr lvl="1" eaLnBrk="1" hangingPunct="1">
              <a:lnSpc>
                <a:spcPct val="80000"/>
              </a:lnSpc>
            </a:pPr>
            <a:r>
              <a:rPr lang="en-GB" altLang="fr-FR" sz="1600" b="1"/>
              <a:t>OWL</a:t>
            </a:r>
            <a:r>
              <a:rPr lang="en-GB" altLang="fr-FR" sz="1600"/>
              <a:t> </a:t>
            </a:r>
            <a:r>
              <a:rPr lang="en-GB" altLang="fr-FR" sz="1600" b="1"/>
              <a:t>Lite</a:t>
            </a:r>
          </a:p>
          <a:p>
            <a:pPr lvl="2" eaLnBrk="1" hangingPunct="1">
              <a:lnSpc>
                <a:spcPct val="80000"/>
              </a:lnSpc>
            </a:pPr>
            <a:r>
              <a:rPr lang="en-GB" altLang="fr-FR" sz="1600"/>
              <a:t>Un sous-ens.  de  OWL utile pour exprimer les classifications et les relations simples.</a:t>
            </a:r>
          </a:p>
          <a:p>
            <a:pPr lvl="1" eaLnBrk="1" hangingPunct="1">
              <a:lnSpc>
                <a:spcPct val="80000"/>
              </a:lnSpc>
            </a:pPr>
            <a:r>
              <a:rPr lang="en-GB" altLang="fr-FR" sz="1600" b="1"/>
              <a:t>OWL</a:t>
            </a:r>
            <a:r>
              <a:rPr lang="en-GB" altLang="fr-FR" sz="1600"/>
              <a:t> </a:t>
            </a:r>
            <a:r>
              <a:rPr lang="en-GB" altLang="fr-FR" sz="1600" b="1"/>
              <a:t>DL </a:t>
            </a:r>
            <a:r>
              <a:rPr lang="en-GB" altLang="fr-FR" sz="1600"/>
              <a:t>(Description Logic)</a:t>
            </a:r>
          </a:p>
          <a:p>
            <a:pPr lvl="2" eaLnBrk="1" hangingPunct="1">
              <a:lnSpc>
                <a:spcPct val="80000"/>
              </a:lnSpc>
            </a:pPr>
            <a:r>
              <a:rPr lang="en-GB" altLang="fr-FR" sz="1600"/>
              <a:t>Contient toutes les éléments de OWL mais avec les limites qui garantissent la complétudes et la décidabilité. </a:t>
            </a:r>
          </a:p>
          <a:p>
            <a:pPr lvl="1" eaLnBrk="1" hangingPunct="1">
              <a:lnSpc>
                <a:spcPct val="80000"/>
              </a:lnSpc>
            </a:pPr>
            <a:r>
              <a:rPr lang="en-GB" altLang="fr-FR" sz="1600" b="1"/>
              <a:t>OWL</a:t>
            </a:r>
            <a:r>
              <a:rPr lang="en-GB" altLang="fr-FR" sz="1600"/>
              <a:t> </a:t>
            </a:r>
            <a:r>
              <a:rPr lang="en-GB" altLang="fr-FR" sz="1600" b="1"/>
              <a:t>Full</a:t>
            </a:r>
          </a:p>
          <a:p>
            <a:pPr lvl="2" eaLnBrk="1" hangingPunct="1">
              <a:lnSpc>
                <a:spcPct val="80000"/>
              </a:lnSpc>
            </a:pPr>
            <a:r>
              <a:rPr lang="en-GB" altLang="fr-FR" sz="1600"/>
              <a:t>Contient toutes les éléments de OWL sans restriction mais ne donne aucune garantie de traitement.</a:t>
            </a:r>
          </a:p>
        </p:txBody>
      </p:sp>
      <p:sp>
        <p:nvSpPr>
          <p:cNvPr id="139268" name="Espace réservé du numéro de diapositive 5">
            <a:extLst>
              <a:ext uri="{FF2B5EF4-FFF2-40B4-BE49-F238E27FC236}">
                <a16:creationId xmlns:a16="http://schemas.microsoft.com/office/drawing/2014/main" id="{7B0E3D50-3392-4068-903C-3B60EEA22CB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39CDD29-97F5-4814-AEDD-30ABDAA28BEC}" type="slidenum">
              <a:rPr lang="fr-FR" altLang="fr-FR" sz="1200">
                <a:solidFill>
                  <a:srgbClr val="898989"/>
                </a:solidFill>
                <a:latin typeface="Times New Roman" panose="02020603050405020304" pitchFamily="18" charset="0"/>
              </a:rPr>
              <a:pPr>
                <a:spcBef>
                  <a:spcPct val="0"/>
                </a:spcBef>
                <a:buFontTx/>
                <a:buNone/>
              </a:pPr>
              <a:t>67</a:t>
            </a:fld>
            <a:endParaRPr lang="fr-FR" altLang="fr-FR" sz="1200">
              <a:solidFill>
                <a:srgbClr val="898989"/>
              </a:solidFill>
              <a:latin typeface="Times New Roman" panose="02020603050405020304" pitchFamily="18" charset="0"/>
            </a:endParaRPr>
          </a:p>
        </p:txBody>
      </p:sp>
      <p:sp>
        <p:nvSpPr>
          <p:cNvPr id="139269" name="Oval 2">
            <a:extLst>
              <a:ext uri="{FF2B5EF4-FFF2-40B4-BE49-F238E27FC236}">
                <a16:creationId xmlns:a16="http://schemas.microsoft.com/office/drawing/2014/main" id="{61376D76-ED5F-4512-B4D7-94F04815B5D7}"/>
              </a:ext>
            </a:extLst>
          </p:cNvPr>
          <p:cNvSpPr>
            <a:spLocks noChangeArrowheads="1"/>
          </p:cNvSpPr>
          <p:nvPr/>
        </p:nvSpPr>
        <p:spPr bwMode="auto">
          <a:xfrm>
            <a:off x="6978650" y="2351088"/>
            <a:ext cx="1828800" cy="3124200"/>
          </a:xfrm>
          <a:prstGeom prst="ellipse">
            <a:avLst/>
          </a:prstGeom>
          <a:solidFill>
            <a:srgbClr val="FFDF9F"/>
          </a:solidFill>
          <a:ln w="9525">
            <a:solidFill>
              <a:srgbClr val="FFFF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CA" altLang="fr-FR" sz="900">
              <a:latin typeface="Arial Narrow" panose="020B0606020202030204" pitchFamily="34" charset="0"/>
            </a:endParaRPr>
          </a:p>
        </p:txBody>
      </p:sp>
      <p:sp>
        <p:nvSpPr>
          <p:cNvPr id="139270" name="Oval 4">
            <a:extLst>
              <a:ext uri="{FF2B5EF4-FFF2-40B4-BE49-F238E27FC236}">
                <a16:creationId xmlns:a16="http://schemas.microsoft.com/office/drawing/2014/main" id="{9DC1A76C-F295-41BF-937E-66A1E5B7ECA8}"/>
              </a:ext>
            </a:extLst>
          </p:cNvPr>
          <p:cNvSpPr>
            <a:spLocks noChangeArrowheads="1"/>
          </p:cNvSpPr>
          <p:nvPr/>
        </p:nvSpPr>
        <p:spPr bwMode="auto">
          <a:xfrm>
            <a:off x="7321550" y="2960688"/>
            <a:ext cx="1143000" cy="2514600"/>
          </a:xfrm>
          <a:prstGeom prst="ellipse">
            <a:avLst/>
          </a:prstGeom>
          <a:solidFill>
            <a:srgbClr val="FFCC66"/>
          </a:solidFill>
          <a:ln w="9525">
            <a:solidFill>
              <a:srgbClr val="FF00FF"/>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sp>
        <p:nvSpPr>
          <p:cNvPr id="139271" name="Oval 5">
            <a:extLst>
              <a:ext uri="{FF2B5EF4-FFF2-40B4-BE49-F238E27FC236}">
                <a16:creationId xmlns:a16="http://schemas.microsoft.com/office/drawing/2014/main" id="{E4AC7F3D-0FF6-4320-A4CF-A050083DE87A}"/>
              </a:ext>
            </a:extLst>
          </p:cNvPr>
          <p:cNvSpPr>
            <a:spLocks noChangeArrowheads="1"/>
          </p:cNvSpPr>
          <p:nvPr/>
        </p:nvSpPr>
        <p:spPr bwMode="auto">
          <a:xfrm>
            <a:off x="7435850" y="3722688"/>
            <a:ext cx="914400" cy="1752600"/>
          </a:xfrm>
          <a:prstGeom prst="ellipse">
            <a:avLst/>
          </a:prstGeom>
          <a:solidFill>
            <a:srgbClr val="FCA800"/>
          </a:solidFill>
          <a:ln w="9525">
            <a:solidFill>
              <a:schemeClr val="folHlink"/>
            </a:solidFill>
            <a:round/>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sp>
        <p:nvSpPr>
          <p:cNvPr id="139272" name="Text Box 6">
            <a:extLst>
              <a:ext uri="{FF2B5EF4-FFF2-40B4-BE49-F238E27FC236}">
                <a16:creationId xmlns:a16="http://schemas.microsoft.com/office/drawing/2014/main" id="{03F717E1-F6CD-4678-82C5-C08F541519DB}"/>
              </a:ext>
            </a:extLst>
          </p:cNvPr>
          <p:cNvSpPr txBox="1">
            <a:spLocks noChangeArrowheads="1"/>
          </p:cNvSpPr>
          <p:nvPr/>
        </p:nvSpPr>
        <p:spPr bwMode="auto">
          <a:xfrm>
            <a:off x="7588250" y="2379663"/>
            <a:ext cx="6540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2800">
                <a:latin typeface="Arial Narrow" panose="020B0606020202030204" pitchFamily="34" charset="0"/>
              </a:rPr>
              <a:t>Full</a:t>
            </a:r>
          </a:p>
        </p:txBody>
      </p:sp>
      <p:sp>
        <p:nvSpPr>
          <p:cNvPr id="139273" name="Text Box 7">
            <a:extLst>
              <a:ext uri="{FF2B5EF4-FFF2-40B4-BE49-F238E27FC236}">
                <a16:creationId xmlns:a16="http://schemas.microsoft.com/office/drawing/2014/main" id="{B8E21EBD-7E11-4545-9852-D926DC288CDC}"/>
              </a:ext>
            </a:extLst>
          </p:cNvPr>
          <p:cNvSpPr txBox="1">
            <a:spLocks noChangeArrowheads="1"/>
          </p:cNvSpPr>
          <p:nvPr/>
        </p:nvSpPr>
        <p:spPr bwMode="auto">
          <a:xfrm>
            <a:off x="7635875" y="3127375"/>
            <a:ext cx="5572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2800">
                <a:latin typeface="Arial Narrow" panose="020B0606020202030204" pitchFamily="34" charset="0"/>
              </a:rPr>
              <a:t>DL</a:t>
            </a:r>
          </a:p>
        </p:txBody>
      </p:sp>
      <p:sp>
        <p:nvSpPr>
          <p:cNvPr id="139274" name="Text Box 8">
            <a:extLst>
              <a:ext uri="{FF2B5EF4-FFF2-40B4-BE49-F238E27FC236}">
                <a16:creationId xmlns:a16="http://schemas.microsoft.com/office/drawing/2014/main" id="{27FA3BB1-215A-4CDC-BB01-39DB61C578DA}"/>
              </a:ext>
            </a:extLst>
          </p:cNvPr>
          <p:cNvSpPr txBox="1">
            <a:spLocks noChangeArrowheads="1"/>
          </p:cNvSpPr>
          <p:nvPr/>
        </p:nvSpPr>
        <p:spPr bwMode="auto">
          <a:xfrm>
            <a:off x="7588250" y="3965575"/>
            <a:ext cx="654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2800">
                <a:latin typeface="Arial Narrow" panose="020B0606020202030204" pitchFamily="34" charset="0"/>
              </a:rPr>
              <a:t>Lite</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9">
            <a:extLst>
              <a:ext uri="{FF2B5EF4-FFF2-40B4-BE49-F238E27FC236}">
                <a16:creationId xmlns:a16="http://schemas.microsoft.com/office/drawing/2014/main" id="{8214E062-3C71-4FE3-9CA0-5640ACEB8D4D}"/>
              </a:ext>
            </a:extLst>
          </p:cNvPr>
          <p:cNvSpPr>
            <a:spLocks noGrp="1"/>
          </p:cNvSpPr>
          <p:nvPr>
            <p:ph type="title"/>
          </p:nvPr>
        </p:nvSpPr>
        <p:spPr>
          <a:xfrm>
            <a:off x="1335088" y="477838"/>
            <a:ext cx="7500937" cy="696912"/>
          </a:xfrm>
          <a:noFill/>
        </p:spPr>
        <p:txBody>
          <a:bodyPr anchor="b"/>
          <a:lstStyle/>
          <a:p>
            <a:pPr eaLnBrk="1" hangingPunct="1"/>
            <a:r>
              <a:rPr lang="en-GB" altLang="fr-FR" sz="2400"/>
              <a:t>Les couches sémantiques de OWL </a:t>
            </a:r>
          </a:p>
        </p:txBody>
      </p:sp>
      <p:sp>
        <p:nvSpPr>
          <p:cNvPr id="141315" name="Rectangle 8">
            <a:extLst>
              <a:ext uri="{FF2B5EF4-FFF2-40B4-BE49-F238E27FC236}">
                <a16:creationId xmlns:a16="http://schemas.microsoft.com/office/drawing/2014/main" id="{391F0215-65EB-4136-8F1C-66EE09EE142D}"/>
              </a:ext>
            </a:extLst>
          </p:cNvPr>
          <p:cNvSpPr>
            <a:spLocks noGrp="1"/>
          </p:cNvSpPr>
          <p:nvPr>
            <p:ph idx="1"/>
          </p:nvPr>
        </p:nvSpPr>
        <p:spPr>
          <a:xfrm>
            <a:off x="917575" y="2271713"/>
            <a:ext cx="5892800" cy="3768725"/>
          </a:xfrm>
        </p:spPr>
        <p:txBody>
          <a:bodyPr/>
          <a:lstStyle/>
          <a:p>
            <a:pPr eaLnBrk="1" hangingPunct="1">
              <a:lnSpc>
                <a:spcPct val="80000"/>
              </a:lnSpc>
            </a:pPr>
            <a:r>
              <a:rPr lang="en-GB" altLang="fr-FR" sz="1600"/>
              <a:t>Présentation en couches syntaxiques </a:t>
            </a:r>
          </a:p>
          <a:p>
            <a:pPr eaLnBrk="1" hangingPunct="1">
              <a:lnSpc>
                <a:spcPct val="80000"/>
              </a:lnSpc>
            </a:pPr>
            <a:endParaRPr lang="en-GB" altLang="fr-FR" sz="1600"/>
          </a:p>
          <a:p>
            <a:pPr eaLnBrk="1" hangingPunct="1">
              <a:lnSpc>
                <a:spcPct val="80000"/>
              </a:lnSpc>
            </a:pPr>
            <a:r>
              <a:rPr lang="en-GB" altLang="fr-FR" sz="1600"/>
              <a:t>Présentation en couches sémantiques</a:t>
            </a:r>
          </a:p>
          <a:p>
            <a:pPr lvl="1" eaLnBrk="1" hangingPunct="1">
              <a:lnSpc>
                <a:spcPct val="80000"/>
              </a:lnSpc>
            </a:pPr>
            <a:r>
              <a:rPr lang="en-GB" altLang="fr-FR" sz="1600"/>
              <a:t>Les couches sont sémantiquement compatibles.</a:t>
            </a:r>
          </a:p>
          <a:p>
            <a:pPr lvl="1" eaLnBrk="1" hangingPunct="1">
              <a:lnSpc>
                <a:spcPct val="80000"/>
              </a:lnSpc>
              <a:buFontTx/>
              <a:buNone/>
            </a:pPr>
            <a:endParaRPr lang="en-GB" altLang="fr-FR" sz="1600"/>
          </a:p>
          <a:p>
            <a:pPr lvl="1" eaLnBrk="1" hangingPunct="1">
              <a:lnSpc>
                <a:spcPct val="80000"/>
              </a:lnSpc>
            </a:pPr>
            <a:r>
              <a:rPr lang="en-GB" altLang="fr-FR" sz="1600"/>
              <a:t>Toutes les ontologies </a:t>
            </a:r>
            <a:r>
              <a:rPr lang="en-GB" altLang="fr-FR" sz="1600" b="1"/>
              <a:t>OWL</a:t>
            </a:r>
            <a:r>
              <a:rPr lang="en-GB" altLang="fr-FR" sz="1600"/>
              <a:t> </a:t>
            </a:r>
            <a:r>
              <a:rPr lang="en-GB" altLang="fr-FR" sz="1600" b="1"/>
              <a:t>Lite</a:t>
            </a:r>
            <a:r>
              <a:rPr lang="en-GB" altLang="fr-FR" sz="1600"/>
              <a:t>  sont des  ontologies </a:t>
            </a:r>
            <a:r>
              <a:rPr lang="en-GB" altLang="fr-FR" sz="1600" b="1"/>
              <a:t>OWL</a:t>
            </a:r>
            <a:r>
              <a:rPr lang="en-GB" altLang="fr-FR" sz="1600"/>
              <a:t> </a:t>
            </a:r>
            <a:r>
              <a:rPr lang="en-GB" altLang="fr-FR" sz="1600" b="1"/>
              <a:t>DL</a:t>
            </a:r>
            <a:r>
              <a:rPr lang="en-GB" altLang="fr-FR" sz="1600"/>
              <a:t> légales.</a:t>
            </a:r>
          </a:p>
          <a:p>
            <a:pPr lvl="1" eaLnBrk="1" hangingPunct="1">
              <a:lnSpc>
                <a:spcPct val="80000"/>
              </a:lnSpc>
            </a:pPr>
            <a:endParaRPr lang="en-GB" altLang="fr-FR" sz="1600"/>
          </a:p>
          <a:p>
            <a:pPr lvl="1" eaLnBrk="1" hangingPunct="1">
              <a:lnSpc>
                <a:spcPct val="80000"/>
              </a:lnSpc>
            </a:pPr>
            <a:r>
              <a:rPr lang="en-GB" altLang="fr-FR" sz="1600"/>
              <a:t>Toutes les ontologies </a:t>
            </a:r>
            <a:r>
              <a:rPr lang="en-GB" altLang="fr-FR" sz="1600" b="1"/>
              <a:t>OWL</a:t>
            </a:r>
            <a:r>
              <a:rPr lang="en-GB" altLang="fr-FR" sz="1600"/>
              <a:t> </a:t>
            </a:r>
            <a:r>
              <a:rPr lang="en-GB" altLang="fr-FR" sz="1600" b="1"/>
              <a:t>DL</a:t>
            </a:r>
            <a:r>
              <a:rPr lang="en-GB" altLang="fr-FR" sz="1600"/>
              <a:t>  sont des  ontologies </a:t>
            </a:r>
            <a:r>
              <a:rPr lang="en-GB" altLang="fr-FR" sz="1600" b="1"/>
              <a:t>OWL</a:t>
            </a:r>
            <a:r>
              <a:rPr lang="en-GB" altLang="fr-FR" sz="1600"/>
              <a:t> </a:t>
            </a:r>
            <a:r>
              <a:rPr lang="en-GB" altLang="fr-FR" sz="1600" b="1"/>
              <a:t>Full</a:t>
            </a:r>
            <a:r>
              <a:rPr lang="en-GB" altLang="fr-FR" sz="1600"/>
              <a:t> légales.</a:t>
            </a:r>
          </a:p>
        </p:txBody>
      </p:sp>
      <p:sp>
        <p:nvSpPr>
          <p:cNvPr id="141316" name="Espace réservé du numéro de diapositive 5">
            <a:extLst>
              <a:ext uri="{FF2B5EF4-FFF2-40B4-BE49-F238E27FC236}">
                <a16:creationId xmlns:a16="http://schemas.microsoft.com/office/drawing/2014/main" id="{FEAC940E-B779-40B1-A9BE-0C8F156F32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B039A02-587C-4751-B45D-B118FB9D223A}" type="slidenum">
              <a:rPr lang="fr-FR" altLang="fr-FR" sz="1200">
                <a:solidFill>
                  <a:srgbClr val="898989"/>
                </a:solidFill>
                <a:latin typeface="Times New Roman" panose="02020603050405020304" pitchFamily="18" charset="0"/>
              </a:rPr>
              <a:pPr>
                <a:spcBef>
                  <a:spcPct val="0"/>
                </a:spcBef>
                <a:buFontTx/>
                <a:buNone/>
              </a:pPr>
              <a:t>68</a:t>
            </a:fld>
            <a:endParaRPr lang="fr-FR" altLang="fr-FR" sz="1200">
              <a:solidFill>
                <a:srgbClr val="898989"/>
              </a:solidFill>
              <a:latin typeface="Times New Roman" panose="02020603050405020304" pitchFamily="18" charset="0"/>
            </a:endParaRPr>
          </a:p>
        </p:txBody>
      </p:sp>
      <p:sp>
        <p:nvSpPr>
          <p:cNvPr id="141317" name="Oval 2">
            <a:extLst>
              <a:ext uri="{FF2B5EF4-FFF2-40B4-BE49-F238E27FC236}">
                <a16:creationId xmlns:a16="http://schemas.microsoft.com/office/drawing/2014/main" id="{EE924D9D-C4C4-47AE-A5AE-2DBB4EC984CC}"/>
              </a:ext>
            </a:extLst>
          </p:cNvPr>
          <p:cNvSpPr>
            <a:spLocks noChangeArrowheads="1"/>
          </p:cNvSpPr>
          <p:nvPr/>
        </p:nvSpPr>
        <p:spPr bwMode="auto">
          <a:xfrm>
            <a:off x="7045325" y="2239963"/>
            <a:ext cx="1828800" cy="3124200"/>
          </a:xfrm>
          <a:prstGeom prst="ellipse">
            <a:avLst/>
          </a:prstGeom>
          <a:solidFill>
            <a:srgbClr val="FFDF9F"/>
          </a:solidFill>
          <a:ln w="9525">
            <a:solidFill>
              <a:srgbClr val="FFFF00"/>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fr-CA" altLang="fr-FR" sz="900">
              <a:latin typeface="Arial Narrow" panose="020B0606020202030204" pitchFamily="34" charset="0"/>
            </a:endParaRPr>
          </a:p>
        </p:txBody>
      </p:sp>
      <p:sp>
        <p:nvSpPr>
          <p:cNvPr id="141318" name="Oval 3">
            <a:extLst>
              <a:ext uri="{FF2B5EF4-FFF2-40B4-BE49-F238E27FC236}">
                <a16:creationId xmlns:a16="http://schemas.microsoft.com/office/drawing/2014/main" id="{EFA858B1-1DAE-436F-8A35-B8538337E0CA}"/>
              </a:ext>
            </a:extLst>
          </p:cNvPr>
          <p:cNvSpPr>
            <a:spLocks noChangeArrowheads="1"/>
          </p:cNvSpPr>
          <p:nvPr/>
        </p:nvSpPr>
        <p:spPr bwMode="auto">
          <a:xfrm>
            <a:off x="7388225" y="2849563"/>
            <a:ext cx="1143000" cy="2514600"/>
          </a:xfrm>
          <a:prstGeom prst="ellipse">
            <a:avLst/>
          </a:prstGeom>
          <a:solidFill>
            <a:srgbClr val="FFCC66"/>
          </a:solidFill>
          <a:ln w="9525">
            <a:solidFill>
              <a:srgbClr val="FF00FF"/>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sp>
        <p:nvSpPr>
          <p:cNvPr id="141319" name="Oval 4">
            <a:extLst>
              <a:ext uri="{FF2B5EF4-FFF2-40B4-BE49-F238E27FC236}">
                <a16:creationId xmlns:a16="http://schemas.microsoft.com/office/drawing/2014/main" id="{11617DA0-D87F-421C-879A-7A5BE783EED4}"/>
              </a:ext>
            </a:extLst>
          </p:cNvPr>
          <p:cNvSpPr>
            <a:spLocks noChangeArrowheads="1"/>
          </p:cNvSpPr>
          <p:nvPr/>
        </p:nvSpPr>
        <p:spPr bwMode="auto">
          <a:xfrm>
            <a:off x="7502525" y="3611563"/>
            <a:ext cx="914400" cy="1752600"/>
          </a:xfrm>
          <a:prstGeom prst="ellipse">
            <a:avLst/>
          </a:prstGeom>
          <a:solidFill>
            <a:srgbClr val="FCA800"/>
          </a:solidFill>
          <a:ln w="9525">
            <a:solidFill>
              <a:schemeClr val="folHlink"/>
            </a:solidFill>
            <a:round/>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sp>
        <p:nvSpPr>
          <p:cNvPr id="141320" name="Text Box 5">
            <a:extLst>
              <a:ext uri="{FF2B5EF4-FFF2-40B4-BE49-F238E27FC236}">
                <a16:creationId xmlns:a16="http://schemas.microsoft.com/office/drawing/2014/main" id="{226AA4F0-C8F1-4A23-90E2-653590EA6944}"/>
              </a:ext>
            </a:extLst>
          </p:cNvPr>
          <p:cNvSpPr txBox="1">
            <a:spLocks noChangeArrowheads="1"/>
          </p:cNvSpPr>
          <p:nvPr/>
        </p:nvSpPr>
        <p:spPr bwMode="auto">
          <a:xfrm>
            <a:off x="7654925" y="2268538"/>
            <a:ext cx="6540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2800">
                <a:latin typeface="Arial Narrow" panose="020B0606020202030204" pitchFamily="34" charset="0"/>
              </a:rPr>
              <a:t>Full</a:t>
            </a:r>
          </a:p>
        </p:txBody>
      </p:sp>
      <p:sp>
        <p:nvSpPr>
          <p:cNvPr id="141321" name="Text Box 6">
            <a:extLst>
              <a:ext uri="{FF2B5EF4-FFF2-40B4-BE49-F238E27FC236}">
                <a16:creationId xmlns:a16="http://schemas.microsoft.com/office/drawing/2014/main" id="{B7FE73BA-B988-4D94-9B53-2B11AB452B96}"/>
              </a:ext>
            </a:extLst>
          </p:cNvPr>
          <p:cNvSpPr txBox="1">
            <a:spLocks noChangeArrowheads="1"/>
          </p:cNvSpPr>
          <p:nvPr/>
        </p:nvSpPr>
        <p:spPr bwMode="auto">
          <a:xfrm>
            <a:off x="7702550" y="3016250"/>
            <a:ext cx="5572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2800">
                <a:latin typeface="Arial Narrow" panose="020B0606020202030204" pitchFamily="34" charset="0"/>
              </a:rPr>
              <a:t>DL</a:t>
            </a:r>
          </a:p>
        </p:txBody>
      </p:sp>
      <p:sp>
        <p:nvSpPr>
          <p:cNvPr id="141322" name="Text Box 7">
            <a:extLst>
              <a:ext uri="{FF2B5EF4-FFF2-40B4-BE49-F238E27FC236}">
                <a16:creationId xmlns:a16="http://schemas.microsoft.com/office/drawing/2014/main" id="{7B570612-AE83-45CF-A8A4-DF2D57F6F680}"/>
              </a:ext>
            </a:extLst>
          </p:cNvPr>
          <p:cNvSpPr txBox="1">
            <a:spLocks noChangeArrowheads="1"/>
          </p:cNvSpPr>
          <p:nvPr/>
        </p:nvSpPr>
        <p:spPr bwMode="auto">
          <a:xfrm>
            <a:off x="7654925" y="3854450"/>
            <a:ext cx="654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2800">
                <a:latin typeface="Arial Narrow" panose="020B0606020202030204" pitchFamily="34" charset="0"/>
              </a:rPr>
              <a:t>Lite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051">
            <a:extLst>
              <a:ext uri="{FF2B5EF4-FFF2-40B4-BE49-F238E27FC236}">
                <a16:creationId xmlns:a16="http://schemas.microsoft.com/office/drawing/2014/main" id="{EBA2DED5-8505-407A-AD59-C8FB3DB3997B}"/>
              </a:ext>
            </a:extLst>
          </p:cNvPr>
          <p:cNvSpPr>
            <a:spLocks noGrp="1"/>
          </p:cNvSpPr>
          <p:nvPr>
            <p:ph type="title"/>
          </p:nvPr>
        </p:nvSpPr>
        <p:spPr>
          <a:xfrm>
            <a:off x="1865313" y="758825"/>
            <a:ext cx="2713037" cy="838200"/>
          </a:xfrm>
          <a:noFill/>
        </p:spPr>
        <p:txBody>
          <a:bodyPr anchor="b"/>
          <a:lstStyle/>
          <a:p>
            <a:pPr eaLnBrk="1" hangingPunct="1"/>
            <a:r>
              <a:rPr lang="en-GB" altLang="fr-FR" sz="2400"/>
              <a:t>OWL </a:t>
            </a:r>
            <a:r>
              <a:rPr lang="en-GB" altLang="fr-FR" sz="2400">
                <a:solidFill>
                  <a:srgbClr val="3333FF"/>
                </a:solidFill>
              </a:rPr>
              <a:t>Lite</a:t>
            </a:r>
          </a:p>
        </p:txBody>
      </p:sp>
      <p:sp>
        <p:nvSpPr>
          <p:cNvPr id="143363" name="Rectangle 2050">
            <a:extLst>
              <a:ext uri="{FF2B5EF4-FFF2-40B4-BE49-F238E27FC236}">
                <a16:creationId xmlns:a16="http://schemas.microsoft.com/office/drawing/2014/main" id="{8BD2CBC0-37AF-4E51-917D-8ABB063D37C2}"/>
              </a:ext>
            </a:extLst>
          </p:cNvPr>
          <p:cNvSpPr>
            <a:spLocks noGrp="1"/>
          </p:cNvSpPr>
          <p:nvPr>
            <p:ph idx="1"/>
          </p:nvPr>
        </p:nvSpPr>
        <p:spPr>
          <a:xfrm>
            <a:off x="688975" y="2589213"/>
            <a:ext cx="7772400" cy="2952750"/>
          </a:xfrm>
        </p:spPr>
        <p:txBody>
          <a:bodyPr/>
          <a:lstStyle/>
          <a:p>
            <a:pPr eaLnBrk="1" hangingPunct="1"/>
            <a:r>
              <a:rPr lang="en-GB" altLang="fr-FR" sz="1600" b="1"/>
              <a:t>OWL Lite</a:t>
            </a:r>
            <a:r>
              <a:rPr lang="en-GB" altLang="fr-FR" sz="1600"/>
              <a:t> supporte principalement les hiérarchies de </a:t>
            </a:r>
            <a:r>
              <a:rPr lang="en-GB" altLang="fr-FR" sz="1600" i="1"/>
              <a:t>classification</a:t>
            </a:r>
            <a:r>
              <a:rPr lang="en-GB" altLang="fr-FR" sz="1600"/>
              <a:t> et les aspects simples de </a:t>
            </a:r>
            <a:r>
              <a:rPr lang="en-GB" altLang="fr-FR" sz="1600" i="1"/>
              <a:t>contraintes</a:t>
            </a:r>
            <a:r>
              <a:rPr lang="en-GB" altLang="fr-FR" sz="1600"/>
              <a:t>. </a:t>
            </a:r>
            <a:endParaRPr lang="en-GB" altLang="fr-FR" sz="1600" b="1"/>
          </a:p>
          <a:p>
            <a:pPr eaLnBrk="1" hangingPunct="1"/>
            <a:endParaRPr lang="en-GB" altLang="fr-FR" sz="1600" b="1"/>
          </a:p>
          <a:p>
            <a:pPr eaLnBrk="1" hangingPunct="1"/>
            <a:r>
              <a:rPr lang="en-GB" altLang="fr-FR" sz="1600" b="1"/>
              <a:t>OWL Lite</a:t>
            </a:r>
            <a:r>
              <a:rPr lang="en-GB" altLang="fr-FR" sz="1600"/>
              <a:t> accepte les contraintes de </a:t>
            </a:r>
            <a:r>
              <a:rPr lang="en-GB" altLang="fr-FR" sz="1600" i="1"/>
              <a:t>cardinalité</a:t>
            </a:r>
            <a:r>
              <a:rPr lang="en-GB" altLang="fr-FR" sz="1600"/>
              <a:t> seulement pour les valeurs 0 et 1.</a:t>
            </a:r>
          </a:p>
        </p:txBody>
      </p:sp>
      <p:sp>
        <p:nvSpPr>
          <p:cNvPr id="143364" name="Espace réservé du numéro de diapositive 5">
            <a:extLst>
              <a:ext uri="{FF2B5EF4-FFF2-40B4-BE49-F238E27FC236}">
                <a16:creationId xmlns:a16="http://schemas.microsoft.com/office/drawing/2014/main" id="{1B973C14-1D9C-4011-B6E2-3D360A0D259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A8D0AAC-C804-469F-9281-77BF83040EE4}" type="slidenum">
              <a:rPr lang="fr-FR" altLang="fr-FR" sz="1200">
                <a:solidFill>
                  <a:srgbClr val="898989"/>
                </a:solidFill>
                <a:latin typeface="Times New Roman" panose="02020603050405020304" pitchFamily="18" charset="0"/>
              </a:rPr>
              <a:pPr>
                <a:spcBef>
                  <a:spcPct val="0"/>
                </a:spcBef>
                <a:buFontTx/>
                <a:buNone/>
              </a:pPr>
              <a:t>69</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B731DAA-9493-40EF-8EC7-8F26BF71940B}"/>
              </a:ext>
            </a:extLst>
          </p:cNvPr>
          <p:cNvSpPr>
            <a:spLocks noGrp="1"/>
          </p:cNvSpPr>
          <p:nvPr>
            <p:ph type="title"/>
          </p:nvPr>
        </p:nvSpPr>
        <p:spPr>
          <a:xfrm>
            <a:off x="685800" y="609600"/>
            <a:ext cx="7772400" cy="515938"/>
          </a:xfrm>
        </p:spPr>
        <p:txBody>
          <a:bodyPr/>
          <a:lstStyle/>
          <a:p>
            <a:pPr eaLnBrk="1" hangingPunct="1"/>
            <a:r>
              <a:rPr lang="fr-FR" altLang="fr-FR" sz="2400"/>
              <a:t>Le Web sémantique et les ontologies</a:t>
            </a:r>
          </a:p>
        </p:txBody>
      </p:sp>
      <p:sp>
        <p:nvSpPr>
          <p:cNvPr id="16387" name="Rectangle 3">
            <a:extLst>
              <a:ext uri="{FF2B5EF4-FFF2-40B4-BE49-F238E27FC236}">
                <a16:creationId xmlns:a16="http://schemas.microsoft.com/office/drawing/2014/main" id="{FB971D5D-C544-452C-887F-7E20EC5B1ECA}"/>
              </a:ext>
            </a:extLst>
          </p:cNvPr>
          <p:cNvSpPr>
            <a:spLocks noGrp="1"/>
          </p:cNvSpPr>
          <p:nvPr>
            <p:ph idx="1"/>
          </p:nvPr>
        </p:nvSpPr>
        <p:spPr>
          <a:xfrm>
            <a:off x="685800" y="1341438"/>
            <a:ext cx="7772400" cy="4754562"/>
          </a:xfrm>
        </p:spPr>
        <p:txBody>
          <a:bodyPr/>
          <a:lstStyle/>
          <a:p>
            <a:pPr eaLnBrk="1" hangingPunct="1">
              <a:lnSpc>
                <a:spcPct val="80000"/>
              </a:lnSpc>
              <a:buFontTx/>
              <a:buNone/>
            </a:pPr>
            <a:r>
              <a:rPr lang="fr-FR" altLang="fr-FR" sz="1800" b="1"/>
              <a:t>Savoir-faire et outils nécessaires pour les ontologies</a:t>
            </a:r>
          </a:p>
          <a:p>
            <a:pPr eaLnBrk="1" hangingPunct="1">
              <a:lnSpc>
                <a:spcPct val="80000"/>
              </a:lnSpc>
            </a:pPr>
            <a:r>
              <a:rPr lang="fr-FR" altLang="fr-FR" sz="1800"/>
              <a:t>Construire des ontologies</a:t>
            </a:r>
          </a:p>
          <a:p>
            <a:pPr eaLnBrk="1" hangingPunct="1">
              <a:lnSpc>
                <a:spcPct val="80000"/>
              </a:lnSpc>
            </a:pPr>
            <a:endParaRPr lang="fr-FR" altLang="fr-FR" sz="1800"/>
          </a:p>
          <a:p>
            <a:pPr lvl="1" eaLnBrk="1" hangingPunct="1">
              <a:lnSpc>
                <a:spcPct val="80000"/>
              </a:lnSpc>
              <a:buFont typeface="Wingdings" panose="05000000000000000000" pitchFamily="2" charset="2"/>
              <a:buChar char="§"/>
            </a:pPr>
            <a:r>
              <a:rPr lang="fr-FR" altLang="fr-FR" sz="1800"/>
              <a:t>À partir de corpus (outils de TAL), dans des domaines s’y prêtant bien, avec des méthodologies qui demandent encore à être affinées</a:t>
            </a:r>
          </a:p>
          <a:p>
            <a:pPr lvl="1" eaLnBrk="1" hangingPunct="1">
              <a:lnSpc>
                <a:spcPct val="80000"/>
              </a:lnSpc>
              <a:buFont typeface="Wingdings" panose="05000000000000000000" pitchFamily="2" charset="2"/>
              <a:buChar char="§"/>
            </a:pPr>
            <a:r>
              <a:rPr lang="fr-FR" altLang="fr-FR" sz="1800"/>
              <a:t>À la recherche d’une certaine réutilisabilité ou généricité</a:t>
            </a:r>
          </a:p>
          <a:p>
            <a:pPr lvl="1" eaLnBrk="1" hangingPunct="1">
              <a:lnSpc>
                <a:spcPct val="80000"/>
              </a:lnSpc>
              <a:buFont typeface="Wingdings" panose="05000000000000000000" pitchFamily="2" charset="2"/>
              <a:buNone/>
            </a:pPr>
            <a:endParaRPr lang="fr-FR" altLang="fr-FR" sz="1800"/>
          </a:p>
          <a:p>
            <a:pPr eaLnBrk="1" hangingPunct="1">
              <a:lnSpc>
                <a:spcPct val="80000"/>
              </a:lnSpc>
            </a:pPr>
            <a:r>
              <a:rPr lang="fr-FR" altLang="fr-FR" sz="1800"/>
              <a:t>Gérer l’évolution, la fusion des ontologies</a:t>
            </a:r>
          </a:p>
          <a:p>
            <a:pPr eaLnBrk="1" hangingPunct="1">
              <a:lnSpc>
                <a:spcPct val="80000"/>
              </a:lnSpc>
              <a:buFontTx/>
              <a:buNone/>
            </a:pPr>
            <a:endParaRPr lang="fr-FR" altLang="fr-FR" sz="1800"/>
          </a:p>
          <a:p>
            <a:pPr eaLnBrk="1" hangingPunct="1">
              <a:lnSpc>
                <a:spcPct val="80000"/>
              </a:lnSpc>
            </a:pPr>
            <a:r>
              <a:rPr lang="fr-FR" altLang="fr-FR" sz="1800"/>
              <a:t>Assurer l’interopérabilité syntaxique via les langages</a:t>
            </a:r>
          </a:p>
          <a:p>
            <a:pPr eaLnBrk="1" hangingPunct="1">
              <a:lnSpc>
                <a:spcPct val="80000"/>
              </a:lnSpc>
              <a:buFontTx/>
              <a:buNone/>
            </a:pPr>
            <a:endParaRPr lang="fr-FR" altLang="fr-FR" sz="1800"/>
          </a:p>
          <a:p>
            <a:pPr eaLnBrk="1" hangingPunct="1">
              <a:lnSpc>
                <a:spcPct val="80000"/>
              </a:lnSpc>
            </a:pPr>
            <a:r>
              <a:rPr lang="fr-FR" altLang="fr-FR" sz="1800"/>
              <a:t>Gérer l’accès aux ontologies</a:t>
            </a:r>
          </a:p>
          <a:p>
            <a:pPr lvl="1" eaLnBrk="1" hangingPunct="1">
              <a:lnSpc>
                <a:spcPct val="80000"/>
              </a:lnSpc>
              <a:buFont typeface="Wingdings" panose="05000000000000000000" pitchFamily="2" charset="2"/>
              <a:buChar char="§"/>
            </a:pPr>
            <a:r>
              <a:rPr lang="fr-FR" altLang="fr-FR" sz="1800"/>
              <a:t>En liant thésaurus et ontologies</a:t>
            </a:r>
          </a:p>
          <a:p>
            <a:pPr lvl="1" eaLnBrk="1" hangingPunct="1">
              <a:lnSpc>
                <a:spcPct val="80000"/>
              </a:lnSpc>
              <a:buFont typeface="Wingdings" panose="05000000000000000000" pitchFamily="2" charset="2"/>
              <a:buChar char="§"/>
            </a:pPr>
            <a:r>
              <a:rPr lang="fr-FR" altLang="fr-FR" sz="1800"/>
              <a:t>Avec des outils de navigation / visualisation</a:t>
            </a:r>
          </a:p>
          <a:p>
            <a:pPr lvl="1" eaLnBrk="1" hangingPunct="1">
              <a:lnSpc>
                <a:spcPct val="80000"/>
              </a:lnSpc>
              <a:buFont typeface="Wingdings" panose="05000000000000000000" pitchFamily="2" charset="2"/>
              <a:buNone/>
            </a:pPr>
            <a:endParaRPr lang="fr-FR" altLang="fr-FR" sz="1800"/>
          </a:p>
          <a:p>
            <a:pPr eaLnBrk="1" hangingPunct="1">
              <a:lnSpc>
                <a:spcPct val="80000"/>
              </a:lnSpc>
            </a:pPr>
            <a:r>
              <a:rPr lang="fr-FR" altLang="fr-FR" sz="1800"/>
              <a:t>Assurer l’interopérabilité sémantique</a:t>
            </a:r>
          </a:p>
          <a:p>
            <a:pPr eaLnBrk="1" hangingPunct="1">
              <a:lnSpc>
                <a:spcPct val="80000"/>
              </a:lnSpc>
            </a:pPr>
            <a:endParaRPr lang="fr-FR" altLang="fr-FR" sz="1800"/>
          </a:p>
        </p:txBody>
      </p:sp>
      <p:sp>
        <p:nvSpPr>
          <p:cNvPr id="16388" name="Espace réservé du numéro de diapositive 5">
            <a:extLst>
              <a:ext uri="{FF2B5EF4-FFF2-40B4-BE49-F238E27FC236}">
                <a16:creationId xmlns:a16="http://schemas.microsoft.com/office/drawing/2014/main" id="{6B3C4124-BCA8-4CAB-8FF5-0580CF6A71C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363B93D-6AEC-4A8B-9DE7-954E310F7CCF}" type="slidenum">
              <a:rPr lang="fr-FR" altLang="fr-FR" sz="1200">
                <a:solidFill>
                  <a:srgbClr val="898989"/>
                </a:solidFill>
                <a:latin typeface="Times New Roman" panose="02020603050405020304" pitchFamily="18" charset="0"/>
              </a:rPr>
              <a:pPr>
                <a:spcBef>
                  <a:spcPct val="0"/>
                </a:spcBef>
                <a:buFontTx/>
                <a:buNone/>
              </a:pPr>
              <a:t>7</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3">
            <a:extLst>
              <a:ext uri="{FF2B5EF4-FFF2-40B4-BE49-F238E27FC236}">
                <a16:creationId xmlns:a16="http://schemas.microsoft.com/office/drawing/2014/main" id="{D3CF98A5-10DB-4F6C-9AAB-CD5260A02F73}"/>
              </a:ext>
            </a:extLst>
          </p:cNvPr>
          <p:cNvSpPr>
            <a:spLocks noGrp="1"/>
          </p:cNvSpPr>
          <p:nvPr>
            <p:ph type="title"/>
          </p:nvPr>
        </p:nvSpPr>
        <p:spPr>
          <a:xfrm>
            <a:off x="1865313" y="758825"/>
            <a:ext cx="2713037" cy="838200"/>
          </a:xfrm>
          <a:noFill/>
        </p:spPr>
        <p:txBody>
          <a:bodyPr anchor="b"/>
          <a:lstStyle/>
          <a:p>
            <a:pPr eaLnBrk="1" hangingPunct="1"/>
            <a:r>
              <a:rPr lang="en-GB" altLang="fr-FR" sz="2400"/>
              <a:t>OWL </a:t>
            </a:r>
            <a:r>
              <a:rPr lang="en-GB" altLang="fr-FR" sz="2400">
                <a:solidFill>
                  <a:srgbClr val="3333FF"/>
                </a:solidFill>
              </a:rPr>
              <a:t>Lite</a:t>
            </a:r>
          </a:p>
        </p:txBody>
      </p:sp>
      <p:sp>
        <p:nvSpPr>
          <p:cNvPr id="145411" name="Rectangle 2">
            <a:extLst>
              <a:ext uri="{FF2B5EF4-FFF2-40B4-BE49-F238E27FC236}">
                <a16:creationId xmlns:a16="http://schemas.microsoft.com/office/drawing/2014/main" id="{E6AFB954-DE9C-458E-8A1E-44B28A320ABB}"/>
              </a:ext>
            </a:extLst>
          </p:cNvPr>
          <p:cNvSpPr>
            <a:spLocks noGrp="1" noChangeArrowheads="1"/>
          </p:cNvSpPr>
          <p:nvPr>
            <p:ph idx="1"/>
          </p:nvPr>
        </p:nvSpPr>
        <p:spPr>
          <a:xfrm>
            <a:off x="803275" y="2171700"/>
            <a:ext cx="3465513" cy="3543300"/>
          </a:xfrm>
          <a:ln>
            <a:solidFill>
              <a:schemeClr val="folHlink"/>
            </a:solidFill>
            <a:miter lim="800000"/>
            <a:headEnd/>
            <a:tailEnd/>
          </a:ln>
        </p:spPr>
        <p:txBody>
          <a:bodyPr/>
          <a:lstStyle/>
          <a:p>
            <a:pPr eaLnBrk="1" hangingPunct="1">
              <a:lnSpc>
                <a:spcPct val="90000"/>
              </a:lnSpc>
            </a:pPr>
            <a:r>
              <a:rPr lang="fr-CA" altLang="fr-FR" sz="1600"/>
              <a:t>(In)Egualité </a:t>
            </a:r>
          </a:p>
          <a:p>
            <a:pPr eaLnBrk="1" hangingPunct="1">
              <a:lnSpc>
                <a:spcPct val="90000"/>
              </a:lnSpc>
            </a:pPr>
            <a:r>
              <a:rPr lang="fr-CA" altLang="fr-FR" sz="1600"/>
              <a:t>equivalentClass </a:t>
            </a:r>
          </a:p>
          <a:p>
            <a:pPr eaLnBrk="1" hangingPunct="1">
              <a:lnSpc>
                <a:spcPct val="90000"/>
              </a:lnSpc>
            </a:pPr>
            <a:r>
              <a:rPr lang="fr-CA" altLang="fr-FR" sz="1600"/>
              <a:t>equivalentProperty </a:t>
            </a:r>
          </a:p>
          <a:p>
            <a:pPr eaLnBrk="1" hangingPunct="1">
              <a:lnSpc>
                <a:spcPct val="90000"/>
              </a:lnSpc>
            </a:pPr>
            <a:r>
              <a:rPr lang="fr-CA" altLang="fr-FR" sz="1600"/>
              <a:t>sameAs </a:t>
            </a:r>
          </a:p>
          <a:p>
            <a:pPr eaLnBrk="1" hangingPunct="1">
              <a:lnSpc>
                <a:spcPct val="90000"/>
              </a:lnSpc>
            </a:pPr>
            <a:r>
              <a:rPr lang="fr-CA" altLang="fr-FR" sz="1600"/>
              <a:t>differentFrom </a:t>
            </a:r>
          </a:p>
          <a:p>
            <a:pPr eaLnBrk="1" hangingPunct="1">
              <a:lnSpc>
                <a:spcPct val="90000"/>
              </a:lnSpc>
            </a:pPr>
            <a:r>
              <a:rPr lang="fr-CA" altLang="fr-FR" sz="1600"/>
              <a:t>AllDifferent </a:t>
            </a:r>
          </a:p>
          <a:p>
            <a:pPr eaLnBrk="1" hangingPunct="1">
              <a:lnSpc>
                <a:spcPct val="90000"/>
              </a:lnSpc>
            </a:pPr>
            <a:r>
              <a:rPr lang="fr-CA" altLang="fr-FR" sz="1600"/>
              <a:t>distinctMembers</a:t>
            </a:r>
          </a:p>
          <a:p>
            <a:pPr eaLnBrk="1" hangingPunct="1">
              <a:lnSpc>
                <a:spcPct val="90000"/>
              </a:lnSpc>
            </a:pPr>
            <a:r>
              <a:rPr lang="fr-CA" altLang="fr-FR" sz="1600"/>
              <a:t>intersectionOf  </a:t>
            </a:r>
          </a:p>
          <a:p>
            <a:pPr eaLnBrk="1" hangingPunct="1">
              <a:lnSpc>
                <a:spcPct val="90000"/>
              </a:lnSpc>
            </a:pPr>
            <a:endParaRPr lang="en-GB" altLang="fr-FR" sz="1600"/>
          </a:p>
        </p:txBody>
      </p:sp>
      <p:sp>
        <p:nvSpPr>
          <p:cNvPr id="145412" name="Espace réservé du numéro de diapositive 5">
            <a:extLst>
              <a:ext uri="{FF2B5EF4-FFF2-40B4-BE49-F238E27FC236}">
                <a16:creationId xmlns:a16="http://schemas.microsoft.com/office/drawing/2014/main" id="{4C6315E6-D387-489D-8777-2A48BCA0790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CA1EF52-58B7-4E6C-92D6-1EE3A136BE62}" type="slidenum">
              <a:rPr lang="fr-FR" altLang="fr-FR" sz="1200">
                <a:solidFill>
                  <a:srgbClr val="898989"/>
                </a:solidFill>
                <a:latin typeface="Times New Roman" panose="02020603050405020304" pitchFamily="18" charset="0"/>
              </a:rPr>
              <a:pPr>
                <a:spcBef>
                  <a:spcPct val="0"/>
                </a:spcBef>
                <a:buFontTx/>
                <a:buNone/>
              </a:pPr>
              <a:t>70</a:t>
            </a:fld>
            <a:endParaRPr lang="fr-FR" altLang="fr-FR" sz="1200">
              <a:solidFill>
                <a:srgbClr val="898989"/>
              </a:solidFill>
              <a:latin typeface="Times New Roman" panose="02020603050405020304" pitchFamily="18" charset="0"/>
            </a:endParaRPr>
          </a:p>
        </p:txBody>
      </p:sp>
      <p:sp>
        <p:nvSpPr>
          <p:cNvPr id="145413" name="Rectangle 4">
            <a:extLst>
              <a:ext uri="{FF2B5EF4-FFF2-40B4-BE49-F238E27FC236}">
                <a16:creationId xmlns:a16="http://schemas.microsoft.com/office/drawing/2014/main" id="{01C1BA02-6205-4FAD-A6C7-37F0891B5DCD}"/>
              </a:ext>
            </a:extLst>
          </p:cNvPr>
          <p:cNvSpPr>
            <a:spLocks noChangeArrowheads="1"/>
          </p:cNvSpPr>
          <p:nvPr/>
        </p:nvSpPr>
        <p:spPr bwMode="auto">
          <a:xfrm>
            <a:off x="4586288" y="1863725"/>
            <a:ext cx="4202112" cy="4387850"/>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fr-CA" altLang="fr-FR" sz="1600">
                <a:latin typeface="Times New Roman" panose="02020603050405020304" pitchFamily="18" charset="0"/>
              </a:rPr>
              <a:t>Aspects de RDF-S</a:t>
            </a:r>
          </a:p>
          <a:p>
            <a:pPr>
              <a:buFontTx/>
              <a:buNone/>
            </a:pPr>
            <a:endParaRPr lang="fr-CA" altLang="fr-FR" sz="1600">
              <a:latin typeface="Times New Roman" panose="02020603050405020304" pitchFamily="18" charset="0"/>
            </a:endParaRPr>
          </a:p>
          <a:p>
            <a:pPr>
              <a:buFontTx/>
              <a:buChar char="•"/>
            </a:pPr>
            <a:r>
              <a:rPr lang="fr-CA" altLang="fr-FR" sz="1600">
                <a:latin typeface="Times New Roman" panose="02020603050405020304" pitchFamily="18" charset="0"/>
              </a:rPr>
              <a:t>Class (Thing, Nothing) </a:t>
            </a:r>
          </a:p>
          <a:p>
            <a:pPr>
              <a:buFontTx/>
              <a:buChar char="•"/>
            </a:pPr>
            <a:r>
              <a:rPr lang="fr-CA" altLang="fr-FR" sz="1600">
                <a:latin typeface="Times New Roman" panose="02020603050405020304" pitchFamily="18" charset="0"/>
              </a:rPr>
              <a:t>rdfs:subClassOf </a:t>
            </a:r>
          </a:p>
          <a:p>
            <a:pPr>
              <a:buFontTx/>
              <a:buChar char="•"/>
            </a:pPr>
            <a:r>
              <a:rPr lang="fr-CA" altLang="fr-FR" sz="1600">
                <a:latin typeface="Times New Roman" panose="02020603050405020304" pitchFamily="18" charset="0"/>
              </a:rPr>
              <a:t>rdf:Property </a:t>
            </a:r>
          </a:p>
          <a:p>
            <a:pPr>
              <a:buFontTx/>
              <a:buChar char="•"/>
            </a:pPr>
            <a:r>
              <a:rPr lang="fr-CA" altLang="fr-FR" sz="1600">
                <a:latin typeface="Times New Roman" panose="02020603050405020304" pitchFamily="18" charset="0"/>
              </a:rPr>
              <a:t>rdfs:subPropertyOf </a:t>
            </a:r>
          </a:p>
          <a:p>
            <a:pPr>
              <a:buFontTx/>
              <a:buChar char="•"/>
            </a:pPr>
            <a:r>
              <a:rPr lang="fr-CA" altLang="fr-FR" sz="1600">
                <a:latin typeface="Times New Roman" panose="02020603050405020304" pitchFamily="18" charset="0"/>
              </a:rPr>
              <a:t>rdfs:domain </a:t>
            </a:r>
          </a:p>
          <a:p>
            <a:pPr>
              <a:buFontTx/>
              <a:buChar char="•"/>
            </a:pPr>
            <a:r>
              <a:rPr lang="fr-CA" altLang="fr-FR" sz="1600">
                <a:latin typeface="Times New Roman" panose="02020603050405020304" pitchFamily="18" charset="0"/>
              </a:rPr>
              <a:t>rdfs:range </a:t>
            </a:r>
          </a:p>
          <a:p>
            <a:pPr>
              <a:buFontTx/>
              <a:buChar char="•"/>
            </a:pPr>
            <a:r>
              <a:rPr lang="fr-CA" altLang="fr-FR" sz="1600">
                <a:latin typeface="Times New Roman" panose="02020603050405020304" pitchFamily="18" charset="0"/>
              </a:rPr>
              <a:t>Individual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052">
            <a:extLst>
              <a:ext uri="{FF2B5EF4-FFF2-40B4-BE49-F238E27FC236}">
                <a16:creationId xmlns:a16="http://schemas.microsoft.com/office/drawing/2014/main" id="{D67D09ED-C3EA-43A5-927B-4D28E699C62E}"/>
              </a:ext>
            </a:extLst>
          </p:cNvPr>
          <p:cNvSpPr>
            <a:spLocks noGrp="1"/>
          </p:cNvSpPr>
          <p:nvPr>
            <p:ph type="title"/>
          </p:nvPr>
        </p:nvSpPr>
        <p:spPr>
          <a:xfrm>
            <a:off x="1865313" y="758825"/>
            <a:ext cx="2713037" cy="838200"/>
          </a:xfrm>
          <a:noFill/>
        </p:spPr>
        <p:txBody>
          <a:bodyPr anchor="b"/>
          <a:lstStyle/>
          <a:p>
            <a:pPr eaLnBrk="1" hangingPunct="1"/>
            <a:r>
              <a:rPr lang="en-GB" altLang="fr-FR" sz="2400"/>
              <a:t>OWL </a:t>
            </a:r>
            <a:r>
              <a:rPr lang="en-GB" altLang="fr-FR" sz="2400">
                <a:solidFill>
                  <a:srgbClr val="3333FF"/>
                </a:solidFill>
              </a:rPr>
              <a:t>Lite</a:t>
            </a:r>
          </a:p>
        </p:txBody>
      </p:sp>
      <p:sp>
        <p:nvSpPr>
          <p:cNvPr id="147459" name="Rectangle 2050">
            <a:extLst>
              <a:ext uri="{FF2B5EF4-FFF2-40B4-BE49-F238E27FC236}">
                <a16:creationId xmlns:a16="http://schemas.microsoft.com/office/drawing/2014/main" id="{614ED094-57F6-4CF6-A3BA-FA211F746805}"/>
              </a:ext>
            </a:extLst>
          </p:cNvPr>
          <p:cNvSpPr>
            <a:spLocks noGrp="1" noChangeArrowheads="1"/>
          </p:cNvSpPr>
          <p:nvPr>
            <p:ph idx="1"/>
          </p:nvPr>
        </p:nvSpPr>
        <p:spPr>
          <a:xfrm>
            <a:off x="344488" y="1914525"/>
            <a:ext cx="4243387" cy="4286250"/>
          </a:xfrm>
          <a:ln>
            <a:solidFill>
              <a:schemeClr val="folHlink"/>
            </a:solidFill>
            <a:miter lim="800000"/>
            <a:headEnd/>
            <a:tailEnd/>
          </a:ln>
        </p:spPr>
        <p:txBody>
          <a:bodyPr/>
          <a:lstStyle/>
          <a:p>
            <a:pPr eaLnBrk="1" hangingPunct="1">
              <a:buFontTx/>
              <a:buNone/>
            </a:pPr>
            <a:r>
              <a:rPr lang="en-GB" altLang="fr-FR" sz="1600" b="1"/>
              <a:t>Caractéristiques des propriétés</a:t>
            </a:r>
          </a:p>
          <a:p>
            <a:pPr eaLnBrk="1" hangingPunct="1"/>
            <a:r>
              <a:rPr lang="fr-CA" altLang="fr-FR" sz="1600"/>
              <a:t>ObjectProperty </a:t>
            </a:r>
          </a:p>
          <a:p>
            <a:pPr eaLnBrk="1" hangingPunct="1"/>
            <a:r>
              <a:rPr lang="fr-CA" altLang="fr-FR" sz="1600"/>
              <a:t>DatatypeProperty </a:t>
            </a:r>
          </a:p>
          <a:p>
            <a:pPr eaLnBrk="1" hangingPunct="1"/>
            <a:r>
              <a:rPr lang="fr-CA" altLang="fr-FR" sz="1600"/>
              <a:t>inverseOf </a:t>
            </a:r>
          </a:p>
          <a:p>
            <a:pPr eaLnBrk="1" hangingPunct="1"/>
            <a:r>
              <a:rPr lang="fr-CA" altLang="fr-FR" sz="1600"/>
              <a:t>TransitiveProperty </a:t>
            </a:r>
          </a:p>
          <a:p>
            <a:pPr eaLnBrk="1" hangingPunct="1"/>
            <a:r>
              <a:rPr lang="fr-CA" altLang="fr-FR" sz="1600"/>
              <a:t>SymmetricProperty </a:t>
            </a:r>
          </a:p>
          <a:p>
            <a:pPr eaLnBrk="1" hangingPunct="1"/>
            <a:r>
              <a:rPr lang="fr-CA" altLang="fr-FR" sz="1600"/>
              <a:t>FunctionalProperty </a:t>
            </a:r>
          </a:p>
          <a:p>
            <a:pPr eaLnBrk="1" hangingPunct="1"/>
            <a:r>
              <a:rPr lang="fr-CA" altLang="fr-FR" sz="1600"/>
              <a:t>InverseFunctionalProperty </a:t>
            </a:r>
            <a:endParaRPr lang="en-GB" altLang="fr-FR" sz="1600"/>
          </a:p>
        </p:txBody>
      </p:sp>
      <p:sp>
        <p:nvSpPr>
          <p:cNvPr id="147460" name="Espace réservé du numéro de diapositive 5">
            <a:extLst>
              <a:ext uri="{FF2B5EF4-FFF2-40B4-BE49-F238E27FC236}">
                <a16:creationId xmlns:a16="http://schemas.microsoft.com/office/drawing/2014/main" id="{43557285-B6C3-4E83-BF85-BB78A249832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57C22E0-63E7-4951-8041-5DFFEE27D49A}" type="slidenum">
              <a:rPr lang="fr-FR" altLang="fr-FR" sz="1200">
                <a:solidFill>
                  <a:srgbClr val="898989"/>
                </a:solidFill>
                <a:latin typeface="Times New Roman" panose="02020603050405020304" pitchFamily="18" charset="0"/>
              </a:rPr>
              <a:pPr>
                <a:spcBef>
                  <a:spcPct val="0"/>
                </a:spcBef>
                <a:buFontTx/>
                <a:buNone/>
              </a:pPr>
              <a:t>71</a:t>
            </a:fld>
            <a:endParaRPr lang="fr-FR" altLang="fr-FR" sz="1200">
              <a:solidFill>
                <a:srgbClr val="898989"/>
              </a:solidFill>
              <a:latin typeface="Times New Roman" panose="02020603050405020304" pitchFamily="18" charset="0"/>
            </a:endParaRPr>
          </a:p>
        </p:txBody>
      </p:sp>
      <p:sp>
        <p:nvSpPr>
          <p:cNvPr id="147461" name="Rectangle 2051">
            <a:extLst>
              <a:ext uri="{FF2B5EF4-FFF2-40B4-BE49-F238E27FC236}">
                <a16:creationId xmlns:a16="http://schemas.microsoft.com/office/drawing/2014/main" id="{03211CC4-9560-4183-ADB6-FC242B1C2948}"/>
              </a:ext>
            </a:extLst>
          </p:cNvPr>
          <p:cNvSpPr>
            <a:spLocks noChangeArrowheads="1"/>
          </p:cNvSpPr>
          <p:nvPr/>
        </p:nvSpPr>
        <p:spPr bwMode="auto">
          <a:xfrm>
            <a:off x="4941888" y="1914525"/>
            <a:ext cx="3897312" cy="4511675"/>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fr-FR" sz="1600">
                <a:latin typeface="Times New Roman" panose="02020603050405020304" pitchFamily="18" charset="0"/>
              </a:rPr>
              <a:t>Restrictions et cardinalité</a:t>
            </a:r>
          </a:p>
          <a:p>
            <a:pPr>
              <a:buFontTx/>
              <a:buChar char="•"/>
            </a:pPr>
            <a:r>
              <a:rPr lang="fr-CA" altLang="fr-FR" sz="1600">
                <a:latin typeface="Times New Roman" panose="02020603050405020304" pitchFamily="18" charset="0"/>
              </a:rPr>
              <a:t>Restriction </a:t>
            </a:r>
          </a:p>
          <a:p>
            <a:pPr>
              <a:buFontTx/>
              <a:buChar char="•"/>
            </a:pPr>
            <a:r>
              <a:rPr lang="fr-CA" altLang="fr-FR" sz="1600">
                <a:latin typeface="Times New Roman" panose="02020603050405020304" pitchFamily="18" charset="0"/>
              </a:rPr>
              <a:t>onProperty </a:t>
            </a:r>
          </a:p>
          <a:p>
            <a:pPr>
              <a:buFontTx/>
              <a:buChar char="•"/>
            </a:pPr>
            <a:r>
              <a:rPr lang="fr-CA" altLang="fr-FR" sz="1600">
                <a:latin typeface="Times New Roman" panose="02020603050405020304" pitchFamily="18" charset="0"/>
              </a:rPr>
              <a:t>allValuesFrom </a:t>
            </a:r>
          </a:p>
          <a:p>
            <a:pPr>
              <a:buFontTx/>
              <a:buChar char="•"/>
            </a:pPr>
            <a:r>
              <a:rPr lang="fr-CA" altLang="fr-FR" sz="1600">
                <a:latin typeface="Times New Roman" panose="02020603050405020304" pitchFamily="18" charset="0"/>
              </a:rPr>
              <a:t>someValuesFrom </a:t>
            </a:r>
          </a:p>
          <a:p>
            <a:pPr>
              <a:buFontTx/>
              <a:buChar char="•"/>
            </a:pPr>
            <a:r>
              <a:rPr lang="fr-CA" altLang="fr-FR" sz="1600">
                <a:latin typeface="Times New Roman" panose="02020603050405020304" pitchFamily="18" charset="0"/>
              </a:rPr>
              <a:t>minCardinality (0/1) </a:t>
            </a:r>
          </a:p>
          <a:p>
            <a:pPr>
              <a:buFontTx/>
              <a:buChar char="•"/>
            </a:pPr>
            <a:r>
              <a:rPr lang="fr-CA" altLang="fr-FR" sz="1600">
                <a:latin typeface="Times New Roman" panose="02020603050405020304" pitchFamily="18" charset="0"/>
              </a:rPr>
              <a:t>maxCardinality (0/1) cardinality (0/1) </a:t>
            </a:r>
            <a:endParaRPr lang="en-GB" altLang="fr-FR" sz="1600">
              <a:latin typeface="Times New Roman" panose="02020603050405020304"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051">
            <a:extLst>
              <a:ext uri="{FF2B5EF4-FFF2-40B4-BE49-F238E27FC236}">
                <a16:creationId xmlns:a16="http://schemas.microsoft.com/office/drawing/2014/main" id="{55630B8C-DA0B-4954-8C28-68BFBA450BA8}"/>
              </a:ext>
            </a:extLst>
          </p:cNvPr>
          <p:cNvSpPr>
            <a:spLocks noGrp="1"/>
          </p:cNvSpPr>
          <p:nvPr>
            <p:ph type="title"/>
          </p:nvPr>
        </p:nvSpPr>
        <p:spPr>
          <a:xfrm>
            <a:off x="952500" y="736600"/>
            <a:ext cx="6386513" cy="838200"/>
          </a:xfrm>
          <a:noFill/>
        </p:spPr>
        <p:txBody>
          <a:bodyPr anchor="b"/>
          <a:lstStyle/>
          <a:p>
            <a:pPr eaLnBrk="1" hangingPunct="1"/>
            <a:r>
              <a:rPr lang="en-GB" altLang="fr-FR" sz="2400"/>
              <a:t>Les sous-langages : OWL DL</a:t>
            </a:r>
            <a:endParaRPr lang="en-GB" altLang="fr-FR" sz="2400">
              <a:solidFill>
                <a:srgbClr val="3333FF"/>
              </a:solidFill>
            </a:endParaRPr>
          </a:p>
        </p:txBody>
      </p:sp>
      <p:sp>
        <p:nvSpPr>
          <p:cNvPr id="149507" name="Rectangle 2050">
            <a:extLst>
              <a:ext uri="{FF2B5EF4-FFF2-40B4-BE49-F238E27FC236}">
                <a16:creationId xmlns:a16="http://schemas.microsoft.com/office/drawing/2014/main" id="{1B1CE9E3-A3D4-4740-B475-E1C2B72BB12B}"/>
              </a:ext>
            </a:extLst>
          </p:cNvPr>
          <p:cNvSpPr>
            <a:spLocks noGrp="1"/>
          </p:cNvSpPr>
          <p:nvPr>
            <p:ph idx="1"/>
          </p:nvPr>
        </p:nvSpPr>
        <p:spPr>
          <a:xfrm>
            <a:off x="863600" y="2311400"/>
            <a:ext cx="7321550" cy="3486150"/>
          </a:xfrm>
        </p:spPr>
        <p:txBody>
          <a:bodyPr/>
          <a:lstStyle/>
          <a:p>
            <a:pPr eaLnBrk="1" hangingPunct="1">
              <a:lnSpc>
                <a:spcPct val="90000"/>
              </a:lnSpc>
            </a:pPr>
            <a:endParaRPr lang="en-GB" altLang="fr-FR" sz="3000" b="1"/>
          </a:p>
          <a:p>
            <a:pPr eaLnBrk="1" hangingPunct="1">
              <a:lnSpc>
                <a:spcPct val="90000"/>
              </a:lnSpc>
            </a:pPr>
            <a:r>
              <a:rPr lang="en-GB" altLang="fr-FR" sz="3000" b="1"/>
              <a:t> </a:t>
            </a:r>
            <a:r>
              <a:rPr lang="en-GB" altLang="fr-FR" sz="1600" b="1"/>
              <a:t>OWL Description Logique (DL)</a:t>
            </a:r>
            <a:r>
              <a:rPr lang="en-GB" altLang="fr-FR" sz="1600"/>
              <a:t> fournit le maximum d’expressivité à ceux qui le désirent sans perdre la complétude computationelle (toutes inférences traitées) et la décidabilité (traitements dans un temps raisonable) des systèmes de raisonnement.</a:t>
            </a:r>
          </a:p>
          <a:p>
            <a:pPr eaLnBrk="1" hangingPunct="1">
              <a:lnSpc>
                <a:spcPct val="90000"/>
              </a:lnSpc>
              <a:buFontTx/>
              <a:buNone/>
            </a:pPr>
            <a:endParaRPr lang="en-GB" altLang="fr-FR" sz="1600"/>
          </a:p>
          <a:p>
            <a:pPr eaLnBrk="1" hangingPunct="1">
              <a:lnSpc>
                <a:spcPct val="90000"/>
              </a:lnSpc>
            </a:pPr>
            <a:r>
              <a:rPr lang="en-GB" altLang="fr-FR" sz="1600" b="1"/>
              <a:t>OWL DL </a:t>
            </a:r>
            <a:r>
              <a:rPr lang="en-GB" altLang="fr-FR" sz="1600"/>
              <a:t>repose sur les caractéristiques de la logique descriptive pour inclure des propriétés utiles aux systèmes de raisonnement.</a:t>
            </a:r>
          </a:p>
          <a:p>
            <a:pPr eaLnBrk="1" hangingPunct="1">
              <a:lnSpc>
                <a:spcPct val="90000"/>
              </a:lnSpc>
            </a:pPr>
            <a:endParaRPr lang="en-GB" altLang="fr-FR" sz="1600"/>
          </a:p>
        </p:txBody>
      </p:sp>
      <p:sp>
        <p:nvSpPr>
          <p:cNvPr id="149508" name="Espace réservé du numéro de diapositive 5">
            <a:extLst>
              <a:ext uri="{FF2B5EF4-FFF2-40B4-BE49-F238E27FC236}">
                <a16:creationId xmlns:a16="http://schemas.microsoft.com/office/drawing/2014/main" id="{15930F98-34EB-4A33-A375-97DAEF0E0E7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0E05275-E4D7-4E60-B371-08397A9EA34E}" type="slidenum">
              <a:rPr lang="fr-FR" altLang="fr-FR" sz="1200">
                <a:solidFill>
                  <a:srgbClr val="898989"/>
                </a:solidFill>
                <a:latin typeface="Times New Roman" panose="02020603050405020304" pitchFamily="18" charset="0"/>
              </a:rPr>
              <a:pPr>
                <a:spcBef>
                  <a:spcPct val="0"/>
                </a:spcBef>
                <a:buFontTx/>
                <a:buNone/>
              </a:pPr>
              <a:t>72</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1027">
            <a:extLst>
              <a:ext uri="{FF2B5EF4-FFF2-40B4-BE49-F238E27FC236}">
                <a16:creationId xmlns:a16="http://schemas.microsoft.com/office/drawing/2014/main" id="{E7E4BFB8-A06F-40DD-B3BB-E6F9F98D6AF9}"/>
              </a:ext>
            </a:extLst>
          </p:cNvPr>
          <p:cNvSpPr>
            <a:spLocks noGrp="1"/>
          </p:cNvSpPr>
          <p:nvPr>
            <p:ph type="title"/>
          </p:nvPr>
        </p:nvSpPr>
        <p:spPr>
          <a:xfrm>
            <a:off x="952500" y="736600"/>
            <a:ext cx="6386513" cy="838200"/>
          </a:xfrm>
          <a:noFill/>
        </p:spPr>
        <p:txBody>
          <a:bodyPr anchor="b"/>
          <a:lstStyle/>
          <a:p>
            <a:pPr eaLnBrk="1" hangingPunct="1"/>
            <a:r>
              <a:rPr lang="en-GB" altLang="fr-FR" sz="2400"/>
              <a:t>Les sous-langages : OWL </a:t>
            </a:r>
            <a:r>
              <a:rPr lang="en-GB" altLang="fr-FR" sz="2400">
                <a:solidFill>
                  <a:srgbClr val="3333FF"/>
                </a:solidFill>
              </a:rPr>
              <a:t>Full</a:t>
            </a:r>
          </a:p>
        </p:txBody>
      </p:sp>
      <p:sp>
        <p:nvSpPr>
          <p:cNvPr id="151555" name="Rectangle 1026">
            <a:extLst>
              <a:ext uri="{FF2B5EF4-FFF2-40B4-BE49-F238E27FC236}">
                <a16:creationId xmlns:a16="http://schemas.microsoft.com/office/drawing/2014/main" id="{719E06ED-D478-480B-8BF4-8776DAF871D9}"/>
              </a:ext>
            </a:extLst>
          </p:cNvPr>
          <p:cNvSpPr>
            <a:spLocks noGrp="1"/>
          </p:cNvSpPr>
          <p:nvPr>
            <p:ph idx="1"/>
          </p:nvPr>
        </p:nvSpPr>
        <p:spPr>
          <a:xfrm>
            <a:off x="863600" y="2311400"/>
            <a:ext cx="7321550" cy="3486150"/>
          </a:xfrm>
        </p:spPr>
        <p:txBody>
          <a:bodyPr/>
          <a:lstStyle/>
          <a:p>
            <a:pPr eaLnBrk="1" hangingPunct="1">
              <a:lnSpc>
                <a:spcPct val="90000"/>
              </a:lnSpc>
            </a:pPr>
            <a:endParaRPr lang="en-GB" altLang="fr-FR" sz="3000" b="1" dirty="0"/>
          </a:p>
          <a:p>
            <a:pPr eaLnBrk="1" hangingPunct="1">
              <a:lnSpc>
                <a:spcPct val="90000"/>
              </a:lnSpc>
            </a:pPr>
            <a:r>
              <a:rPr lang="en-GB" altLang="fr-FR" sz="3000" b="1" dirty="0"/>
              <a:t>  </a:t>
            </a:r>
            <a:r>
              <a:rPr lang="en-GB" altLang="fr-FR" sz="1600" b="1" dirty="0"/>
              <a:t>OWL Full</a:t>
            </a:r>
            <a:r>
              <a:rPr lang="en-GB" altLang="fr-FR" sz="1600" dirty="0"/>
              <a:t> </a:t>
            </a:r>
            <a:r>
              <a:rPr lang="en-GB" altLang="fr-FR" sz="1600" dirty="0" err="1"/>
              <a:t>est</a:t>
            </a:r>
            <a:r>
              <a:rPr lang="en-GB" altLang="fr-FR" sz="1600" dirty="0"/>
              <a:t> à </a:t>
            </a:r>
            <a:r>
              <a:rPr lang="en-GB" altLang="fr-FR" sz="1600" dirty="0" err="1"/>
              <a:t>l’usage</a:t>
            </a:r>
            <a:r>
              <a:rPr lang="en-GB" altLang="fr-FR" sz="1600" dirty="0"/>
              <a:t> de </a:t>
            </a:r>
            <a:r>
              <a:rPr lang="en-GB" altLang="fr-FR" sz="1600" dirty="0" err="1"/>
              <a:t>ceux</a:t>
            </a:r>
            <a:r>
              <a:rPr lang="en-GB" altLang="fr-FR" sz="1600" dirty="0"/>
              <a:t> qui </a:t>
            </a:r>
            <a:r>
              <a:rPr lang="en-GB" altLang="fr-FR" sz="1600" dirty="0" err="1"/>
              <a:t>souhaitent</a:t>
            </a:r>
            <a:r>
              <a:rPr lang="en-GB" altLang="fr-FR" sz="1600" dirty="0"/>
              <a:t> le maximum </a:t>
            </a:r>
            <a:r>
              <a:rPr lang="en-GB" altLang="fr-FR" sz="1600" dirty="0" err="1"/>
              <a:t>d’expressivité</a:t>
            </a:r>
            <a:r>
              <a:rPr lang="en-GB" altLang="fr-FR" sz="1600" dirty="0"/>
              <a:t> et la </a:t>
            </a:r>
            <a:r>
              <a:rPr lang="en-GB" altLang="fr-FR" sz="1600" dirty="0" err="1"/>
              <a:t>liberté</a:t>
            </a:r>
            <a:r>
              <a:rPr lang="en-GB" altLang="fr-FR" sz="1600" dirty="0"/>
              <a:t> </a:t>
            </a:r>
            <a:r>
              <a:rPr lang="en-GB" altLang="fr-FR" sz="1600" dirty="0" err="1"/>
              <a:t>syntaxique</a:t>
            </a:r>
            <a:r>
              <a:rPr lang="en-GB" altLang="fr-FR" sz="1600" dirty="0"/>
              <a:t> sans </a:t>
            </a:r>
            <a:r>
              <a:rPr lang="en-GB" altLang="fr-FR" sz="1600" dirty="0" err="1"/>
              <a:t>aucune</a:t>
            </a:r>
            <a:r>
              <a:rPr lang="en-GB" altLang="fr-FR" sz="1600" dirty="0"/>
              <a:t> </a:t>
            </a:r>
            <a:r>
              <a:rPr lang="en-GB" altLang="fr-FR" sz="1600" dirty="0" err="1"/>
              <a:t>garantie</a:t>
            </a:r>
            <a:r>
              <a:rPr lang="en-GB" altLang="fr-FR" sz="1600" dirty="0"/>
              <a:t> </a:t>
            </a:r>
            <a:r>
              <a:rPr lang="en-GB" altLang="fr-FR" sz="1600" dirty="0" err="1"/>
              <a:t>computationnelle</a:t>
            </a:r>
            <a:r>
              <a:rPr lang="en-GB" altLang="fr-FR" sz="1600" dirty="0"/>
              <a:t>.  </a:t>
            </a:r>
          </a:p>
          <a:p>
            <a:pPr eaLnBrk="1" hangingPunct="1">
              <a:lnSpc>
                <a:spcPct val="90000"/>
              </a:lnSpc>
            </a:pPr>
            <a:endParaRPr lang="en-GB" altLang="fr-FR" sz="1600" dirty="0"/>
          </a:p>
          <a:p>
            <a:pPr eaLnBrk="1" hangingPunct="1">
              <a:lnSpc>
                <a:spcPct val="90000"/>
              </a:lnSpc>
            </a:pPr>
            <a:r>
              <a:rPr lang="en-GB" altLang="fr-FR" sz="1600" dirty="0"/>
              <a:t> </a:t>
            </a:r>
            <a:r>
              <a:rPr lang="en-GB" altLang="fr-FR" sz="1600" b="1" dirty="0"/>
              <a:t>OWL Full</a:t>
            </a:r>
            <a:r>
              <a:rPr lang="en-GB" altLang="fr-FR" sz="1600" dirty="0"/>
              <a:t> </a:t>
            </a:r>
            <a:r>
              <a:rPr lang="en-GB" altLang="fr-FR" sz="1600" dirty="0" err="1"/>
              <a:t>permet</a:t>
            </a:r>
            <a:r>
              <a:rPr lang="en-GB" altLang="fr-FR" sz="1600" dirty="0"/>
              <a:t> à </a:t>
            </a:r>
            <a:r>
              <a:rPr lang="en-GB" altLang="fr-FR" sz="1600" dirty="0" err="1"/>
              <a:t>une</a:t>
            </a:r>
            <a:r>
              <a:rPr lang="en-GB" altLang="fr-FR" sz="1600" dirty="0"/>
              <a:t> </a:t>
            </a:r>
            <a:r>
              <a:rPr lang="en-GB" altLang="fr-FR" sz="1600" dirty="0" err="1"/>
              <a:t>ontologie</a:t>
            </a:r>
            <a:r>
              <a:rPr lang="en-GB" altLang="fr-FR" sz="1600" dirty="0"/>
              <a:t> </a:t>
            </a:r>
            <a:r>
              <a:rPr lang="en-GB" altLang="fr-FR" sz="1600" dirty="0" err="1"/>
              <a:t>d’augmenter</a:t>
            </a:r>
            <a:r>
              <a:rPr lang="en-GB" altLang="fr-FR" sz="1600" dirty="0"/>
              <a:t> le </a:t>
            </a:r>
            <a:r>
              <a:rPr lang="en-GB" altLang="fr-FR" sz="1600" dirty="0" err="1"/>
              <a:t>sens</a:t>
            </a:r>
            <a:r>
              <a:rPr lang="en-GB" altLang="fr-FR" sz="1600" dirty="0"/>
              <a:t>/signification du </a:t>
            </a:r>
            <a:r>
              <a:rPr lang="en-GB" altLang="fr-FR" sz="1600" dirty="0" err="1"/>
              <a:t>vocabulaire</a:t>
            </a:r>
            <a:r>
              <a:rPr lang="en-GB" altLang="fr-FR" sz="1600" dirty="0"/>
              <a:t> </a:t>
            </a:r>
            <a:r>
              <a:rPr lang="en-GB" altLang="fr-FR" sz="1600" dirty="0" err="1"/>
              <a:t>prédéfini</a:t>
            </a:r>
            <a:r>
              <a:rPr lang="en-GB" altLang="fr-FR" sz="1600" dirty="0"/>
              <a:t> (RDF </a:t>
            </a:r>
            <a:r>
              <a:rPr lang="en-GB" altLang="fr-FR" sz="1600" dirty="0" err="1"/>
              <a:t>ou</a:t>
            </a:r>
            <a:r>
              <a:rPr lang="en-GB" altLang="fr-FR" sz="1600" dirty="0"/>
              <a:t> OWL).</a:t>
            </a:r>
          </a:p>
        </p:txBody>
      </p:sp>
      <p:sp>
        <p:nvSpPr>
          <p:cNvPr id="151556" name="Espace réservé du numéro de diapositive 5">
            <a:extLst>
              <a:ext uri="{FF2B5EF4-FFF2-40B4-BE49-F238E27FC236}">
                <a16:creationId xmlns:a16="http://schemas.microsoft.com/office/drawing/2014/main" id="{B5222434-7FA5-4927-BF74-FC762E1836C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AB5317B-3C4E-40B8-B0E4-730F458A86FA}" type="slidenum">
              <a:rPr lang="fr-FR" altLang="fr-FR" sz="1200">
                <a:solidFill>
                  <a:srgbClr val="898989"/>
                </a:solidFill>
                <a:latin typeface="Times New Roman" panose="02020603050405020304" pitchFamily="18" charset="0"/>
              </a:rPr>
              <a:pPr>
                <a:spcBef>
                  <a:spcPct val="0"/>
                </a:spcBef>
                <a:buFontTx/>
                <a:buNone/>
              </a:pPr>
              <a:t>73</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051">
            <a:extLst>
              <a:ext uri="{FF2B5EF4-FFF2-40B4-BE49-F238E27FC236}">
                <a16:creationId xmlns:a16="http://schemas.microsoft.com/office/drawing/2014/main" id="{A6D5DC44-37F8-4B65-BB72-31C67F8F571B}"/>
              </a:ext>
            </a:extLst>
          </p:cNvPr>
          <p:cNvSpPr>
            <a:spLocks noGrp="1"/>
          </p:cNvSpPr>
          <p:nvPr>
            <p:ph type="title"/>
          </p:nvPr>
        </p:nvSpPr>
        <p:spPr>
          <a:xfrm>
            <a:off x="952500" y="736600"/>
            <a:ext cx="6386513" cy="838200"/>
          </a:xfrm>
          <a:noFill/>
        </p:spPr>
        <p:txBody>
          <a:bodyPr anchor="b"/>
          <a:lstStyle/>
          <a:p>
            <a:pPr eaLnBrk="1" hangingPunct="1"/>
            <a:r>
              <a:rPr lang="en-GB" altLang="fr-FR" sz="2400"/>
              <a:t>Les sous-langages : OWL </a:t>
            </a:r>
            <a:r>
              <a:rPr lang="en-GB" altLang="fr-FR" sz="2400">
                <a:solidFill>
                  <a:srgbClr val="3333FF"/>
                </a:solidFill>
              </a:rPr>
              <a:t>Full</a:t>
            </a:r>
          </a:p>
        </p:txBody>
      </p:sp>
      <p:sp>
        <p:nvSpPr>
          <p:cNvPr id="153603" name="Rectangle 2050">
            <a:extLst>
              <a:ext uri="{FF2B5EF4-FFF2-40B4-BE49-F238E27FC236}">
                <a16:creationId xmlns:a16="http://schemas.microsoft.com/office/drawing/2014/main" id="{A2A05C70-2054-4087-A206-2CA2735A6376}"/>
              </a:ext>
            </a:extLst>
          </p:cNvPr>
          <p:cNvSpPr>
            <a:spLocks noGrp="1" noChangeArrowheads="1"/>
          </p:cNvSpPr>
          <p:nvPr>
            <p:ph idx="1"/>
          </p:nvPr>
        </p:nvSpPr>
        <p:spPr>
          <a:xfrm>
            <a:off x="319088" y="1939925"/>
            <a:ext cx="4141787" cy="4286250"/>
          </a:xfrm>
          <a:ln>
            <a:solidFill>
              <a:schemeClr val="folHlink"/>
            </a:solidFill>
            <a:miter lim="800000"/>
            <a:headEnd/>
            <a:tailEnd/>
          </a:ln>
        </p:spPr>
        <p:txBody>
          <a:bodyPr/>
          <a:lstStyle/>
          <a:p>
            <a:pPr eaLnBrk="1" hangingPunct="1">
              <a:lnSpc>
                <a:spcPct val="90000"/>
              </a:lnSpc>
              <a:buFontTx/>
              <a:buNone/>
            </a:pPr>
            <a:r>
              <a:rPr lang="fr-CA" altLang="fr-FR" sz="1600" b="1"/>
              <a:t>Axiomes de Class</a:t>
            </a:r>
            <a:r>
              <a:rPr lang="fr-CA" altLang="fr-FR" sz="1600"/>
              <a:t> </a:t>
            </a:r>
          </a:p>
          <a:p>
            <a:pPr eaLnBrk="1" hangingPunct="1">
              <a:lnSpc>
                <a:spcPct val="90000"/>
              </a:lnSpc>
            </a:pPr>
            <a:r>
              <a:rPr lang="fr-CA" altLang="fr-FR" sz="1600"/>
              <a:t>oneOf, dataRange </a:t>
            </a:r>
          </a:p>
          <a:p>
            <a:pPr eaLnBrk="1" hangingPunct="1">
              <a:lnSpc>
                <a:spcPct val="90000"/>
              </a:lnSpc>
            </a:pPr>
            <a:r>
              <a:rPr lang="fr-CA" altLang="fr-FR" sz="1600"/>
              <a:t>disjointWith </a:t>
            </a:r>
          </a:p>
          <a:p>
            <a:pPr eaLnBrk="1" hangingPunct="1">
              <a:lnSpc>
                <a:spcPct val="90000"/>
              </a:lnSpc>
            </a:pPr>
            <a:r>
              <a:rPr lang="fr-CA" altLang="fr-FR" sz="1600"/>
              <a:t>equivalentClass</a:t>
            </a:r>
            <a:br>
              <a:rPr lang="fr-CA" altLang="fr-FR" sz="1600"/>
            </a:br>
            <a:r>
              <a:rPr lang="fr-CA" altLang="fr-FR" sz="1600"/>
              <a:t>(pour expressions de class) </a:t>
            </a:r>
          </a:p>
          <a:p>
            <a:pPr eaLnBrk="1" hangingPunct="1">
              <a:lnSpc>
                <a:spcPct val="90000"/>
              </a:lnSpc>
            </a:pPr>
            <a:r>
              <a:rPr lang="fr-CA" altLang="fr-FR" sz="1600"/>
              <a:t>rdfs:subClassOf</a:t>
            </a:r>
            <a:br>
              <a:rPr lang="fr-CA" altLang="fr-FR" sz="1600"/>
            </a:br>
            <a:r>
              <a:rPr lang="fr-CA" altLang="fr-FR" sz="1600"/>
              <a:t> (pour expressions de class)</a:t>
            </a:r>
          </a:p>
          <a:p>
            <a:pPr eaLnBrk="1" hangingPunct="1">
              <a:lnSpc>
                <a:spcPct val="90000"/>
              </a:lnSpc>
            </a:pPr>
            <a:r>
              <a:rPr lang="fr-CA" altLang="fr-FR" sz="1600"/>
              <a:t>unionOf </a:t>
            </a:r>
          </a:p>
          <a:p>
            <a:pPr eaLnBrk="1" hangingPunct="1">
              <a:lnSpc>
                <a:spcPct val="90000"/>
              </a:lnSpc>
            </a:pPr>
            <a:r>
              <a:rPr lang="fr-CA" altLang="fr-FR" sz="1600"/>
              <a:t>complementOf </a:t>
            </a:r>
          </a:p>
          <a:p>
            <a:pPr eaLnBrk="1" hangingPunct="1">
              <a:lnSpc>
                <a:spcPct val="90000"/>
              </a:lnSpc>
            </a:pPr>
            <a:r>
              <a:rPr lang="fr-CA" altLang="fr-FR" sz="1600"/>
              <a:t>intersectionOf </a:t>
            </a:r>
            <a:endParaRPr lang="en-GB" altLang="fr-FR" sz="1600"/>
          </a:p>
        </p:txBody>
      </p:sp>
      <p:sp>
        <p:nvSpPr>
          <p:cNvPr id="153604" name="Espace réservé du numéro de diapositive 5">
            <a:extLst>
              <a:ext uri="{FF2B5EF4-FFF2-40B4-BE49-F238E27FC236}">
                <a16:creationId xmlns:a16="http://schemas.microsoft.com/office/drawing/2014/main" id="{135AE23F-6B62-4E66-82A7-84B541A041D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89301CF-400C-4D89-9E0D-355501DA24B9}" type="slidenum">
              <a:rPr lang="fr-FR" altLang="fr-FR" sz="1200">
                <a:solidFill>
                  <a:srgbClr val="898989"/>
                </a:solidFill>
                <a:latin typeface="Times New Roman" panose="02020603050405020304" pitchFamily="18" charset="0"/>
              </a:rPr>
              <a:pPr>
                <a:spcBef>
                  <a:spcPct val="0"/>
                </a:spcBef>
                <a:buFontTx/>
                <a:buNone/>
              </a:pPr>
              <a:t>74</a:t>
            </a:fld>
            <a:endParaRPr lang="fr-FR" altLang="fr-FR" sz="1200">
              <a:solidFill>
                <a:srgbClr val="898989"/>
              </a:solidFill>
              <a:latin typeface="Times New Roman" panose="02020603050405020304" pitchFamily="18" charset="0"/>
            </a:endParaRPr>
          </a:p>
        </p:txBody>
      </p:sp>
      <p:sp>
        <p:nvSpPr>
          <p:cNvPr id="153605" name="Rectangle 2052">
            <a:extLst>
              <a:ext uri="{FF2B5EF4-FFF2-40B4-BE49-F238E27FC236}">
                <a16:creationId xmlns:a16="http://schemas.microsoft.com/office/drawing/2014/main" id="{646C4EF9-3404-46CA-926A-454F5C7ECEA9}"/>
              </a:ext>
            </a:extLst>
          </p:cNvPr>
          <p:cNvSpPr>
            <a:spLocks noChangeArrowheads="1"/>
          </p:cNvSpPr>
          <p:nvPr/>
        </p:nvSpPr>
        <p:spPr bwMode="auto">
          <a:xfrm>
            <a:off x="4789488" y="1914525"/>
            <a:ext cx="3846512" cy="2838450"/>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fr-FR" sz="1600" b="1">
                <a:latin typeface="Times New Roman" panose="02020603050405020304" pitchFamily="18" charset="0"/>
              </a:rPr>
              <a:t>Cardinalité arbitraire</a:t>
            </a:r>
          </a:p>
          <a:p>
            <a:pPr>
              <a:buFontTx/>
              <a:buChar char="•"/>
            </a:pPr>
            <a:r>
              <a:rPr lang="fr-CA" altLang="fr-FR" sz="1600">
                <a:latin typeface="Times New Roman" panose="02020603050405020304" pitchFamily="18" charset="0"/>
              </a:rPr>
              <a:t>minCardinality </a:t>
            </a:r>
          </a:p>
          <a:p>
            <a:pPr>
              <a:buFontTx/>
              <a:buChar char="•"/>
            </a:pPr>
            <a:r>
              <a:rPr lang="fr-CA" altLang="fr-FR" sz="1600">
                <a:latin typeface="Times New Roman" panose="02020603050405020304" pitchFamily="18" charset="0"/>
              </a:rPr>
              <a:t>maxCardinality </a:t>
            </a:r>
          </a:p>
          <a:p>
            <a:pPr>
              <a:buFontTx/>
              <a:buChar char="•"/>
            </a:pPr>
            <a:r>
              <a:rPr lang="fr-CA" altLang="fr-FR" sz="1600">
                <a:latin typeface="Times New Roman" panose="02020603050405020304" pitchFamily="18" charset="0"/>
              </a:rPr>
              <a:t>cardinality </a:t>
            </a:r>
          </a:p>
          <a:p>
            <a:pPr>
              <a:buFontTx/>
              <a:buChar char="•"/>
            </a:pPr>
            <a:r>
              <a:rPr lang="fr-CA" altLang="fr-FR" sz="1600">
                <a:latin typeface="Times New Roman" panose="02020603050405020304" pitchFamily="18" charset="0"/>
              </a:rPr>
              <a:t>hasValue </a:t>
            </a:r>
          </a:p>
        </p:txBody>
      </p:sp>
      <p:sp>
        <p:nvSpPr>
          <p:cNvPr id="153606" name="Rectangle 2053">
            <a:extLst>
              <a:ext uri="{FF2B5EF4-FFF2-40B4-BE49-F238E27FC236}">
                <a16:creationId xmlns:a16="http://schemas.microsoft.com/office/drawing/2014/main" id="{3B20BB99-7970-4AD5-A8F9-4DC8237BB44F}"/>
              </a:ext>
            </a:extLst>
          </p:cNvPr>
          <p:cNvSpPr>
            <a:spLocks noChangeArrowheads="1"/>
          </p:cNvSpPr>
          <p:nvPr/>
        </p:nvSpPr>
        <p:spPr bwMode="auto">
          <a:xfrm>
            <a:off x="4164013" y="4984750"/>
            <a:ext cx="4649787" cy="1416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fr-FR" sz="2400">
                <a:solidFill>
                  <a:srgbClr val="3333FF"/>
                </a:solidFill>
                <a:latin typeface="Times New Roman" panose="02020603050405020304" pitchFamily="18" charset="0"/>
              </a:rPr>
              <a:t>	</a:t>
            </a:r>
            <a:r>
              <a:rPr lang="en-GB" altLang="fr-FR" sz="1600">
                <a:solidFill>
                  <a:srgbClr val="3333FF"/>
                </a:solidFill>
                <a:latin typeface="Times New Roman" panose="02020603050405020304" pitchFamily="18" charset="0"/>
              </a:rPr>
              <a:t>Tous les détails sur les composantes des langages de OWL sont disponibles à</a:t>
            </a:r>
          </a:p>
          <a:p>
            <a:pPr>
              <a:buFontTx/>
              <a:buNone/>
            </a:pPr>
            <a:r>
              <a:rPr lang="en-GB" altLang="fr-FR" sz="1600">
                <a:solidFill>
                  <a:srgbClr val="3333FF"/>
                </a:solidFill>
                <a:latin typeface="Times New Roman" panose="02020603050405020304" pitchFamily="18" charset="0"/>
              </a:rPr>
              <a:t>http://www.w3.org/TR/owl-features/</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051">
            <a:extLst>
              <a:ext uri="{FF2B5EF4-FFF2-40B4-BE49-F238E27FC236}">
                <a16:creationId xmlns:a16="http://schemas.microsoft.com/office/drawing/2014/main" id="{32946938-8C4C-4D5F-8208-3A439CF5AA00}"/>
              </a:ext>
            </a:extLst>
          </p:cNvPr>
          <p:cNvSpPr>
            <a:spLocks noGrp="1"/>
          </p:cNvSpPr>
          <p:nvPr>
            <p:ph type="title"/>
          </p:nvPr>
        </p:nvSpPr>
        <p:spPr>
          <a:xfrm>
            <a:off x="979488" y="762000"/>
            <a:ext cx="6307137" cy="838200"/>
          </a:xfrm>
          <a:noFill/>
        </p:spPr>
        <p:txBody>
          <a:bodyPr anchor="b"/>
          <a:lstStyle/>
          <a:p>
            <a:pPr eaLnBrk="1" hangingPunct="1"/>
            <a:r>
              <a:rPr lang="en-GB" altLang="fr-FR" sz="2400"/>
              <a:t>Exemple (1/2)</a:t>
            </a:r>
          </a:p>
        </p:txBody>
      </p:sp>
      <p:sp>
        <p:nvSpPr>
          <p:cNvPr id="155651" name="Rectangle 2050">
            <a:extLst>
              <a:ext uri="{FF2B5EF4-FFF2-40B4-BE49-F238E27FC236}">
                <a16:creationId xmlns:a16="http://schemas.microsoft.com/office/drawing/2014/main" id="{2CFEF3CF-C915-481A-9797-C74C42709FBC}"/>
              </a:ext>
            </a:extLst>
          </p:cNvPr>
          <p:cNvSpPr>
            <a:spLocks noGrp="1" noChangeArrowheads="1"/>
          </p:cNvSpPr>
          <p:nvPr>
            <p:ph idx="1"/>
          </p:nvPr>
        </p:nvSpPr>
        <p:spPr>
          <a:xfrm>
            <a:off x="319088" y="1579563"/>
            <a:ext cx="8434387" cy="4976812"/>
          </a:xfrm>
          <a:ln>
            <a:solidFill>
              <a:srgbClr val="990099"/>
            </a:solidFill>
            <a:miter lim="800000"/>
            <a:headEnd/>
            <a:tailEnd/>
          </a:ln>
        </p:spPr>
        <p:txBody>
          <a:bodyPr/>
          <a:lstStyle/>
          <a:p>
            <a:pPr eaLnBrk="1" hangingPunct="1">
              <a:lnSpc>
                <a:spcPct val="90000"/>
              </a:lnSpc>
              <a:buFontTx/>
              <a:buNone/>
            </a:pPr>
            <a:r>
              <a:rPr lang="fr-CA" altLang="fr-FR" sz="1600">
                <a:latin typeface="Arial" panose="020B0604020202020204" pitchFamily="34" charset="0"/>
              </a:rPr>
              <a:t>&lt;owl:import rdf:resource="http://...."/&gt; </a:t>
            </a:r>
          </a:p>
          <a:p>
            <a:pPr eaLnBrk="1" hangingPunct="1">
              <a:lnSpc>
                <a:spcPct val="90000"/>
              </a:lnSpc>
              <a:buFontTx/>
              <a:buNone/>
            </a:pPr>
            <a:r>
              <a:rPr lang="fr-CA" altLang="fr-FR" sz="1600">
                <a:latin typeface="Arial" panose="020B0604020202020204" pitchFamily="34" charset="0"/>
              </a:rPr>
              <a:t>&lt;rdfs:Class rdf:ID="graphicsShape"&gt; </a:t>
            </a:r>
          </a:p>
          <a:p>
            <a:pPr eaLnBrk="1" hangingPunct="1">
              <a:lnSpc>
                <a:spcPct val="90000"/>
              </a:lnSpc>
              <a:buFontTx/>
              <a:buNone/>
            </a:pPr>
            <a:r>
              <a:rPr lang="fr-CA" altLang="fr-FR" sz="1600">
                <a:latin typeface="Arial" panose="020B0604020202020204" pitchFamily="34" charset="0"/>
              </a:rPr>
              <a:t>&lt;owl:oneOf&gt; &lt;rdfs:Literal&gt;Rectangle&lt;/rdfs:Literal&gt; &lt;rdfs:Literal&gt;Circle&lt;/rdfs:Literal&gt; &lt;rdfs:Literal&gt;Ellipse&lt;/rdfs:Literal&gt; &lt;rdfs:Literal&gt;Polyline&lt;/rdfs:Literal&gt; &lt;rdfs:Literal&gt;General Path&lt;/rdfs:Literal&gt; &lt;!-- etc. --&gt; &lt;/owl:oneOf&gt; &lt;/rdf:Class&gt; </a:t>
            </a:r>
          </a:p>
          <a:p>
            <a:pPr eaLnBrk="1" hangingPunct="1">
              <a:lnSpc>
                <a:spcPct val="90000"/>
              </a:lnSpc>
              <a:buFontTx/>
              <a:buNone/>
            </a:pPr>
            <a:r>
              <a:rPr lang="fr-CA" altLang="fr-FR" sz="1600">
                <a:latin typeface="Arial" panose="020B0604020202020204" pitchFamily="34" charset="0"/>
              </a:rPr>
              <a:t>&lt;rdf:Class rdf:ID="animationTimeControl"&gt; &lt;owl:unionOf&gt; &lt;rdf:Class rdf:resource="#AnimatePar"/&gt; &lt;rdf:Class rdf:resource="#AnimateSeq"/&gt; &lt;/owl:unionOf&gt;</a:t>
            </a:r>
          </a:p>
          <a:p>
            <a:pPr eaLnBrk="1" hangingPunct="1">
              <a:lnSpc>
                <a:spcPct val="90000"/>
              </a:lnSpc>
              <a:buFontTx/>
              <a:buNone/>
            </a:pPr>
            <a:r>
              <a:rPr lang="fr-CA" altLang="fr-FR" sz="1600">
                <a:latin typeface="Arial" panose="020B0604020202020204" pitchFamily="34" charset="0"/>
              </a:rPr>
              <a:t>&lt;/rdf:Class&gt; </a:t>
            </a:r>
            <a:endParaRPr lang="en-GB" altLang="fr-FR" sz="1600">
              <a:latin typeface="Arial" panose="020B0604020202020204" pitchFamily="34" charset="0"/>
            </a:endParaRPr>
          </a:p>
        </p:txBody>
      </p:sp>
      <p:sp>
        <p:nvSpPr>
          <p:cNvPr id="155652" name="Espace réservé du numéro de diapositive 5">
            <a:extLst>
              <a:ext uri="{FF2B5EF4-FFF2-40B4-BE49-F238E27FC236}">
                <a16:creationId xmlns:a16="http://schemas.microsoft.com/office/drawing/2014/main" id="{61E6B152-8D2A-4156-92FD-059CBE0DC8E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4935D1F-D63E-4913-8344-A43A49EDBE6C}" type="slidenum">
              <a:rPr lang="fr-FR" altLang="fr-FR" sz="1200">
                <a:solidFill>
                  <a:srgbClr val="898989"/>
                </a:solidFill>
                <a:latin typeface="Times New Roman" panose="02020603050405020304" pitchFamily="18" charset="0"/>
              </a:rPr>
              <a:pPr>
                <a:spcBef>
                  <a:spcPct val="0"/>
                </a:spcBef>
                <a:buFontTx/>
                <a:buNone/>
              </a:pPr>
              <a:t>75</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3">
            <a:extLst>
              <a:ext uri="{FF2B5EF4-FFF2-40B4-BE49-F238E27FC236}">
                <a16:creationId xmlns:a16="http://schemas.microsoft.com/office/drawing/2014/main" id="{217819AA-4B75-4ED9-A199-81F10D423AD4}"/>
              </a:ext>
            </a:extLst>
          </p:cNvPr>
          <p:cNvSpPr>
            <a:spLocks noGrp="1"/>
          </p:cNvSpPr>
          <p:nvPr>
            <p:ph type="title"/>
          </p:nvPr>
        </p:nvSpPr>
        <p:spPr>
          <a:xfrm>
            <a:off x="979488" y="762000"/>
            <a:ext cx="6307137" cy="838200"/>
          </a:xfrm>
          <a:noFill/>
        </p:spPr>
        <p:txBody>
          <a:bodyPr anchor="b"/>
          <a:lstStyle/>
          <a:p>
            <a:pPr eaLnBrk="1" hangingPunct="1"/>
            <a:r>
              <a:rPr lang="en-GB" altLang="fr-FR" sz="2400"/>
              <a:t>Exemple (2/2)</a:t>
            </a:r>
          </a:p>
        </p:txBody>
      </p:sp>
      <p:sp>
        <p:nvSpPr>
          <p:cNvPr id="157699" name="Rectangle 2">
            <a:extLst>
              <a:ext uri="{FF2B5EF4-FFF2-40B4-BE49-F238E27FC236}">
                <a16:creationId xmlns:a16="http://schemas.microsoft.com/office/drawing/2014/main" id="{34EBDAE5-1146-4DEB-9D44-641D2F487C08}"/>
              </a:ext>
            </a:extLst>
          </p:cNvPr>
          <p:cNvSpPr>
            <a:spLocks noGrp="1" noChangeArrowheads="1"/>
          </p:cNvSpPr>
          <p:nvPr>
            <p:ph idx="1"/>
          </p:nvPr>
        </p:nvSpPr>
        <p:spPr>
          <a:xfrm>
            <a:off x="296863" y="1736725"/>
            <a:ext cx="8434387" cy="4560888"/>
          </a:xfrm>
          <a:ln>
            <a:solidFill>
              <a:srgbClr val="990099"/>
            </a:solidFill>
            <a:miter lim="800000"/>
            <a:headEnd/>
            <a:tailEnd/>
          </a:ln>
        </p:spPr>
        <p:txBody>
          <a:bodyPr/>
          <a:lstStyle/>
          <a:p>
            <a:pPr eaLnBrk="1" hangingPunct="1">
              <a:lnSpc>
                <a:spcPct val="90000"/>
              </a:lnSpc>
              <a:buFontTx/>
              <a:buNone/>
            </a:pPr>
            <a:r>
              <a:rPr lang="fr-CA" altLang="fr-FR" sz="1600" dirty="0">
                <a:latin typeface="Arial" panose="020B0604020202020204" pitchFamily="34" charset="0"/>
              </a:rPr>
              <a:t>&lt;</a:t>
            </a:r>
            <a:r>
              <a:rPr lang="fr-CA" altLang="fr-FR" sz="1600" dirty="0" err="1">
                <a:latin typeface="Arial" panose="020B0604020202020204" pitchFamily="34" charset="0"/>
              </a:rPr>
              <a:t>rdf:Property</a:t>
            </a:r>
            <a:r>
              <a:rPr lang="fr-CA" altLang="fr-FR" sz="1600" dirty="0">
                <a:latin typeface="Arial" panose="020B0604020202020204" pitchFamily="34" charset="0"/>
              </a:rPr>
              <a:t> </a:t>
            </a:r>
            <a:r>
              <a:rPr lang="fr-CA" altLang="fr-FR" sz="1600" dirty="0" err="1">
                <a:latin typeface="Arial" panose="020B0604020202020204" pitchFamily="34" charset="0"/>
              </a:rPr>
              <a:t>rdf:ID</a:t>
            </a:r>
            <a:r>
              <a:rPr lang="fr-CA" altLang="fr-FR" sz="1600" dirty="0">
                <a:latin typeface="Arial" panose="020B0604020202020204" pitchFamily="34" charset="0"/>
              </a:rPr>
              <a:t>="Link"&gt; </a:t>
            </a:r>
          </a:p>
          <a:p>
            <a:pPr eaLnBrk="1" hangingPunct="1">
              <a:lnSpc>
                <a:spcPct val="90000"/>
              </a:lnSpc>
              <a:buFontTx/>
              <a:buNone/>
            </a:pPr>
            <a:r>
              <a:rPr lang="fr-CA" altLang="fr-FR" sz="1600" dirty="0">
                <a:latin typeface="Arial" panose="020B0604020202020204" pitchFamily="34" charset="0"/>
              </a:rPr>
              <a:t> &lt;</a:t>
            </a:r>
            <a:r>
              <a:rPr lang="fr-CA" altLang="fr-FR" sz="1600" dirty="0" err="1">
                <a:latin typeface="Arial" panose="020B0604020202020204" pitchFamily="34" charset="0"/>
              </a:rPr>
              <a:t>owl:unionOf</a:t>
            </a:r>
            <a:r>
              <a:rPr lang="fr-CA" altLang="fr-FR" sz="1600" dirty="0">
                <a:latin typeface="Arial" panose="020B0604020202020204" pitchFamily="34" charset="0"/>
              </a:rPr>
              <a:t>&gt; &lt;</a:t>
            </a:r>
            <a:r>
              <a:rPr lang="fr-CA" altLang="fr-FR" sz="1600" dirty="0" err="1">
                <a:latin typeface="Arial" panose="020B0604020202020204" pitchFamily="34" charset="0"/>
              </a:rPr>
              <a:t>rdfs:Property</a:t>
            </a:r>
            <a:r>
              <a:rPr lang="fr-CA" altLang="fr-FR" sz="1600" dirty="0">
                <a:latin typeface="Arial" panose="020B0604020202020204" pitchFamily="34" charset="0"/>
              </a:rPr>
              <a:t> </a:t>
            </a:r>
            <a:r>
              <a:rPr lang="fr-CA" altLang="fr-FR" sz="1600" dirty="0" err="1">
                <a:latin typeface="Arial" panose="020B0604020202020204" pitchFamily="34" charset="0"/>
              </a:rPr>
              <a:t>rdf:resource</a:t>
            </a:r>
            <a:r>
              <a:rPr lang="fr-CA" altLang="fr-FR" sz="1600" dirty="0">
                <a:latin typeface="Arial" panose="020B0604020202020204" pitchFamily="34" charset="0"/>
              </a:rPr>
              <a:t>="#</a:t>
            </a:r>
            <a:r>
              <a:rPr lang="fr-CA" altLang="fr-FR" sz="1600" dirty="0" err="1">
                <a:latin typeface="Arial" panose="020B0604020202020204" pitchFamily="34" charset="0"/>
              </a:rPr>
              <a:t>IsAnchor</a:t>
            </a:r>
            <a:r>
              <a:rPr lang="fr-CA" altLang="fr-FR" sz="1600" dirty="0">
                <a:latin typeface="Arial" panose="020B0604020202020204" pitchFamily="34" charset="0"/>
              </a:rPr>
              <a:t>"/&gt; &lt;</a:t>
            </a:r>
            <a:r>
              <a:rPr lang="fr-CA" altLang="fr-FR" sz="1600" dirty="0" err="1">
                <a:latin typeface="Arial" panose="020B0604020202020204" pitchFamily="34" charset="0"/>
              </a:rPr>
              <a:t>rdfs:Property</a:t>
            </a:r>
            <a:r>
              <a:rPr lang="fr-CA" altLang="fr-FR" sz="1600" dirty="0">
                <a:latin typeface="Arial" panose="020B0604020202020204" pitchFamily="34" charset="0"/>
              </a:rPr>
              <a:t> </a:t>
            </a:r>
            <a:r>
              <a:rPr lang="fr-CA" altLang="fr-FR" sz="1600" dirty="0" err="1">
                <a:latin typeface="Arial" panose="020B0604020202020204" pitchFamily="34" charset="0"/>
              </a:rPr>
              <a:t>rdf:resource</a:t>
            </a:r>
            <a:r>
              <a:rPr lang="fr-CA" altLang="fr-FR" sz="1600" dirty="0">
                <a:latin typeface="Arial" panose="020B0604020202020204" pitchFamily="34" charset="0"/>
              </a:rPr>
              <a:t>="#</a:t>
            </a:r>
            <a:r>
              <a:rPr lang="fr-CA" altLang="fr-FR" sz="1600" dirty="0" err="1">
                <a:latin typeface="Arial" panose="020B0604020202020204" pitchFamily="34" charset="0"/>
              </a:rPr>
              <a:t>ContainsAnchor</a:t>
            </a:r>
            <a:r>
              <a:rPr lang="fr-CA" altLang="fr-FR" sz="1600" dirty="0">
                <a:latin typeface="Arial" panose="020B0604020202020204" pitchFamily="34" charset="0"/>
              </a:rPr>
              <a:t>"/&gt; &lt;/</a:t>
            </a:r>
            <a:r>
              <a:rPr lang="fr-CA" altLang="fr-FR" sz="1600" dirty="0" err="1">
                <a:latin typeface="Arial" panose="020B0604020202020204" pitchFamily="34" charset="0"/>
              </a:rPr>
              <a:t>owl:unionOf</a:t>
            </a:r>
            <a:r>
              <a:rPr lang="fr-CA" altLang="fr-FR" sz="1600" dirty="0">
                <a:latin typeface="Arial" panose="020B0604020202020204" pitchFamily="34" charset="0"/>
              </a:rPr>
              <a:t>&gt; &lt;/</a:t>
            </a:r>
            <a:r>
              <a:rPr lang="fr-CA" altLang="fr-FR" sz="1600" dirty="0" err="1">
                <a:latin typeface="Arial" panose="020B0604020202020204" pitchFamily="34" charset="0"/>
              </a:rPr>
              <a:t>rdf:Property</a:t>
            </a:r>
            <a:r>
              <a:rPr lang="fr-CA" altLang="fr-FR" sz="1600" dirty="0">
                <a:latin typeface="Arial" panose="020B0604020202020204" pitchFamily="34" charset="0"/>
              </a:rPr>
              <a:t>&gt; </a:t>
            </a:r>
          </a:p>
          <a:p>
            <a:pPr eaLnBrk="1" hangingPunct="1">
              <a:lnSpc>
                <a:spcPct val="90000"/>
              </a:lnSpc>
              <a:buFontTx/>
              <a:buNone/>
            </a:pPr>
            <a:r>
              <a:rPr lang="fr-CA" altLang="fr-FR" sz="1600" dirty="0">
                <a:latin typeface="Arial" panose="020B0604020202020204" pitchFamily="34" charset="0"/>
              </a:rPr>
              <a:t>&lt;</a:t>
            </a:r>
            <a:r>
              <a:rPr lang="fr-CA" altLang="fr-FR" sz="1600" dirty="0" err="1">
                <a:latin typeface="Arial" panose="020B0604020202020204" pitchFamily="34" charset="0"/>
              </a:rPr>
              <a:t>rdf:Property</a:t>
            </a:r>
            <a:r>
              <a:rPr lang="fr-CA" altLang="fr-FR" sz="1600" dirty="0">
                <a:latin typeface="Arial" panose="020B0604020202020204" pitchFamily="34" charset="0"/>
              </a:rPr>
              <a:t> </a:t>
            </a:r>
            <a:r>
              <a:rPr lang="fr-CA" altLang="fr-FR" sz="1600" dirty="0" err="1">
                <a:latin typeface="Arial" panose="020B0604020202020204" pitchFamily="34" charset="0"/>
              </a:rPr>
              <a:t>rdf:ID</a:t>
            </a:r>
            <a:r>
              <a:rPr lang="fr-CA" altLang="fr-FR" sz="1600" dirty="0">
                <a:latin typeface="Arial" panose="020B0604020202020204" pitchFamily="34" charset="0"/>
              </a:rPr>
              <a:t>="</a:t>
            </a:r>
            <a:r>
              <a:rPr lang="fr-CA" altLang="fr-FR" sz="1600" dirty="0" err="1">
                <a:latin typeface="Arial" panose="020B0604020202020204" pitchFamily="34" charset="0"/>
              </a:rPr>
              <a:t>NotLink</a:t>
            </a:r>
            <a:r>
              <a:rPr lang="fr-CA" altLang="fr-FR" sz="1600" dirty="0">
                <a:latin typeface="Arial" panose="020B0604020202020204" pitchFamily="34" charset="0"/>
              </a:rPr>
              <a:t>"&gt; &lt;</a:t>
            </a:r>
            <a:r>
              <a:rPr lang="fr-CA" altLang="fr-FR" sz="1600" dirty="0" err="1">
                <a:latin typeface="Arial" panose="020B0604020202020204" pitchFamily="34" charset="0"/>
              </a:rPr>
              <a:t>owl:complementOf</a:t>
            </a:r>
            <a:r>
              <a:rPr lang="fr-CA" altLang="fr-FR" sz="1600" dirty="0">
                <a:latin typeface="Arial" panose="020B0604020202020204" pitchFamily="34" charset="0"/>
              </a:rPr>
              <a:t> </a:t>
            </a:r>
            <a:r>
              <a:rPr lang="fr-CA" altLang="fr-FR" sz="1600" dirty="0" err="1">
                <a:latin typeface="Arial" panose="020B0604020202020204" pitchFamily="34" charset="0"/>
              </a:rPr>
              <a:t>rdf:resource</a:t>
            </a:r>
            <a:r>
              <a:rPr lang="fr-CA" altLang="fr-FR" sz="1600" dirty="0">
                <a:latin typeface="Arial" panose="020B0604020202020204" pitchFamily="34" charset="0"/>
              </a:rPr>
              <a:t>="#Link"/&gt; &lt;/</a:t>
            </a:r>
            <a:r>
              <a:rPr lang="fr-CA" altLang="fr-FR" sz="1600" dirty="0" err="1">
                <a:latin typeface="Arial" panose="020B0604020202020204" pitchFamily="34" charset="0"/>
              </a:rPr>
              <a:t>rdf:Property</a:t>
            </a:r>
            <a:r>
              <a:rPr lang="fr-CA" altLang="fr-FR" sz="1600" dirty="0">
                <a:latin typeface="Arial" panose="020B0604020202020204" pitchFamily="34" charset="0"/>
              </a:rPr>
              <a:t>&gt; &lt;</a:t>
            </a:r>
            <a:r>
              <a:rPr lang="fr-CA" altLang="fr-FR" sz="1600" dirty="0" err="1">
                <a:latin typeface="Arial" panose="020B0604020202020204" pitchFamily="34" charset="0"/>
              </a:rPr>
              <a:t>rdf:Property</a:t>
            </a:r>
            <a:r>
              <a:rPr lang="fr-CA" altLang="fr-FR" sz="1600" dirty="0">
                <a:latin typeface="Arial" panose="020B0604020202020204" pitchFamily="34" charset="0"/>
              </a:rPr>
              <a:t> </a:t>
            </a:r>
            <a:r>
              <a:rPr lang="fr-CA" altLang="fr-FR" sz="1600" dirty="0" err="1">
                <a:latin typeface="Arial" panose="020B0604020202020204" pitchFamily="34" charset="0"/>
              </a:rPr>
              <a:t>rdf:ID</a:t>
            </a:r>
            <a:r>
              <a:rPr lang="fr-CA" altLang="fr-FR" sz="1600" dirty="0">
                <a:latin typeface="Arial" panose="020B0604020202020204" pitchFamily="34" charset="0"/>
              </a:rPr>
              <a:t>="</a:t>
            </a:r>
            <a:r>
              <a:rPr lang="fr-CA" altLang="fr-FR" sz="1600" dirty="0" err="1">
                <a:latin typeface="Arial" panose="020B0604020202020204" pitchFamily="34" charset="0"/>
              </a:rPr>
              <a:t>isConnected</a:t>
            </a:r>
            <a:r>
              <a:rPr lang="fr-CA" altLang="fr-FR" sz="1600" dirty="0">
                <a:latin typeface="Arial" panose="020B0604020202020204" pitchFamily="34" charset="0"/>
              </a:rPr>
              <a:t>"&gt; &lt;</a:t>
            </a:r>
            <a:r>
              <a:rPr lang="fr-CA" altLang="fr-FR" sz="1600" dirty="0" err="1">
                <a:latin typeface="Arial" panose="020B0604020202020204" pitchFamily="34" charset="0"/>
              </a:rPr>
              <a:t>owl:TransitiveProperty</a:t>
            </a:r>
            <a:r>
              <a:rPr lang="fr-CA" altLang="fr-FR" sz="1600" dirty="0">
                <a:latin typeface="Arial" panose="020B0604020202020204" pitchFamily="34" charset="0"/>
              </a:rPr>
              <a:t>/&gt; &lt;/</a:t>
            </a:r>
            <a:r>
              <a:rPr lang="fr-CA" altLang="fr-FR" sz="1600" dirty="0" err="1">
                <a:latin typeface="Arial" panose="020B0604020202020204" pitchFamily="34" charset="0"/>
              </a:rPr>
              <a:t>rdf:Property</a:t>
            </a:r>
            <a:r>
              <a:rPr lang="fr-CA" altLang="fr-FR" sz="1600" dirty="0">
                <a:latin typeface="Arial" panose="020B0604020202020204" pitchFamily="34" charset="0"/>
              </a:rPr>
              <a:t>&gt; &lt;</a:t>
            </a:r>
            <a:r>
              <a:rPr lang="fr-CA" altLang="fr-FR" sz="1600" dirty="0" err="1">
                <a:latin typeface="Arial" panose="020B0604020202020204" pitchFamily="34" charset="0"/>
              </a:rPr>
              <a:t>rdf:Property</a:t>
            </a:r>
            <a:r>
              <a:rPr lang="fr-CA" altLang="fr-FR" sz="1600" dirty="0">
                <a:latin typeface="Arial" panose="020B0604020202020204" pitchFamily="34" charset="0"/>
              </a:rPr>
              <a:t> </a:t>
            </a:r>
            <a:r>
              <a:rPr lang="fr-CA" altLang="fr-FR" sz="1600" dirty="0" err="1">
                <a:latin typeface="Arial" panose="020B0604020202020204" pitchFamily="34" charset="0"/>
              </a:rPr>
              <a:t>rdf:ID</a:t>
            </a:r>
            <a:r>
              <a:rPr lang="fr-CA" altLang="fr-FR" sz="1600" dirty="0">
                <a:latin typeface="Arial" panose="020B0604020202020204" pitchFamily="34" charset="0"/>
              </a:rPr>
              <a:t>="</a:t>
            </a:r>
            <a:r>
              <a:rPr lang="fr-CA" altLang="fr-FR" sz="1600" dirty="0" err="1">
                <a:latin typeface="Arial" panose="020B0604020202020204" pitchFamily="34" charset="0"/>
              </a:rPr>
              <a:t>InstanceOf</a:t>
            </a:r>
            <a:r>
              <a:rPr lang="fr-CA" altLang="fr-FR" sz="1600" dirty="0">
                <a:latin typeface="Arial" panose="020B0604020202020204" pitchFamily="34" charset="0"/>
              </a:rPr>
              <a:t>"&gt; &lt;</a:t>
            </a:r>
            <a:r>
              <a:rPr lang="fr-CA" altLang="fr-FR" sz="1600" dirty="0" err="1">
                <a:latin typeface="Arial" panose="020B0604020202020204" pitchFamily="34" charset="0"/>
              </a:rPr>
              <a:t>owl:FunctionalProperty</a:t>
            </a:r>
            <a:r>
              <a:rPr lang="fr-CA" altLang="fr-FR" sz="1600" dirty="0">
                <a:latin typeface="Arial" panose="020B0604020202020204" pitchFamily="34" charset="0"/>
              </a:rPr>
              <a:t>/&gt; &lt;/</a:t>
            </a:r>
            <a:r>
              <a:rPr lang="fr-CA" altLang="fr-FR" sz="1600" dirty="0" err="1">
                <a:latin typeface="Arial" panose="020B0604020202020204" pitchFamily="34" charset="0"/>
              </a:rPr>
              <a:t>rdf:Property</a:t>
            </a:r>
            <a:r>
              <a:rPr lang="fr-CA" altLang="fr-FR" sz="1600" dirty="0">
                <a:latin typeface="Arial" panose="020B0604020202020204" pitchFamily="34" charset="0"/>
              </a:rPr>
              <a:t>&gt; &lt;</a:t>
            </a:r>
            <a:r>
              <a:rPr lang="fr-CA" altLang="fr-FR" sz="1600" dirty="0" err="1">
                <a:latin typeface="Arial" panose="020B0604020202020204" pitchFamily="34" charset="0"/>
              </a:rPr>
              <a:t>rdf:Property</a:t>
            </a:r>
            <a:r>
              <a:rPr lang="fr-CA" altLang="fr-FR" sz="1600" dirty="0">
                <a:latin typeface="Arial" panose="020B0604020202020204" pitchFamily="34" charset="0"/>
              </a:rPr>
              <a:t> </a:t>
            </a:r>
            <a:r>
              <a:rPr lang="fr-CA" altLang="fr-FR" sz="1600" dirty="0" err="1">
                <a:latin typeface="Arial" panose="020B0604020202020204" pitchFamily="34" charset="0"/>
              </a:rPr>
              <a:t>rdf:ID</a:t>
            </a:r>
            <a:r>
              <a:rPr lang="fr-CA" altLang="fr-FR" sz="1600" dirty="0">
                <a:latin typeface="Arial" panose="020B0604020202020204" pitchFamily="34" charset="0"/>
              </a:rPr>
              <a:t>="</a:t>
            </a:r>
            <a:r>
              <a:rPr lang="fr-CA" altLang="fr-FR" sz="1600" dirty="0" err="1">
                <a:latin typeface="Arial" panose="020B0604020202020204" pitchFamily="34" charset="0"/>
              </a:rPr>
              <a:t>GraphicsType</a:t>
            </a:r>
            <a:r>
              <a:rPr lang="fr-CA" altLang="fr-FR" sz="1600" dirty="0">
                <a:latin typeface="Arial" panose="020B0604020202020204" pitchFamily="34" charset="0"/>
              </a:rPr>
              <a:t>"&gt; &lt;</a:t>
            </a:r>
            <a:r>
              <a:rPr lang="fr-CA" altLang="fr-FR" sz="1600" dirty="0" err="1">
                <a:latin typeface="Arial" panose="020B0604020202020204" pitchFamily="34" charset="0"/>
              </a:rPr>
              <a:t>owl:equivalentTo</a:t>
            </a:r>
            <a:r>
              <a:rPr lang="fr-CA" altLang="fr-FR" sz="1600" dirty="0">
                <a:latin typeface="Arial" panose="020B0604020202020204" pitchFamily="34" charset="0"/>
              </a:rPr>
              <a:t> </a:t>
            </a:r>
            <a:r>
              <a:rPr lang="fr-CA" altLang="fr-FR" sz="1600" dirty="0" err="1">
                <a:latin typeface="Arial" panose="020B0604020202020204" pitchFamily="34" charset="0"/>
              </a:rPr>
              <a:t>rdf:resource</a:t>
            </a:r>
            <a:r>
              <a:rPr lang="fr-CA" altLang="fr-FR" sz="1600" dirty="0">
                <a:latin typeface="Arial" panose="020B0604020202020204" pitchFamily="34" charset="0"/>
              </a:rPr>
              <a:t>="http:../#</a:t>
            </a:r>
            <a:r>
              <a:rPr lang="fr-CA" altLang="fr-FR" sz="1600" dirty="0" err="1">
                <a:latin typeface="Arial" panose="020B0604020202020204" pitchFamily="34" charset="0"/>
              </a:rPr>
              <a:t>TypeGraphique</a:t>
            </a:r>
            <a:r>
              <a:rPr lang="fr-CA" altLang="fr-FR" sz="1600" dirty="0">
                <a:latin typeface="Arial" panose="020B0604020202020204" pitchFamily="34" charset="0"/>
              </a:rPr>
              <a:t>"/&gt; &lt;/</a:t>
            </a:r>
            <a:r>
              <a:rPr lang="fr-CA" altLang="fr-FR" sz="1600" dirty="0" err="1">
                <a:latin typeface="Arial" panose="020B0604020202020204" pitchFamily="34" charset="0"/>
              </a:rPr>
              <a:t>rdf:Property</a:t>
            </a:r>
            <a:r>
              <a:rPr lang="fr-CA" altLang="fr-FR" sz="1600" dirty="0">
                <a:latin typeface="Arial" panose="020B0604020202020204" pitchFamily="34" charset="0"/>
              </a:rPr>
              <a:t>&gt; </a:t>
            </a:r>
            <a:endParaRPr lang="en-GB" altLang="fr-FR" sz="1600" dirty="0">
              <a:latin typeface="Arial" panose="020B0604020202020204" pitchFamily="34" charset="0"/>
            </a:endParaRPr>
          </a:p>
        </p:txBody>
      </p:sp>
      <p:sp>
        <p:nvSpPr>
          <p:cNvPr id="157700" name="Espace réservé du numéro de diapositive 5">
            <a:extLst>
              <a:ext uri="{FF2B5EF4-FFF2-40B4-BE49-F238E27FC236}">
                <a16:creationId xmlns:a16="http://schemas.microsoft.com/office/drawing/2014/main" id="{0E3F01AB-9D02-4FBD-A457-4F34892ED8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F6CAC6D-896C-44D2-9896-B1C47E95F376}" type="slidenum">
              <a:rPr lang="fr-FR" altLang="fr-FR" sz="1200">
                <a:solidFill>
                  <a:srgbClr val="898989"/>
                </a:solidFill>
                <a:latin typeface="Times New Roman" panose="02020603050405020304" pitchFamily="18" charset="0"/>
              </a:rPr>
              <a:pPr>
                <a:spcBef>
                  <a:spcPct val="0"/>
                </a:spcBef>
                <a:buFontTx/>
                <a:buNone/>
              </a:pPr>
              <a:t>76</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Espace réservé du numéro de diapositive 3">
            <a:extLst>
              <a:ext uri="{FF2B5EF4-FFF2-40B4-BE49-F238E27FC236}">
                <a16:creationId xmlns:a16="http://schemas.microsoft.com/office/drawing/2014/main" id="{0E81E89D-3776-417B-9C87-44B497E031E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8CAA684-7B09-4207-9611-32FDCD47F07D}" type="slidenum">
              <a:rPr lang="fr-FR" altLang="fr-FR" sz="1200">
                <a:solidFill>
                  <a:srgbClr val="898989"/>
                </a:solidFill>
                <a:latin typeface="Times New Roman" panose="02020603050405020304" pitchFamily="18" charset="0"/>
              </a:rPr>
              <a:pPr>
                <a:spcBef>
                  <a:spcPct val="0"/>
                </a:spcBef>
                <a:buFontTx/>
                <a:buNone/>
              </a:pPr>
              <a:t>77</a:t>
            </a:fld>
            <a:endParaRPr lang="fr-FR" altLang="fr-FR" sz="1200">
              <a:solidFill>
                <a:srgbClr val="898989"/>
              </a:solidFill>
              <a:latin typeface="Times New Roman" panose="02020603050405020304" pitchFamily="18" charset="0"/>
            </a:endParaRPr>
          </a:p>
        </p:txBody>
      </p:sp>
      <p:sp>
        <p:nvSpPr>
          <p:cNvPr id="159747" name="Rectangle 2">
            <a:extLst>
              <a:ext uri="{FF2B5EF4-FFF2-40B4-BE49-F238E27FC236}">
                <a16:creationId xmlns:a16="http://schemas.microsoft.com/office/drawing/2014/main" id="{AC288C30-22FC-4165-93E9-60384A84811A}"/>
              </a:ext>
            </a:extLst>
          </p:cNvPr>
          <p:cNvSpPr>
            <a:spLocks noChangeArrowheads="1"/>
          </p:cNvSpPr>
          <p:nvPr/>
        </p:nvSpPr>
        <p:spPr bwMode="auto">
          <a:xfrm>
            <a:off x="1535113" y="484188"/>
            <a:ext cx="597852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fr-FR" sz="2400">
                <a:solidFill>
                  <a:srgbClr val="990099"/>
                </a:solidFill>
                <a:latin typeface="Times New Roman" panose="02020603050405020304" pitchFamily="18" charset="0"/>
              </a:rPr>
              <a:t>Outils, Projets et Applications</a:t>
            </a:r>
          </a:p>
        </p:txBody>
      </p:sp>
      <p:sp>
        <p:nvSpPr>
          <p:cNvPr id="159748" name="Rectangle 3">
            <a:extLst>
              <a:ext uri="{FF2B5EF4-FFF2-40B4-BE49-F238E27FC236}">
                <a16:creationId xmlns:a16="http://schemas.microsoft.com/office/drawing/2014/main" id="{201B52FC-AC63-415E-AA61-56677093419E}"/>
              </a:ext>
            </a:extLst>
          </p:cNvPr>
          <p:cNvSpPr>
            <a:spLocks noChangeArrowheads="1"/>
          </p:cNvSpPr>
          <p:nvPr/>
        </p:nvSpPr>
        <p:spPr bwMode="auto">
          <a:xfrm>
            <a:off x="585788" y="1822450"/>
            <a:ext cx="8229600" cy="424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80000"/>
              </a:lnSpc>
              <a:buFontTx/>
              <a:buNone/>
            </a:pPr>
            <a:endParaRPr lang="fr-CA" altLang="fr-FR" sz="2800">
              <a:latin typeface="Times New Roman" panose="02020603050405020304" pitchFamily="18" charset="0"/>
            </a:endParaRPr>
          </a:p>
          <a:p>
            <a:pPr>
              <a:lnSpc>
                <a:spcPct val="80000"/>
              </a:lnSpc>
              <a:buFontTx/>
              <a:buChar char="•"/>
            </a:pPr>
            <a:r>
              <a:rPr lang="fr-CA" altLang="fr-FR" sz="1600">
                <a:latin typeface="Times New Roman" panose="02020603050405020304" pitchFamily="18" charset="0"/>
              </a:rPr>
              <a:t> </a:t>
            </a:r>
            <a:r>
              <a:rPr lang="en-US" altLang="fr-FR" sz="1600">
                <a:latin typeface="Times New Roman" panose="02020603050405020304" pitchFamily="18" charset="0"/>
              </a:rPr>
              <a:t>OWL Validateur d’ontologie:</a:t>
            </a:r>
          </a:p>
          <a:p>
            <a:pPr lvl="1">
              <a:buFontTx/>
              <a:buNone/>
            </a:pPr>
            <a:r>
              <a:rPr lang="en-US" altLang="fr-FR" sz="1600">
                <a:latin typeface="Times New Roman" panose="02020603050405020304" pitchFamily="18" charset="0"/>
              </a:rPr>
              <a:t>http://phoebus.cs.man.ac.uk:9999/OWL/Validator</a:t>
            </a:r>
          </a:p>
          <a:p>
            <a:pPr lvl="1">
              <a:buFontTx/>
              <a:buNone/>
            </a:pPr>
            <a:endParaRPr lang="en-US" altLang="fr-FR" sz="1600">
              <a:latin typeface="Times New Roman" panose="02020603050405020304" pitchFamily="18" charset="0"/>
            </a:endParaRPr>
          </a:p>
          <a:p>
            <a:pPr>
              <a:buFontTx/>
              <a:buChar char="•"/>
            </a:pPr>
            <a:r>
              <a:rPr lang="en-US" altLang="fr-FR" sz="1600" b="1">
                <a:latin typeface="Times New Roman" panose="02020603050405020304" pitchFamily="18" charset="0"/>
              </a:rPr>
              <a:t>Euler</a:t>
            </a:r>
            <a:r>
              <a:rPr lang="en-US" altLang="fr-FR" sz="1600">
                <a:latin typeface="Times New Roman" panose="02020603050405020304" pitchFamily="18" charset="0"/>
              </a:rPr>
              <a:t>: un moteur d’inférence utilisé pour les études de cas.</a:t>
            </a:r>
          </a:p>
          <a:p>
            <a:pPr lvl="1">
              <a:buFontTx/>
              <a:buNone/>
            </a:pPr>
            <a:r>
              <a:rPr lang="en-US" altLang="fr-FR" sz="1600">
                <a:latin typeface="Times New Roman" panose="02020603050405020304" pitchFamily="18" charset="0"/>
              </a:rPr>
              <a:t>http://www.agfa.com/w3c/euler/</a:t>
            </a:r>
          </a:p>
          <a:p>
            <a:pPr lvl="1">
              <a:buFontTx/>
              <a:buNone/>
            </a:pPr>
            <a:endParaRPr lang="en-US" altLang="fr-FR" sz="1600">
              <a:latin typeface="Times New Roman" panose="02020603050405020304" pitchFamily="18" charset="0"/>
            </a:endParaRPr>
          </a:p>
          <a:p>
            <a:pPr>
              <a:buFontTx/>
              <a:buChar char="•"/>
            </a:pPr>
            <a:r>
              <a:rPr lang="en-US" altLang="fr-FR" sz="1600" b="1">
                <a:latin typeface="Times New Roman" panose="02020603050405020304" pitchFamily="18" charset="0"/>
              </a:rPr>
              <a:t>Chimaera</a:t>
            </a:r>
            <a:r>
              <a:rPr lang="en-US" altLang="fr-FR" sz="1600">
                <a:latin typeface="Times New Roman" panose="02020603050405020304" pitchFamily="18" charset="0"/>
              </a:rPr>
              <a:t>: environnement d’évolution d’ontologies dérivé de DAML+OIL.</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59">
            <a:extLst>
              <a:ext uri="{FF2B5EF4-FFF2-40B4-BE49-F238E27FC236}">
                <a16:creationId xmlns:a16="http://schemas.microsoft.com/office/drawing/2014/main" id="{B07A8B8C-A92C-454B-8F3A-40450CAAE019}"/>
              </a:ext>
            </a:extLst>
          </p:cNvPr>
          <p:cNvSpPr>
            <a:spLocks noGrp="1"/>
          </p:cNvSpPr>
          <p:nvPr>
            <p:ph type="title"/>
          </p:nvPr>
        </p:nvSpPr>
        <p:spPr>
          <a:xfrm>
            <a:off x="1363663" y="455613"/>
            <a:ext cx="7473950" cy="771525"/>
          </a:xfrm>
        </p:spPr>
        <p:txBody>
          <a:bodyPr/>
          <a:lstStyle/>
          <a:p>
            <a:pPr eaLnBrk="1" hangingPunct="1"/>
            <a:r>
              <a:rPr lang="fr-CA" altLang="fr-FR" sz="2400"/>
              <a:t>Comparaison DAML+OIL  et OWL</a:t>
            </a:r>
            <a:endParaRPr lang="en-US" altLang="fr-FR" sz="2400"/>
          </a:p>
        </p:txBody>
      </p:sp>
      <p:sp>
        <p:nvSpPr>
          <p:cNvPr id="161795" name="Rectangle 60">
            <a:extLst>
              <a:ext uri="{FF2B5EF4-FFF2-40B4-BE49-F238E27FC236}">
                <a16:creationId xmlns:a16="http://schemas.microsoft.com/office/drawing/2014/main" id="{F399081C-E39D-49BC-A0EF-3855780F1ECE}"/>
              </a:ext>
            </a:extLst>
          </p:cNvPr>
          <p:cNvSpPr>
            <a:spLocks noGrp="1"/>
          </p:cNvSpPr>
          <p:nvPr>
            <p:ph idx="1"/>
          </p:nvPr>
        </p:nvSpPr>
        <p:spPr>
          <a:xfrm>
            <a:off x="1011238" y="2082800"/>
            <a:ext cx="6886575" cy="1041400"/>
          </a:xfrm>
        </p:spPr>
        <p:txBody>
          <a:bodyPr/>
          <a:lstStyle/>
          <a:p>
            <a:pPr marL="533400" indent="-533400" eaLnBrk="1" hangingPunct="1">
              <a:lnSpc>
                <a:spcPct val="75000"/>
              </a:lnSpc>
              <a:buClr>
                <a:srgbClr val="800080"/>
              </a:buClr>
            </a:pPr>
            <a:endParaRPr lang="fr-CA" altLang="fr-FR" sz="2600"/>
          </a:p>
          <a:p>
            <a:pPr marL="914400" lvl="1" indent="-457200" eaLnBrk="1" hangingPunct="1">
              <a:lnSpc>
                <a:spcPct val="75000"/>
              </a:lnSpc>
              <a:spcBef>
                <a:spcPct val="10000"/>
              </a:spcBef>
              <a:buClr>
                <a:srgbClr val="800080"/>
              </a:buClr>
              <a:buFont typeface="Wingdings" panose="05000000000000000000" pitchFamily="2" charset="2"/>
              <a:buNone/>
            </a:pPr>
            <a:r>
              <a:rPr lang="fr-CA" altLang="fr-FR" sz="1800"/>
              <a:t>Plusieurs classes et propri</a:t>
            </a:r>
            <a:r>
              <a:rPr lang="fr-CA" altLang="fr-FR" sz="1800">
                <a:latin typeface="Comic Sans MS" panose="030F0702030302020204" pitchFamily="66" charset="0"/>
              </a:rPr>
              <a:t>é</a:t>
            </a:r>
            <a:r>
              <a:rPr lang="fr-CA" altLang="fr-FR" sz="1800"/>
              <a:t>t</a:t>
            </a:r>
            <a:r>
              <a:rPr lang="fr-CA" altLang="fr-FR" sz="1800">
                <a:latin typeface="Comic Sans MS" panose="030F0702030302020204" pitchFamily="66" charset="0"/>
              </a:rPr>
              <a:t>é</a:t>
            </a:r>
            <a:r>
              <a:rPr lang="fr-CA" altLang="fr-FR" sz="1800"/>
              <a:t>s ont </a:t>
            </a:r>
            <a:r>
              <a:rPr lang="fr-CA" altLang="fr-FR" sz="1800">
                <a:latin typeface="Comic Sans MS" panose="030F0702030302020204" pitchFamily="66" charset="0"/>
              </a:rPr>
              <a:t>é</a:t>
            </a:r>
            <a:r>
              <a:rPr lang="fr-CA" altLang="fr-FR" sz="1800"/>
              <a:t>t</a:t>
            </a:r>
            <a:r>
              <a:rPr lang="fr-CA" altLang="fr-FR" sz="1800">
                <a:latin typeface="Comic Sans MS" panose="030F0702030302020204" pitchFamily="66" charset="0"/>
              </a:rPr>
              <a:t>é</a:t>
            </a:r>
            <a:r>
              <a:rPr lang="fr-CA" altLang="fr-FR" sz="1800"/>
              <a:t> rebaptis</a:t>
            </a:r>
            <a:r>
              <a:rPr lang="fr-CA" altLang="fr-FR" sz="1800">
                <a:latin typeface="Comic Sans MS" panose="030F0702030302020204" pitchFamily="66" charset="0"/>
              </a:rPr>
              <a:t>é</a:t>
            </a:r>
            <a:r>
              <a:rPr lang="fr-CA" altLang="fr-FR" sz="1800"/>
              <a:t>s:</a:t>
            </a:r>
          </a:p>
          <a:p>
            <a:pPr marL="914400" lvl="1" indent="-457200" eaLnBrk="1" hangingPunct="1">
              <a:lnSpc>
                <a:spcPct val="75000"/>
              </a:lnSpc>
              <a:spcBef>
                <a:spcPct val="10000"/>
              </a:spcBef>
              <a:buClr>
                <a:srgbClr val="800080"/>
              </a:buClr>
              <a:buFont typeface="Wingdings" panose="05000000000000000000" pitchFamily="2" charset="2"/>
              <a:buAutoNum type="arabicPeriod"/>
            </a:pPr>
            <a:endParaRPr lang="fr-CA" altLang="fr-FR" sz="1800"/>
          </a:p>
        </p:txBody>
      </p:sp>
      <p:sp>
        <p:nvSpPr>
          <p:cNvPr id="161796" name="Espace réservé du numéro de diapositive 5">
            <a:extLst>
              <a:ext uri="{FF2B5EF4-FFF2-40B4-BE49-F238E27FC236}">
                <a16:creationId xmlns:a16="http://schemas.microsoft.com/office/drawing/2014/main" id="{EB4AD93D-54F2-4494-9E52-53143E48655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D7F14E9-6064-41A9-826F-E0DDCFC74D38}" type="slidenum">
              <a:rPr lang="fr-FR" altLang="fr-FR" sz="1200">
                <a:solidFill>
                  <a:srgbClr val="898989"/>
                </a:solidFill>
                <a:latin typeface="Times New Roman" panose="02020603050405020304" pitchFamily="18" charset="0"/>
              </a:rPr>
              <a:pPr>
                <a:spcBef>
                  <a:spcPct val="0"/>
                </a:spcBef>
                <a:buFontTx/>
                <a:buNone/>
              </a:pPr>
              <a:t>78</a:t>
            </a:fld>
            <a:endParaRPr lang="fr-FR" altLang="fr-FR" sz="1200">
              <a:solidFill>
                <a:srgbClr val="898989"/>
              </a:solidFill>
              <a:latin typeface="Times New Roman" panose="02020603050405020304" pitchFamily="18" charset="0"/>
            </a:endParaRPr>
          </a:p>
        </p:txBody>
      </p:sp>
      <p:grpSp>
        <p:nvGrpSpPr>
          <p:cNvPr id="161797" name="Group 2">
            <a:extLst>
              <a:ext uri="{FF2B5EF4-FFF2-40B4-BE49-F238E27FC236}">
                <a16:creationId xmlns:a16="http://schemas.microsoft.com/office/drawing/2014/main" id="{3CC5165B-6636-4D5A-A830-521B8368DE5F}"/>
              </a:ext>
            </a:extLst>
          </p:cNvPr>
          <p:cNvGrpSpPr>
            <a:grpSpLocks/>
          </p:cNvGrpSpPr>
          <p:nvPr/>
        </p:nvGrpSpPr>
        <p:grpSpPr bwMode="auto">
          <a:xfrm>
            <a:off x="642938" y="2757488"/>
            <a:ext cx="7562850" cy="3313112"/>
            <a:chOff x="-3" y="401"/>
            <a:chExt cx="2446" cy="1469"/>
          </a:xfrm>
        </p:grpSpPr>
        <p:grpSp>
          <p:nvGrpSpPr>
            <p:cNvPr id="161798" name="Group 3">
              <a:extLst>
                <a:ext uri="{FF2B5EF4-FFF2-40B4-BE49-F238E27FC236}">
                  <a16:creationId xmlns:a16="http://schemas.microsoft.com/office/drawing/2014/main" id="{6D2A05E5-68E4-4C8F-AB87-E7F7B530B561}"/>
                </a:ext>
              </a:extLst>
            </p:cNvPr>
            <p:cNvGrpSpPr>
              <a:grpSpLocks/>
            </p:cNvGrpSpPr>
            <p:nvPr/>
          </p:nvGrpSpPr>
          <p:grpSpPr bwMode="auto">
            <a:xfrm>
              <a:off x="0" y="404"/>
              <a:ext cx="2440" cy="1463"/>
              <a:chOff x="0" y="404"/>
              <a:chExt cx="2440" cy="1463"/>
            </a:xfrm>
          </p:grpSpPr>
          <p:grpSp>
            <p:nvGrpSpPr>
              <p:cNvPr id="161800" name="Group 4">
                <a:extLst>
                  <a:ext uri="{FF2B5EF4-FFF2-40B4-BE49-F238E27FC236}">
                    <a16:creationId xmlns:a16="http://schemas.microsoft.com/office/drawing/2014/main" id="{6EA385D8-26F6-45C6-BE82-A04BB4B00529}"/>
                  </a:ext>
                </a:extLst>
              </p:cNvPr>
              <p:cNvGrpSpPr>
                <a:grpSpLocks/>
              </p:cNvGrpSpPr>
              <p:nvPr/>
            </p:nvGrpSpPr>
            <p:grpSpPr bwMode="auto">
              <a:xfrm>
                <a:off x="0" y="404"/>
                <a:ext cx="1187" cy="231"/>
                <a:chOff x="0" y="404"/>
                <a:chExt cx="1187" cy="231"/>
              </a:xfrm>
            </p:grpSpPr>
            <p:sp>
              <p:nvSpPr>
                <p:cNvPr id="161852" name="Rectangle 5">
                  <a:extLst>
                    <a:ext uri="{FF2B5EF4-FFF2-40B4-BE49-F238E27FC236}">
                      <a16:creationId xmlns:a16="http://schemas.microsoft.com/office/drawing/2014/main" id="{5C670B07-AEF2-4DDD-8EA6-9166CEFB2A0D}"/>
                    </a:ext>
                  </a:extLst>
                </p:cNvPr>
                <p:cNvSpPr>
                  <a:spLocks noChangeArrowheads="1"/>
                </p:cNvSpPr>
                <p:nvPr/>
              </p:nvSpPr>
              <p:spPr bwMode="auto">
                <a:xfrm>
                  <a:off x="0" y="404"/>
                  <a:ext cx="118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b="1">
                      <a:latin typeface="Arial" panose="020B0604020202020204" pitchFamily="34" charset="0"/>
                      <a:cs typeface="Arial" panose="020B0604020202020204" pitchFamily="34" charset="0"/>
                    </a:rPr>
                    <a:t>DAML+OIL</a:t>
                  </a:r>
                  <a:endParaRPr lang="en-US" altLang="fr-FR" sz="1400" b="1">
                    <a:latin typeface="Arial" panose="020B0604020202020204" pitchFamily="34" charset="0"/>
                  </a:endParaRPr>
                </a:p>
              </p:txBody>
            </p:sp>
            <p:sp>
              <p:nvSpPr>
                <p:cNvPr id="161853" name="Rectangle 6">
                  <a:extLst>
                    <a:ext uri="{FF2B5EF4-FFF2-40B4-BE49-F238E27FC236}">
                      <a16:creationId xmlns:a16="http://schemas.microsoft.com/office/drawing/2014/main" id="{85F57C70-3A12-4FA9-974B-E7DED5EC5DCE}"/>
                    </a:ext>
                  </a:extLst>
                </p:cNvPr>
                <p:cNvSpPr>
                  <a:spLocks noChangeArrowheads="1"/>
                </p:cNvSpPr>
                <p:nvPr/>
              </p:nvSpPr>
              <p:spPr bwMode="auto">
                <a:xfrm>
                  <a:off x="0" y="404"/>
                  <a:ext cx="1187" cy="231"/>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01" name="Group 7">
                <a:extLst>
                  <a:ext uri="{FF2B5EF4-FFF2-40B4-BE49-F238E27FC236}">
                    <a16:creationId xmlns:a16="http://schemas.microsoft.com/office/drawing/2014/main" id="{B3B0A413-4D76-4E47-B6F2-F00BBA9DEBAA}"/>
                  </a:ext>
                </a:extLst>
              </p:cNvPr>
              <p:cNvGrpSpPr>
                <a:grpSpLocks/>
              </p:cNvGrpSpPr>
              <p:nvPr/>
            </p:nvGrpSpPr>
            <p:grpSpPr bwMode="auto">
              <a:xfrm>
                <a:off x="1187" y="404"/>
                <a:ext cx="1253" cy="231"/>
                <a:chOff x="1187" y="404"/>
                <a:chExt cx="1253" cy="231"/>
              </a:xfrm>
            </p:grpSpPr>
            <p:sp>
              <p:nvSpPr>
                <p:cNvPr id="161850" name="Rectangle 8">
                  <a:extLst>
                    <a:ext uri="{FF2B5EF4-FFF2-40B4-BE49-F238E27FC236}">
                      <a16:creationId xmlns:a16="http://schemas.microsoft.com/office/drawing/2014/main" id="{ED1252A6-C8F9-4FD0-8A09-DA187CFF290B}"/>
                    </a:ext>
                  </a:extLst>
                </p:cNvPr>
                <p:cNvSpPr>
                  <a:spLocks noChangeArrowheads="1"/>
                </p:cNvSpPr>
                <p:nvPr/>
              </p:nvSpPr>
              <p:spPr bwMode="auto">
                <a:xfrm>
                  <a:off x="1187" y="404"/>
                  <a:ext cx="125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b="1">
                      <a:latin typeface="Arial" panose="020B0604020202020204" pitchFamily="34" charset="0"/>
                      <a:cs typeface="Arial" panose="020B0604020202020204" pitchFamily="34" charset="0"/>
                    </a:rPr>
                    <a:t>OWL</a:t>
                  </a:r>
                  <a:endParaRPr lang="en-US" altLang="fr-FR" sz="1400" b="1">
                    <a:latin typeface="Arial" panose="020B0604020202020204" pitchFamily="34" charset="0"/>
                  </a:endParaRPr>
                </a:p>
              </p:txBody>
            </p:sp>
            <p:sp>
              <p:nvSpPr>
                <p:cNvPr id="161851" name="Rectangle 9">
                  <a:extLst>
                    <a:ext uri="{FF2B5EF4-FFF2-40B4-BE49-F238E27FC236}">
                      <a16:creationId xmlns:a16="http://schemas.microsoft.com/office/drawing/2014/main" id="{DB8D673E-F58B-4D52-961B-7D33D17F77B4}"/>
                    </a:ext>
                  </a:extLst>
                </p:cNvPr>
                <p:cNvSpPr>
                  <a:spLocks noChangeArrowheads="1"/>
                </p:cNvSpPr>
                <p:nvPr/>
              </p:nvSpPr>
              <p:spPr bwMode="auto">
                <a:xfrm>
                  <a:off x="1187" y="404"/>
                  <a:ext cx="1253" cy="231"/>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02" name="Group 10">
                <a:extLst>
                  <a:ext uri="{FF2B5EF4-FFF2-40B4-BE49-F238E27FC236}">
                    <a16:creationId xmlns:a16="http://schemas.microsoft.com/office/drawing/2014/main" id="{D03CAF22-CEAC-4E27-AF0D-427BC699014A}"/>
                  </a:ext>
                </a:extLst>
              </p:cNvPr>
              <p:cNvGrpSpPr>
                <a:grpSpLocks/>
              </p:cNvGrpSpPr>
              <p:nvPr/>
            </p:nvGrpSpPr>
            <p:grpSpPr bwMode="auto">
              <a:xfrm>
                <a:off x="0" y="635"/>
                <a:ext cx="1187" cy="154"/>
                <a:chOff x="0" y="635"/>
                <a:chExt cx="1187" cy="154"/>
              </a:xfrm>
            </p:grpSpPr>
            <p:sp>
              <p:nvSpPr>
                <p:cNvPr id="161848" name="Rectangle 11">
                  <a:extLst>
                    <a:ext uri="{FF2B5EF4-FFF2-40B4-BE49-F238E27FC236}">
                      <a16:creationId xmlns:a16="http://schemas.microsoft.com/office/drawing/2014/main" id="{001E0177-7E9B-47F2-B55E-4B0BD683C041}"/>
                    </a:ext>
                  </a:extLst>
                </p:cNvPr>
                <p:cNvSpPr>
                  <a:spLocks noChangeArrowheads="1"/>
                </p:cNvSpPr>
                <p:nvPr/>
              </p:nvSpPr>
              <p:spPr bwMode="auto">
                <a:xfrm>
                  <a:off x="0" y="635"/>
                  <a:ext cx="11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daml:differentIndividualFrom</a:t>
                  </a:r>
                  <a:endParaRPr lang="en-US" altLang="fr-FR" sz="1400">
                    <a:latin typeface="Arial" panose="020B0604020202020204" pitchFamily="34" charset="0"/>
                  </a:endParaRPr>
                </a:p>
              </p:txBody>
            </p:sp>
            <p:sp>
              <p:nvSpPr>
                <p:cNvPr id="161849" name="Rectangle 12">
                  <a:extLst>
                    <a:ext uri="{FF2B5EF4-FFF2-40B4-BE49-F238E27FC236}">
                      <a16:creationId xmlns:a16="http://schemas.microsoft.com/office/drawing/2014/main" id="{FBE9CCC8-F3C5-4CA5-AF8F-48BDB758CE17}"/>
                    </a:ext>
                  </a:extLst>
                </p:cNvPr>
                <p:cNvSpPr>
                  <a:spLocks noChangeArrowheads="1"/>
                </p:cNvSpPr>
                <p:nvPr/>
              </p:nvSpPr>
              <p:spPr bwMode="auto">
                <a:xfrm>
                  <a:off x="0" y="635"/>
                  <a:ext cx="1187"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03" name="Group 13">
                <a:extLst>
                  <a:ext uri="{FF2B5EF4-FFF2-40B4-BE49-F238E27FC236}">
                    <a16:creationId xmlns:a16="http://schemas.microsoft.com/office/drawing/2014/main" id="{DF96E932-49A1-4892-AE4A-4FA44FFA9D74}"/>
                  </a:ext>
                </a:extLst>
              </p:cNvPr>
              <p:cNvGrpSpPr>
                <a:grpSpLocks/>
              </p:cNvGrpSpPr>
              <p:nvPr/>
            </p:nvGrpSpPr>
            <p:grpSpPr bwMode="auto">
              <a:xfrm>
                <a:off x="1187" y="635"/>
                <a:ext cx="1253" cy="154"/>
                <a:chOff x="1187" y="635"/>
                <a:chExt cx="1253" cy="154"/>
              </a:xfrm>
            </p:grpSpPr>
            <p:sp>
              <p:nvSpPr>
                <p:cNvPr id="161846" name="Rectangle 14">
                  <a:extLst>
                    <a:ext uri="{FF2B5EF4-FFF2-40B4-BE49-F238E27FC236}">
                      <a16:creationId xmlns:a16="http://schemas.microsoft.com/office/drawing/2014/main" id="{2199A019-523A-4790-8911-7F18AFEDD281}"/>
                    </a:ext>
                  </a:extLst>
                </p:cNvPr>
                <p:cNvSpPr>
                  <a:spLocks noChangeArrowheads="1"/>
                </p:cNvSpPr>
                <p:nvPr/>
              </p:nvSpPr>
              <p:spPr bwMode="auto">
                <a:xfrm>
                  <a:off x="1187" y="635"/>
                  <a:ext cx="12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owl:differentFrom</a:t>
                  </a:r>
                  <a:endParaRPr lang="en-US" altLang="fr-FR" sz="1400">
                    <a:latin typeface="Arial" panose="020B0604020202020204" pitchFamily="34" charset="0"/>
                  </a:endParaRPr>
                </a:p>
              </p:txBody>
            </p:sp>
            <p:sp>
              <p:nvSpPr>
                <p:cNvPr id="161847" name="Rectangle 15">
                  <a:extLst>
                    <a:ext uri="{FF2B5EF4-FFF2-40B4-BE49-F238E27FC236}">
                      <a16:creationId xmlns:a16="http://schemas.microsoft.com/office/drawing/2014/main" id="{DA784697-48BB-4D96-BB98-0ECDC20DEB51}"/>
                    </a:ext>
                  </a:extLst>
                </p:cNvPr>
                <p:cNvSpPr>
                  <a:spLocks noChangeArrowheads="1"/>
                </p:cNvSpPr>
                <p:nvPr/>
              </p:nvSpPr>
              <p:spPr bwMode="auto">
                <a:xfrm>
                  <a:off x="1187" y="635"/>
                  <a:ext cx="1253"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04" name="Group 16">
                <a:extLst>
                  <a:ext uri="{FF2B5EF4-FFF2-40B4-BE49-F238E27FC236}">
                    <a16:creationId xmlns:a16="http://schemas.microsoft.com/office/drawing/2014/main" id="{57F4C015-62EA-4221-98EE-97303D93CB40}"/>
                  </a:ext>
                </a:extLst>
              </p:cNvPr>
              <p:cNvGrpSpPr>
                <a:grpSpLocks/>
              </p:cNvGrpSpPr>
              <p:nvPr/>
            </p:nvGrpSpPr>
            <p:grpSpPr bwMode="auto">
              <a:xfrm>
                <a:off x="0" y="789"/>
                <a:ext cx="1187" cy="154"/>
                <a:chOff x="0" y="789"/>
                <a:chExt cx="1187" cy="154"/>
              </a:xfrm>
            </p:grpSpPr>
            <p:sp>
              <p:nvSpPr>
                <p:cNvPr id="161844" name="Rectangle 17">
                  <a:extLst>
                    <a:ext uri="{FF2B5EF4-FFF2-40B4-BE49-F238E27FC236}">
                      <a16:creationId xmlns:a16="http://schemas.microsoft.com/office/drawing/2014/main" id="{115DD641-B865-4BF9-81A6-0733BD493EA7}"/>
                    </a:ext>
                  </a:extLst>
                </p:cNvPr>
                <p:cNvSpPr>
                  <a:spLocks noChangeArrowheads="1"/>
                </p:cNvSpPr>
                <p:nvPr/>
              </p:nvSpPr>
              <p:spPr bwMode="auto">
                <a:xfrm>
                  <a:off x="0" y="789"/>
                  <a:ext cx="11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daml:equivalentTo</a:t>
                  </a:r>
                  <a:endParaRPr lang="en-US" altLang="fr-FR" sz="1400">
                    <a:latin typeface="Arial" panose="020B0604020202020204" pitchFamily="34" charset="0"/>
                  </a:endParaRPr>
                </a:p>
              </p:txBody>
            </p:sp>
            <p:sp>
              <p:nvSpPr>
                <p:cNvPr id="161845" name="Rectangle 18">
                  <a:extLst>
                    <a:ext uri="{FF2B5EF4-FFF2-40B4-BE49-F238E27FC236}">
                      <a16:creationId xmlns:a16="http://schemas.microsoft.com/office/drawing/2014/main" id="{5598487B-E130-4816-A7A6-2B3FD40183A8}"/>
                    </a:ext>
                  </a:extLst>
                </p:cNvPr>
                <p:cNvSpPr>
                  <a:spLocks noChangeArrowheads="1"/>
                </p:cNvSpPr>
                <p:nvPr/>
              </p:nvSpPr>
              <p:spPr bwMode="auto">
                <a:xfrm>
                  <a:off x="0" y="789"/>
                  <a:ext cx="1187"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05" name="Group 19">
                <a:extLst>
                  <a:ext uri="{FF2B5EF4-FFF2-40B4-BE49-F238E27FC236}">
                    <a16:creationId xmlns:a16="http://schemas.microsoft.com/office/drawing/2014/main" id="{66FC3D89-03F2-4259-B385-DBCFFDF841BF}"/>
                  </a:ext>
                </a:extLst>
              </p:cNvPr>
              <p:cNvGrpSpPr>
                <a:grpSpLocks/>
              </p:cNvGrpSpPr>
              <p:nvPr/>
            </p:nvGrpSpPr>
            <p:grpSpPr bwMode="auto">
              <a:xfrm>
                <a:off x="1187" y="789"/>
                <a:ext cx="1253" cy="154"/>
                <a:chOff x="1187" y="789"/>
                <a:chExt cx="1253" cy="154"/>
              </a:xfrm>
            </p:grpSpPr>
            <p:sp>
              <p:nvSpPr>
                <p:cNvPr id="161842" name="Rectangle 20">
                  <a:extLst>
                    <a:ext uri="{FF2B5EF4-FFF2-40B4-BE49-F238E27FC236}">
                      <a16:creationId xmlns:a16="http://schemas.microsoft.com/office/drawing/2014/main" id="{5A18B15F-DC38-4CDA-89BA-87EDE727AD0D}"/>
                    </a:ext>
                  </a:extLst>
                </p:cNvPr>
                <p:cNvSpPr>
                  <a:spLocks noChangeArrowheads="1"/>
                </p:cNvSpPr>
                <p:nvPr/>
              </p:nvSpPr>
              <p:spPr bwMode="auto">
                <a:xfrm>
                  <a:off x="1187" y="789"/>
                  <a:ext cx="12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owl:sameAs</a:t>
                  </a:r>
                  <a:endParaRPr lang="en-US" altLang="fr-FR" sz="1400">
                    <a:latin typeface="Arial" panose="020B0604020202020204" pitchFamily="34" charset="0"/>
                  </a:endParaRPr>
                </a:p>
              </p:txBody>
            </p:sp>
            <p:sp>
              <p:nvSpPr>
                <p:cNvPr id="161843" name="Rectangle 21">
                  <a:extLst>
                    <a:ext uri="{FF2B5EF4-FFF2-40B4-BE49-F238E27FC236}">
                      <a16:creationId xmlns:a16="http://schemas.microsoft.com/office/drawing/2014/main" id="{FF8A8790-1078-4E4D-B285-35A3803B6439}"/>
                    </a:ext>
                  </a:extLst>
                </p:cNvPr>
                <p:cNvSpPr>
                  <a:spLocks noChangeArrowheads="1"/>
                </p:cNvSpPr>
                <p:nvPr/>
              </p:nvSpPr>
              <p:spPr bwMode="auto">
                <a:xfrm>
                  <a:off x="1187" y="789"/>
                  <a:ext cx="1253"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06" name="Group 22">
                <a:extLst>
                  <a:ext uri="{FF2B5EF4-FFF2-40B4-BE49-F238E27FC236}">
                    <a16:creationId xmlns:a16="http://schemas.microsoft.com/office/drawing/2014/main" id="{D0D2CC0B-F139-41C2-99D4-C4BD10014EE6}"/>
                  </a:ext>
                </a:extLst>
              </p:cNvPr>
              <p:cNvGrpSpPr>
                <a:grpSpLocks/>
              </p:cNvGrpSpPr>
              <p:nvPr/>
            </p:nvGrpSpPr>
            <p:grpSpPr bwMode="auto">
              <a:xfrm>
                <a:off x="0" y="943"/>
                <a:ext cx="1187" cy="154"/>
                <a:chOff x="0" y="943"/>
                <a:chExt cx="1187" cy="154"/>
              </a:xfrm>
            </p:grpSpPr>
            <p:sp>
              <p:nvSpPr>
                <p:cNvPr id="161840" name="Rectangle 23">
                  <a:extLst>
                    <a:ext uri="{FF2B5EF4-FFF2-40B4-BE49-F238E27FC236}">
                      <a16:creationId xmlns:a16="http://schemas.microsoft.com/office/drawing/2014/main" id="{9091C1A9-A3AE-468C-961C-E9C560983DCD}"/>
                    </a:ext>
                  </a:extLst>
                </p:cNvPr>
                <p:cNvSpPr>
                  <a:spLocks noChangeArrowheads="1"/>
                </p:cNvSpPr>
                <p:nvPr/>
              </p:nvSpPr>
              <p:spPr bwMode="auto">
                <a:xfrm>
                  <a:off x="0" y="943"/>
                  <a:ext cx="11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daml:sameClassAs</a:t>
                  </a:r>
                  <a:endParaRPr lang="en-US" altLang="fr-FR" sz="1400">
                    <a:latin typeface="Arial" panose="020B0604020202020204" pitchFamily="34" charset="0"/>
                  </a:endParaRPr>
                </a:p>
              </p:txBody>
            </p:sp>
            <p:sp>
              <p:nvSpPr>
                <p:cNvPr id="161841" name="Rectangle 24">
                  <a:extLst>
                    <a:ext uri="{FF2B5EF4-FFF2-40B4-BE49-F238E27FC236}">
                      <a16:creationId xmlns:a16="http://schemas.microsoft.com/office/drawing/2014/main" id="{85AD4FC9-B3D0-4214-89B0-5CD4ECD14027}"/>
                    </a:ext>
                  </a:extLst>
                </p:cNvPr>
                <p:cNvSpPr>
                  <a:spLocks noChangeArrowheads="1"/>
                </p:cNvSpPr>
                <p:nvPr/>
              </p:nvSpPr>
              <p:spPr bwMode="auto">
                <a:xfrm>
                  <a:off x="0" y="943"/>
                  <a:ext cx="1187"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07" name="Group 25">
                <a:extLst>
                  <a:ext uri="{FF2B5EF4-FFF2-40B4-BE49-F238E27FC236}">
                    <a16:creationId xmlns:a16="http://schemas.microsoft.com/office/drawing/2014/main" id="{107A059B-0F5B-403A-B5F6-4E92BC594288}"/>
                  </a:ext>
                </a:extLst>
              </p:cNvPr>
              <p:cNvGrpSpPr>
                <a:grpSpLocks/>
              </p:cNvGrpSpPr>
              <p:nvPr/>
            </p:nvGrpSpPr>
            <p:grpSpPr bwMode="auto">
              <a:xfrm>
                <a:off x="1187" y="943"/>
                <a:ext cx="1253" cy="154"/>
                <a:chOff x="1187" y="943"/>
                <a:chExt cx="1253" cy="154"/>
              </a:xfrm>
            </p:grpSpPr>
            <p:sp>
              <p:nvSpPr>
                <p:cNvPr id="161838" name="Rectangle 26">
                  <a:extLst>
                    <a:ext uri="{FF2B5EF4-FFF2-40B4-BE49-F238E27FC236}">
                      <a16:creationId xmlns:a16="http://schemas.microsoft.com/office/drawing/2014/main" id="{AB6C2CA9-1D59-4701-8108-D1C219377218}"/>
                    </a:ext>
                  </a:extLst>
                </p:cNvPr>
                <p:cNvSpPr>
                  <a:spLocks noChangeArrowheads="1"/>
                </p:cNvSpPr>
                <p:nvPr/>
              </p:nvSpPr>
              <p:spPr bwMode="auto">
                <a:xfrm>
                  <a:off x="1187" y="943"/>
                  <a:ext cx="12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owl:equivalentClass</a:t>
                  </a:r>
                  <a:endParaRPr lang="en-US" altLang="fr-FR" sz="1400">
                    <a:latin typeface="Arial" panose="020B0604020202020204" pitchFamily="34" charset="0"/>
                  </a:endParaRPr>
                </a:p>
              </p:txBody>
            </p:sp>
            <p:sp>
              <p:nvSpPr>
                <p:cNvPr id="161839" name="Rectangle 27">
                  <a:extLst>
                    <a:ext uri="{FF2B5EF4-FFF2-40B4-BE49-F238E27FC236}">
                      <a16:creationId xmlns:a16="http://schemas.microsoft.com/office/drawing/2014/main" id="{64A36FC4-8CDA-4698-992C-C8544FBB2913}"/>
                    </a:ext>
                  </a:extLst>
                </p:cNvPr>
                <p:cNvSpPr>
                  <a:spLocks noChangeArrowheads="1"/>
                </p:cNvSpPr>
                <p:nvPr/>
              </p:nvSpPr>
              <p:spPr bwMode="auto">
                <a:xfrm>
                  <a:off x="1187" y="943"/>
                  <a:ext cx="1253"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08" name="Group 28">
                <a:extLst>
                  <a:ext uri="{FF2B5EF4-FFF2-40B4-BE49-F238E27FC236}">
                    <a16:creationId xmlns:a16="http://schemas.microsoft.com/office/drawing/2014/main" id="{E9B3EC02-04CE-4B46-BF4B-C17A1C6ECDDE}"/>
                  </a:ext>
                </a:extLst>
              </p:cNvPr>
              <p:cNvGrpSpPr>
                <a:grpSpLocks/>
              </p:cNvGrpSpPr>
              <p:nvPr/>
            </p:nvGrpSpPr>
            <p:grpSpPr bwMode="auto">
              <a:xfrm>
                <a:off x="0" y="1097"/>
                <a:ext cx="1187" cy="154"/>
                <a:chOff x="0" y="1097"/>
                <a:chExt cx="1187" cy="154"/>
              </a:xfrm>
            </p:grpSpPr>
            <p:sp>
              <p:nvSpPr>
                <p:cNvPr id="161836" name="Rectangle 29">
                  <a:extLst>
                    <a:ext uri="{FF2B5EF4-FFF2-40B4-BE49-F238E27FC236}">
                      <a16:creationId xmlns:a16="http://schemas.microsoft.com/office/drawing/2014/main" id="{5B068AF6-D853-4128-95BB-D52C62119B62}"/>
                    </a:ext>
                  </a:extLst>
                </p:cNvPr>
                <p:cNvSpPr>
                  <a:spLocks noChangeArrowheads="1"/>
                </p:cNvSpPr>
                <p:nvPr/>
              </p:nvSpPr>
              <p:spPr bwMode="auto">
                <a:xfrm>
                  <a:off x="0" y="1097"/>
                  <a:ext cx="11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daml:samePropertyAs</a:t>
                  </a:r>
                  <a:endParaRPr lang="en-US" altLang="fr-FR" sz="1400">
                    <a:latin typeface="Arial" panose="020B0604020202020204" pitchFamily="34" charset="0"/>
                  </a:endParaRPr>
                </a:p>
              </p:txBody>
            </p:sp>
            <p:sp>
              <p:nvSpPr>
                <p:cNvPr id="161837" name="Rectangle 30">
                  <a:extLst>
                    <a:ext uri="{FF2B5EF4-FFF2-40B4-BE49-F238E27FC236}">
                      <a16:creationId xmlns:a16="http://schemas.microsoft.com/office/drawing/2014/main" id="{3AE339C7-ED34-4B1E-9D63-236981DEF1C4}"/>
                    </a:ext>
                  </a:extLst>
                </p:cNvPr>
                <p:cNvSpPr>
                  <a:spLocks noChangeArrowheads="1"/>
                </p:cNvSpPr>
                <p:nvPr/>
              </p:nvSpPr>
              <p:spPr bwMode="auto">
                <a:xfrm>
                  <a:off x="0" y="1097"/>
                  <a:ext cx="1187"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09" name="Group 31">
                <a:extLst>
                  <a:ext uri="{FF2B5EF4-FFF2-40B4-BE49-F238E27FC236}">
                    <a16:creationId xmlns:a16="http://schemas.microsoft.com/office/drawing/2014/main" id="{5F208D64-8729-478D-81C0-C26665C2E63D}"/>
                  </a:ext>
                </a:extLst>
              </p:cNvPr>
              <p:cNvGrpSpPr>
                <a:grpSpLocks/>
              </p:cNvGrpSpPr>
              <p:nvPr/>
            </p:nvGrpSpPr>
            <p:grpSpPr bwMode="auto">
              <a:xfrm>
                <a:off x="1187" y="1097"/>
                <a:ext cx="1253" cy="154"/>
                <a:chOff x="1187" y="1097"/>
                <a:chExt cx="1253" cy="154"/>
              </a:xfrm>
            </p:grpSpPr>
            <p:sp>
              <p:nvSpPr>
                <p:cNvPr id="161834" name="Rectangle 32">
                  <a:extLst>
                    <a:ext uri="{FF2B5EF4-FFF2-40B4-BE49-F238E27FC236}">
                      <a16:creationId xmlns:a16="http://schemas.microsoft.com/office/drawing/2014/main" id="{CC9905A8-B630-4869-8C6C-B780B099DD1F}"/>
                    </a:ext>
                  </a:extLst>
                </p:cNvPr>
                <p:cNvSpPr>
                  <a:spLocks noChangeArrowheads="1"/>
                </p:cNvSpPr>
                <p:nvPr/>
              </p:nvSpPr>
              <p:spPr bwMode="auto">
                <a:xfrm>
                  <a:off x="1187" y="1097"/>
                  <a:ext cx="12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owl:equivalentProperty</a:t>
                  </a:r>
                  <a:endParaRPr lang="en-US" altLang="fr-FR" sz="1400">
                    <a:latin typeface="Arial" panose="020B0604020202020204" pitchFamily="34" charset="0"/>
                  </a:endParaRPr>
                </a:p>
              </p:txBody>
            </p:sp>
            <p:sp>
              <p:nvSpPr>
                <p:cNvPr id="161835" name="Rectangle 33">
                  <a:extLst>
                    <a:ext uri="{FF2B5EF4-FFF2-40B4-BE49-F238E27FC236}">
                      <a16:creationId xmlns:a16="http://schemas.microsoft.com/office/drawing/2014/main" id="{97FCA8D1-A6AD-42E5-B097-82E36B485CE0}"/>
                    </a:ext>
                  </a:extLst>
                </p:cNvPr>
                <p:cNvSpPr>
                  <a:spLocks noChangeArrowheads="1"/>
                </p:cNvSpPr>
                <p:nvPr/>
              </p:nvSpPr>
              <p:spPr bwMode="auto">
                <a:xfrm>
                  <a:off x="1187" y="1097"/>
                  <a:ext cx="1253"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10" name="Group 34">
                <a:extLst>
                  <a:ext uri="{FF2B5EF4-FFF2-40B4-BE49-F238E27FC236}">
                    <a16:creationId xmlns:a16="http://schemas.microsoft.com/office/drawing/2014/main" id="{8E39AF58-835B-4AC0-950B-07614BEB58B5}"/>
                  </a:ext>
                </a:extLst>
              </p:cNvPr>
              <p:cNvGrpSpPr>
                <a:grpSpLocks/>
              </p:cNvGrpSpPr>
              <p:nvPr/>
            </p:nvGrpSpPr>
            <p:grpSpPr bwMode="auto">
              <a:xfrm>
                <a:off x="0" y="1251"/>
                <a:ext cx="1187" cy="154"/>
                <a:chOff x="0" y="1251"/>
                <a:chExt cx="1187" cy="154"/>
              </a:xfrm>
            </p:grpSpPr>
            <p:sp>
              <p:nvSpPr>
                <p:cNvPr id="161832" name="Rectangle 35">
                  <a:extLst>
                    <a:ext uri="{FF2B5EF4-FFF2-40B4-BE49-F238E27FC236}">
                      <a16:creationId xmlns:a16="http://schemas.microsoft.com/office/drawing/2014/main" id="{AD0C7CB2-CDBE-4E09-B0B1-F233CBE6C5DB}"/>
                    </a:ext>
                  </a:extLst>
                </p:cNvPr>
                <p:cNvSpPr>
                  <a:spLocks noChangeArrowheads="1"/>
                </p:cNvSpPr>
                <p:nvPr/>
              </p:nvSpPr>
              <p:spPr bwMode="auto">
                <a:xfrm>
                  <a:off x="0" y="1251"/>
                  <a:ext cx="11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daml:hasClass</a:t>
                  </a:r>
                  <a:endParaRPr lang="en-US" altLang="fr-FR" sz="1400">
                    <a:latin typeface="Arial" panose="020B0604020202020204" pitchFamily="34" charset="0"/>
                  </a:endParaRPr>
                </a:p>
              </p:txBody>
            </p:sp>
            <p:sp>
              <p:nvSpPr>
                <p:cNvPr id="161833" name="Rectangle 36">
                  <a:extLst>
                    <a:ext uri="{FF2B5EF4-FFF2-40B4-BE49-F238E27FC236}">
                      <a16:creationId xmlns:a16="http://schemas.microsoft.com/office/drawing/2014/main" id="{AADBE7BC-9CF2-494C-ACC8-1ED87787A08C}"/>
                    </a:ext>
                  </a:extLst>
                </p:cNvPr>
                <p:cNvSpPr>
                  <a:spLocks noChangeArrowheads="1"/>
                </p:cNvSpPr>
                <p:nvPr/>
              </p:nvSpPr>
              <p:spPr bwMode="auto">
                <a:xfrm>
                  <a:off x="0" y="1251"/>
                  <a:ext cx="1187"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11" name="Group 37">
                <a:extLst>
                  <a:ext uri="{FF2B5EF4-FFF2-40B4-BE49-F238E27FC236}">
                    <a16:creationId xmlns:a16="http://schemas.microsoft.com/office/drawing/2014/main" id="{77BC324D-24ED-412B-B914-F74F130CE4AC}"/>
                  </a:ext>
                </a:extLst>
              </p:cNvPr>
              <p:cNvGrpSpPr>
                <a:grpSpLocks/>
              </p:cNvGrpSpPr>
              <p:nvPr/>
            </p:nvGrpSpPr>
            <p:grpSpPr bwMode="auto">
              <a:xfrm>
                <a:off x="1187" y="1251"/>
                <a:ext cx="1253" cy="154"/>
                <a:chOff x="1187" y="1251"/>
                <a:chExt cx="1253" cy="154"/>
              </a:xfrm>
            </p:grpSpPr>
            <p:sp>
              <p:nvSpPr>
                <p:cNvPr id="161830" name="Rectangle 38">
                  <a:extLst>
                    <a:ext uri="{FF2B5EF4-FFF2-40B4-BE49-F238E27FC236}">
                      <a16:creationId xmlns:a16="http://schemas.microsoft.com/office/drawing/2014/main" id="{1F521B06-E744-4ADF-B352-84394C7C0748}"/>
                    </a:ext>
                  </a:extLst>
                </p:cNvPr>
                <p:cNvSpPr>
                  <a:spLocks noChangeArrowheads="1"/>
                </p:cNvSpPr>
                <p:nvPr/>
              </p:nvSpPr>
              <p:spPr bwMode="auto">
                <a:xfrm>
                  <a:off x="1187" y="1251"/>
                  <a:ext cx="12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owl:someValuesFrom</a:t>
                  </a:r>
                  <a:endParaRPr lang="en-US" altLang="fr-FR" sz="1400">
                    <a:latin typeface="Arial" panose="020B0604020202020204" pitchFamily="34" charset="0"/>
                  </a:endParaRPr>
                </a:p>
              </p:txBody>
            </p:sp>
            <p:sp>
              <p:nvSpPr>
                <p:cNvPr id="161831" name="Rectangle 39">
                  <a:extLst>
                    <a:ext uri="{FF2B5EF4-FFF2-40B4-BE49-F238E27FC236}">
                      <a16:creationId xmlns:a16="http://schemas.microsoft.com/office/drawing/2014/main" id="{0C45D0DE-09A7-4758-9544-88587A1EEBD3}"/>
                    </a:ext>
                  </a:extLst>
                </p:cNvPr>
                <p:cNvSpPr>
                  <a:spLocks noChangeArrowheads="1"/>
                </p:cNvSpPr>
                <p:nvPr/>
              </p:nvSpPr>
              <p:spPr bwMode="auto">
                <a:xfrm>
                  <a:off x="1187" y="1251"/>
                  <a:ext cx="1253"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12" name="Group 40">
                <a:extLst>
                  <a:ext uri="{FF2B5EF4-FFF2-40B4-BE49-F238E27FC236}">
                    <a16:creationId xmlns:a16="http://schemas.microsoft.com/office/drawing/2014/main" id="{96B5E22B-E4FB-4665-912A-33AE1DA47272}"/>
                  </a:ext>
                </a:extLst>
              </p:cNvPr>
              <p:cNvGrpSpPr>
                <a:grpSpLocks/>
              </p:cNvGrpSpPr>
              <p:nvPr/>
            </p:nvGrpSpPr>
            <p:grpSpPr bwMode="auto">
              <a:xfrm>
                <a:off x="0" y="1405"/>
                <a:ext cx="1187" cy="154"/>
                <a:chOff x="0" y="1405"/>
                <a:chExt cx="1187" cy="154"/>
              </a:xfrm>
            </p:grpSpPr>
            <p:sp>
              <p:nvSpPr>
                <p:cNvPr id="161828" name="Rectangle 41">
                  <a:extLst>
                    <a:ext uri="{FF2B5EF4-FFF2-40B4-BE49-F238E27FC236}">
                      <a16:creationId xmlns:a16="http://schemas.microsoft.com/office/drawing/2014/main" id="{2EFB711E-C88E-4B53-8505-844F97D4AEB1}"/>
                    </a:ext>
                  </a:extLst>
                </p:cNvPr>
                <p:cNvSpPr>
                  <a:spLocks noChangeArrowheads="1"/>
                </p:cNvSpPr>
                <p:nvPr/>
              </p:nvSpPr>
              <p:spPr bwMode="auto">
                <a:xfrm>
                  <a:off x="0" y="1405"/>
                  <a:ext cx="11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daml:toClass</a:t>
                  </a:r>
                  <a:endParaRPr lang="en-US" altLang="fr-FR" sz="1400">
                    <a:latin typeface="Arial" panose="020B0604020202020204" pitchFamily="34" charset="0"/>
                  </a:endParaRPr>
                </a:p>
              </p:txBody>
            </p:sp>
            <p:sp>
              <p:nvSpPr>
                <p:cNvPr id="161829" name="Rectangle 42">
                  <a:extLst>
                    <a:ext uri="{FF2B5EF4-FFF2-40B4-BE49-F238E27FC236}">
                      <a16:creationId xmlns:a16="http://schemas.microsoft.com/office/drawing/2014/main" id="{ED8FB0F4-A5CF-46D2-BA46-9778692C3CF5}"/>
                    </a:ext>
                  </a:extLst>
                </p:cNvPr>
                <p:cNvSpPr>
                  <a:spLocks noChangeArrowheads="1"/>
                </p:cNvSpPr>
                <p:nvPr/>
              </p:nvSpPr>
              <p:spPr bwMode="auto">
                <a:xfrm>
                  <a:off x="0" y="1405"/>
                  <a:ext cx="1187"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13" name="Group 43">
                <a:extLst>
                  <a:ext uri="{FF2B5EF4-FFF2-40B4-BE49-F238E27FC236}">
                    <a16:creationId xmlns:a16="http://schemas.microsoft.com/office/drawing/2014/main" id="{585ECC86-E655-4B2A-A0B0-C2B3C5B76CA9}"/>
                  </a:ext>
                </a:extLst>
              </p:cNvPr>
              <p:cNvGrpSpPr>
                <a:grpSpLocks/>
              </p:cNvGrpSpPr>
              <p:nvPr/>
            </p:nvGrpSpPr>
            <p:grpSpPr bwMode="auto">
              <a:xfrm>
                <a:off x="1187" y="1405"/>
                <a:ext cx="1253" cy="154"/>
                <a:chOff x="1187" y="1405"/>
                <a:chExt cx="1253" cy="154"/>
              </a:xfrm>
            </p:grpSpPr>
            <p:sp>
              <p:nvSpPr>
                <p:cNvPr id="161826" name="Rectangle 44">
                  <a:extLst>
                    <a:ext uri="{FF2B5EF4-FFF2-40B4-BE49-F238E27FC236}">
                      <a16:creationId xmlns:a16="http://schemas.microsoft.com/office/drawing/2014/main" id="{129B0B1F-635C-46EB-8B1B-204462A7E02F}"/>
                    </a:ext>
                  </a:extLst>
                </p:cNvPr>
                <p:cNvSpPr>
                  <a:spLocks noChangeArrowheads="1"/>
                </p:cNvSpPr>
                <p:nvPr/>
              </p:nvSpPr>
              <p:spPr bwMode="auto">
                <a:xfrm>
                  <a:off x="1187" y="1405"/>
                  <a:ext cx="12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owl:allValuesFrom</a:t>
                  </a:r>
                  <a:endParaRPr lang="en-US" altLang="fr-FR" sz="1400">
                    <a:latin typeface="Arial" panose="020B0604020202020204" pitchFamily="34" charset="0"/>
                  </a:endParaRPr>
                </a:p>
              </p:txBody>
            </p:sp>
            <p:sp>
              <p:nvSpPr>
                <p:cNvPr id="161827" name="Rectangle 45">
                  <a:extLst>
                    <a:ext uri="{FF2B5EF4-FFF2-40B4-BE49-F238E27FC236}">
                      <a16:creationId xmlns:a16="http://schemas.microsoft.com/office/drawing/2014/main" id="{FAA42E87-85C8-4EFB-8979-4036AE3E34F9}"/>
                    </a:ext>
                  </a:extLst>
                </p:cNvPr>
                <p:cNvSpPr>
                  <a:spLocks noChangeArrowheads="1"/>
                </p:cNvSpPr>
                <p:nvPr/>
              </p:nvSpPr>
              <p:spPr bwMode="auto">
                <a:xfrm>
                  <a:off x="1187" y="1405"/>
                  <a:ext cx="1253"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14" name="Group 46">
                <a:extLst>
                  <a:ext uri="{FF2B5EF4-FFF2-40B4-BE49-F238E27FC236}">
                    <a16:creationId xmlns:a16="http://schemas.microsoft.com/office/drawing/2014/main" id="{E78EA8C1-0D5D-4607-A9A5-16735A78A2E8}"/>
                  </a:ext>
                </a:extLst>
              </p:cNvPr>
              <p:cNvGrpSpPr>
                <a:grpSpLocks/>
              </p:cNvGrpSpPr>
              <p:nvPr/>
            </p:nvGrpSpPr>
            <p:grpSpPr bwMode="auto">
              <a:xfrm>
                <a:off x="0" y="1559"/>
                <a:ext cx="1187" cy="154"/>
                <a:chOff x="0" y="1559"/>
                <a:chExt cx="1187" cy="154"/>
              </a:xfrm>
            </p:grpSpPr>
            <p:sp>
              <p:nvSpPr>
                <p:cNvPr id="161824" name="Rectangle 47">
                  <a:extLst>
                    <a:ext uri="{FF2B5EF4-FFF2-40B4-BE49-F238E27FC236}">
                      <a16:creationId xmlns:a16="http://schemas.microsoft.com/office/drawing/2014/main" id="{504090C1-E9AA-4D9B-9C79-F6FEE69DBF2F}"/>
                    </a:ext>
                  </a:extLst>
                </p:cNvPr>
                <p:cNvSpPr>
                  <a:spLocks noChangeArrowheads="1"/>
                </p:cNvSpPr>
                <p:nvPr/>
              </p:nvSpPr>
              <p:spPr bwMode="auto">
                <a:xfrm>
                  <a:off x="0" y="1559"/>
                  <a:ext cx="11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daml:UnambiguousProperty</a:t>
                  </a:r>
                  <a:endParaRPr lang="en-US" altLang="fr-FR" sz="1400">
                    <a:latin typeface="Arial" panose="020B0604020202020204" pitchFamily="34" charset="0"/>
                  </a:endParaRPr>
                </a:p>
              </p:txBody>
            </p:sp>
            <p:sp>
              <p:nvSpPr>
                <p:cNvPr id="161825" name="Rectangle 48">
                  <a:extLst>
                    <a:ext uri="{FF2B5EF4-FFF2-40B4-BE49-F238E27FC236}">
                      <a16:creationId xmlns:a16="http://schemas.microsoft.com/office/drawing/2014/main" id="{CDB046FC-E17A-4C25-B1C3-8FC2AB491011}"/>
                    </a:ext>
                  </a:extLst>
                </p:cNvPr>
                <p:cNvSpPr>
                  <a:spLocks noChangeArrowheads="1"/>
                </p:cNvSpPr>
                <p:nvPr/>
              </p:nvSpPr>
              <p:spPr bwMode="auto">
                <a:xfrm>
                  <a:off x="0" y="1559"/>
                  <a:ext cx="1187"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15" name="Group 49">
                <a:extLst>
                  <a:ext uri="{FF2B5EF4-FFF2-40B4-BE49-F238E27FC236}">
                    <a16:creationId xmlns:a16="http://schemas.microsoft.com/office/drawing/2014/main" id="{6042ECBD-21A0-46EE-A055-E8E6E369CD10}"/>
                  </a:ext>
                </a:extLst>
              </p:cNvPr>
              <p:cNvGrpSpPr>
                <a:grpSpLocks/>
              </p:cNvGrpSpPr>
              <p:nvPr/>
            </p:nvGrpSpPr>
            <p:grpSpPr bwMode="auto">
              <a:xfrm>
                <a:off x="1187" y="1559"/>
                <a:ext cx="1253" cy="154"/>
                <a:chOff x="1187" y="1559"/>
                <a:chExt cx="1253" cy="154"/>
              </a:xfrm>
            </p:grpSpPr>
            <p:sp>
              <p:nvSpPr>
                <p:cNvPr id="161822" name="Rectangle 50">
                  <a:extLst>
                    <a:ext uri="{FF2B5EF4-FFF2-40B4-BE49-F238E27FC236}">
                      <a16:creationId xmlns:a16="http://schemas.microsoft.com/office/drawing/2014/main" id="{209418A8-35EF-43E6-A92E-85B57E6285FA}"/>
                    </a:ext>
                  </a:extLst>
                </p:cNvPr>
                <p:cNvSpPr>
                  <a:spLocks noChangeArrowheads="1"/>
                </p:cNvSpPr>
                <p:nvPr/>
              </p:nvSpPr>
              <p:spPr bwMode="auto">
                <a:xfrm>
                  <a:off x="1187" y="1559"/>
                  <a:ext cx="12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owl:InverseFunctionalProperty</a:t>
                  </a:r>
                  <a:endParaRPr lang="en-US" altLang="fr-FR" sz="1400">
                    <a:latin typeface="Arial" panose="020B0604020202020204" pitchFamily="34" charset="0"/>
                  </a:endParaRPr>
                </a:p>
              </p:txBody>
            </p:sp>
            <p:sp>
              <p:nvSpPr>
                <p:cNvPr id="161823" name="Rectangle 51">
                  <a:extLst>
                    <a:ext uri="{FF2B5EF4-FFF2-40B4-BE49-F238E27FC236}">
                      <a16:creationId xmlns:a16="http://schemas.microsoft.com/office/drawing/2014/main" id="{303A8222-5F8A-43BB-BEEB-3A22912D60B9}"/>
                    </a:ext>
                  </a:extLst>
                </p:cNvPr>
                <p:cNvSpPr>
                  <a:spLocks noChangeArrowheads="1"/>
                </p:cNvSpPr>
                <p:nvPr/>
              </p:nvSpPr>
              <p:spPr bwMode="auto">
                <a:xfrm>
                  <a:off x="1187" y="1559"/>
                  <a:ext cx="1253"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16" name="Group 52">
                <a:extLst>
                  <a:ext uri="{FF2B5EF4-FFF2-40B4-BE49-F238E27FC236}">
                    <a16:creationId xmlns:a16="http://schemas.microsoft.com/office/drawing/2014/main" id="{F122C24D-8916-438F-9D63-7C5989B235E5}"/>
                  </a:ext>
                </a:extLst>
              </p:cNvPr>
              <p:cNvGrpSpPr>
                <a:grpSpLocks/>
              </p:cNvGrpSpPr>
              <p:nvPr/>
            </p:nvGrpSpPr>
            <p:grpSpPr bwMode="auto">
              <a:xfrm>
                <a:off x="0" y="1713"/>
                <a:ext cx="1187" cy="154"/>
                <a:chOff x="0" y="1713"/>
                <a:chExt cx="1187" cy="154"/>
              </a:xfrm>
            </p:grpSpPr>
            <p:sp>
              <p:nvSpPr>
                <p:cNvPr id="161820" name="Rectangle 53">
                  <a:extLst>
                    <a:ext uri="{FF2B5EF4-FFF2-40B4-BE49-F238E27FC236}">
                      <a16:creationId xmlns:a16="http://schemas.microsoft.com/office/drawing/2014/main" id="{4D2F920B-7F74-48B4-9C49-5D988568C45B}"/>
                    </a:ext>
                  </a:extLst>
                </p:cNvPr>
                <p:cNvSpPr>
                  <a:spLocks noChangeArrowheads="1"/>
                </p:cNvSpPr>
                <p:nvPr/>
              </p:nvSpPr>
              <p:spPr bwMode="auto">
                <a:xfrm>
                  <a:off x="0" y="1713"/>
                  <a:ext cx="11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daml:UniqueProperty</a:t>
                  </a:r>
                  <a:endParaRPr lang="en-US" altLang="fr-FR" sz="1400">
                    <a:latin typeface="Arial" panose="020B0604020202020204" pitchFamily="34" charset="0"/>
                  </a:endParaRPr>
                </a:p>
              </p:txBody>
            </p:sp>
            <p:sp>
              <p:nvSpPr>
                <p:cNvPr id="161821" name="Rectangle 54">
                  <a:extLst>
                    <a:ext uri="{FF2B5EF4-FFF2-40B4-BE49-F238E27FC236}">
                      <a16:creationId xmlns:a16="http://schemas.microsoft.com/office/drawing/2014/main" id="{B0FC200A-E86C-40B5-8D3E-E37E3B7F93E8}"/>
                    </a:ext>
                  </a:extLst>
                </p:cNvPr>
                <p:cNvSpPr>
                  <a:spLocks noChangeArrowheads="1"/>
                </p:cNvSpPr>
                <p:nvPr/>
              </p:nvSpPr>
              <p:spPr bwMode="auto">
                <a:xfrm>
                  <a:off x="0" y="1713"/>
                  <a:ext cx="1187"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nvGrpSpPr>
              <p:cNvPr id="161817" name="Group 55">
                <a:extLst>
                  <a:ext uri="{FF2B5EF4-FFF2-40B4-BE49-F238E27FC236}">
                    <a16:creationId xmlns:a16="http://schemas.microsoft.com/office/drawing/2014/main" id="{168E774F-02B5-41AC-AD40-AC1403A83AFC}"/>
                  </a:ext>
                </a:extLst>
              </p:cNvPr>
              <p:cNvGrpSpPr>
                <a:grpSpLocks/>
              </p:cNvGrpSpPr>
              <p:nvPr/>
            </p:nvGrpSpPr>
            <p:grpSpPr bwMode="auto">
              <a:xfrm>
                <a:off x="1187" y="1713"/>
                <a:ext cx="1253" cy="154"/>
                <a:chOff x="1187" y="1713"/>
                <a:chExt cx="1253" cy="154"/>
              </a:xfrm>
            </p:grpSpPr>
            <p:sp>
              <p:nvSpPr>
                <p:cNvPr id="161818" name="Rectangle 56">
                  <a:extLst>
                    <a:ext uri="{FF2B5EF4-FFF2-40B4-BE49-F238E27FC236}">
                      <a16:creationId xmlns:a16="http://schemas.microsoft.com/office/drawing/2014/main" id="{F6D1AAD9-919B-49DB-8162-B95A968C6551}"/>
                    </a:ext>
                  </a:extLst>
                </p:cNvPr>
                <p:cNvSpPr>
                  <a:spLocks noChangeArrowheads="1"/>
                </p:cNvSpPr>
                <p:nvPr/>
              </p:nvSpPr>
              <p:spPr bwMode="auto">
                <a:xfrm>
                  <a:off x="1187" y="1713"/>
                  <a:ext cx="125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fr-FR" sz="1400">
                      <a:latin typeface="Arial" panose="020B0604020202020204" pitchFamily="34" charset="0"/>
                      <a:cs typeface="Courier New" panose="02070309020205020404" pitchFamily="49" charset="0"/>
                    </a:rPr>
                    <a:t>owl:FunctionalProperty</a:t>
                  </a:r>
                  <a:endParaRPr lang="en-US" altLang="fr-FR" sz="1400">
                    <a:latin typeface="Arial" panose="020B0604020202020204" pitchFamily="34" charset="0"/>
                  </a:endParaRPr>
                </a:p>
              </p:txBody>
            </p:sp>
            <p:sp>
              <p:nvSpPr>
                <p:cNvPr id="161819" name="Rectangle 57">
                  <a:extLst>
                    <a:ext uri="{FF2B5EF4-FFF2-40B4-BE49-F238E27FC236}">
                      <a16:creationId xmlns:a16="http://schemas.microsoft.com/office/drawing/2014/main" id="{31DEA2F8-595B-443C-B73E-8D6B08DBFB92}"/>
                    </a:ext>
                  </a:extLst>
                </p:cNvPr>
                <p:cNvSpPr>
                  <a:spLocks noChangeArrowheads="1"/>
                </p:cNvSpPr>
                <p:nvPr/>
              </p:nvSpPr>
              <p:spPr bwMode="auto">
                <a:xfrm>
                  <a:off x="1187" y="1713"/>
                  <a:ext cx="1253" cy="15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grpSp>
        <p:sp>
          <p:nvSpPr>
            <p:cNvPr id="161799" name="Rectangle 58">
              <a:extLst>
                <a:ext uri="{FF2B5EF4-FFF2-40B4-BE49-F238E27FC236}">
                  <a16:creationId xmlns:a16="http://schemas.microsoft.com/office/drawing/2014/main" id="{9385C1D0-3EFA-4B4A-A64A-5A54538FFF8B}"/>
                </a:ext>
              </a:extLst>
            </p:cNvPr>
            <p:cNvSpPr>
              <a:spLocks noChangeArrowheads="1"/>
            </p:cNvSpPr>
            <p:nvPr/>
          </p:nvSpPr>
          <p:spPr bwMode="auto">
            <a:xfrm>
              <a:off x="-3" y="401"/>
              <a:ext cx="2446" cy="1469"/>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fr-FR" sz="1600">
                <a:latin typeface="Times New Roman" panose="02020603050405020304" pitchFamily="18" charset="0"/>
              </a:endParaRPr>
            </a:p>
          </p:txBody>
        </p:sp>
      </p:gr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EDE46B09-EE2A-48FB-8CB6-62A1034CEADE}"/>
              </a:ext>
            </a:extLst>
          </p:cNvPr>
          <p:cNvSpPr>
            <a:spLocks noGrp="1"/>
          </p:cNvSpPr>
          <p:nvPr>
            <p:ph type="title"/>
          </p:nvPr>
        </p:nvSpPr>
        <p:spPr>
          <a:xfrm>
            <a:off x="1363663" y="433388"/>
            <a:ext cx="6737350" cy="927100"/>
          </a:xfrm>
        </p:spPr>
        <p:txBody>
          <a:bodyPr/>
          <a:lstStyle/>
          <a:p>
            <a:pPr eaLnBrk="1" hangingPunct="1"/>
            <a:r>
              <a:rPr lang="fr-CA" altLang="fr-FR" sz="2400"/>
              <a:t>Forces et faiblesses de OWL</a:t>
            </a:r>
            <a:endParaRPr lang="en-US" altLang="fr-FR" sz="2400"/>
          </a:p>
        </p:txBody>
      </p:sp>
      <p:sp>
        <p:nvSpPr>
          <p:cNvPr id="163843" name="Rectangle 3">
            <a:extLst>
              <a:ext uri="{FF2B5EF4-FFF2-40B4-BE49-F238E27FC236}">
                <a16:creationId xmlns:a16="http://schemas.microsoft.com/office/drawing/2014/main" id="{07518802-041C-49EA-AEAF-6AC83D28A637}"/>
              </a:ext>
            </a:extLst>
          </p:cNvPr>
          <p:cNvSpPr>
            <a:spLocks noGrp="1"/>
          </p:cNvSpPr>
          <p:nvPr>
            <p:ph idx="1"/>
          </p:nvPr>
        </p:nvSpPr>
        <p:spPr>
          <a:xfrm>
            <a:off x="409575" y="1879600"/>
            <a:ext cx="8142288" cy="4303713"/>
          </a:xfrm>
        </p:spPr>
        <p:txBody>
          <a:bodyPr/>
          <a:lstStyle/>
          <a:p>
            <a:pPr eaLnBrk="1" hangingPunct="1">
              <a:lnSpc>
                <a:spcPct val="75000"/>
              </a:lnSpc>
              <a:buClr>
                <a:srgbClr val="800080"/>
              </a:buClr>
              <a:buFontTx/>
              <a:buNone/>
            </a:pPr>
            <a:endParaRPr lang="fr-CA" altLang="fr-FR" sz="2800"/>
          </a:p>
          <a:p>
            <a:pPr lvl="1" eaLnBrk="1" hangingPunct="1">
              <a:lnSpc>
                <a:spcPct val="75000"/>
              </a:lnSpc>
              <a:spcBef>
                <a:spcPct val="10000"/>
              </a:spcBef>
              <a:buClr>
                <a:srgbClr val="800080"/>
              </a:buClr>
              <a:buFont typeface="Wingdings" panose="05000000000000000000" pitchFamily="2" charset="2"/>
              <a:buChar char="§"/>
            </a:pPr>
            <a:r>
              <a:rPr lang="fr-CA" altLang="fr-FR" sz="1600"/>
              <a:t>Bas</a:t>
            </a:r>
            <a:r>
              <a:rPr lang="fr-CA" altLang="fr-FR" sz="1600">
                <a:latin typeface="Comic Sans MS" panose="030F0702030302020204" pitchFamily="66" charset="0"/>
              </a:rPr>
              <a:t>é</a:t>
            </a:r>
            <a:r>
              <a:rPr lang="fr-CA" altLang="fr-FR" sz="1600"/>
              <a:t> sur RDF-S et compatible avec OIL et DAML+OIL</a:t>
            </a:r>
          </a:p>
          <a:p>
            <a:pPr lvl="1" eaLnBrk="1" hangingPunct="1">
              <a:lnSpc>
                <a:spcPct val="75000"/>
              </a:lnSpc>
              <a:spcBef>
                <a:spcPct val="10000"/>
              </a:spcBef>
              <a:buClr>
                <a:srgbClr val="800080"/>
              </a:buClr>
              <a:buFont typeface="Wingdings" panose="05000000000000000000" pitchFamily="2" charset="2"/>
              <a:buChar char="§"/>
            </a:pPr>
            <a:endParaRPr lang="fr-CA" altLang="fr-FR" sz="1600"/>
          </a:p>
          <a:p>
            <a:pPr lvl="1" eaLnBrk="1" hangingPunct="1">
              <a:lnSpc>
                <a:spcPct val="75000"/>
              </a:lnSpc>
              <a:spcBef>
                <a:spcPct val="10000"/>
              </a:spcBef>
              <a:buClr>
                <a:srgbClr val="800080"/>
              </a:buClr>
              <a:buFont typeface="Wingdings" panose="05000000000000000000" pitchFamily="2" charset="2"/>
              <a:buChar char="§"/>
            </a:pPr>
            <a:r>
              <a:rPr lang="fr-CA" altLang="fr-FR" sz="1600"/>
              <a:t> Même m</a:t>
            </a:r>
            <a:r>
              <a:rPr lang="fr-CA" altLang="fr-FR" sz="1600">
                <a:latin typeface="Comic Sans MS" panose="030F0702030302020204" pitchFamily="66" charset="0"/>
              </a:rPr>
              <a:t>é</a:t>
            </a:r>
            <a:r>
              <a:rPr lang="fr-CA" altLang="fr-FR" sz="1600"/>
              <a:t>chanisme de raisonnement que DAML+OIL</a:t>
            </a:r>
          </a:p>
          <a:p>
            <a:pPr lvl="1" eaLnBrk="1" hangingPunct="1">
              <a:lnSpc>
                <a:spcPct val="75000"/>
              </a:lnSpc>
              <a:spcBef>
                <a:spcPct val="10000"/>
              </a:spcBef>
              <a:buClr>
                <a:srgbClr val="800080"/>
              </a:buClr>
              <a:buFont typeface="Wingdings" panose="05000000000000000000" pitchFamily="2" charset="2"/>
              <a:buChar char="§"/>
            </a:pPr>
            <a:endParaRPr lang="fr-CA" altLang="fr-FR" sz="1600"/>
          </a:p>
          <a:p>
            <a:pPr lvl="1" eaLnBrk="1" hangingPunct="1">
              <a:lnSpc>
                <a:spcPct val="75000"/>
              </a:lnSpc>
              <a:spcBef>
                <a:spcPct val="10000"/>
              </a:spcBef>
              <a:buClr>
                <a:srgbClr val="800080"/>
              </a:buClr>
              <a:buFont typeface="Wingdings" panose="05000000000000000000" pitchFamily="2" charset="2"/>
              <a:buChar char="§"/>
            </a:pPr>
            <a:r>
              <a:rPr lang="fr-CA" altLang="fr-FR" sz="1600"/>
              <a:t>riche expressivit</a:t>
            </a:r>
            <a:r>
              <a:rPr lang="fr-CA" altLang="fr-FR" sz="1600">
                <a:latin typeface="Comic Sans MS" panose="030F0702030302020204" pitchFamily="66" charset="0"/>
              </a:rPr>
              <a:t>é</a:t>
            </a:r>
            <a:endParaRPr lang="fr-CA" altLang="fr-FR" sz="1600"/>
          </a:p>
          <a:p>
            <a:pPr lvl="1" eaLnBrk="1" hangingPunct="1">
              <a:lnSpc>
                <a:spcPct val="75000"/>
              </a:lnSpc>
              <a:spcBef>
                <a:spcPct val="10000"/>
              </a:spcBef>
              <a:buClr>
                <a:srgbClr val="800080"/>
              </a:buClr>
              <a:buFont typeface="Wingdings" panose="05000000000000000000" pitchFamily="2" charset="2"/>
              <a:buNone/>
            </a:pPr>
            <a:endParaRPr lang="fr-CA" altLang="fr-FR" sz="1600"/>
          </a:p>
          <a:p>
            <a:pPr lvl="1" eaLnBrk="1" hangingPunct="1">
              <a:lnSpc>
                <a:spcPct val="75000"/>
              </a:lnSpc>
              <a:spcBef>
                <a:spcPct val="10000"/>
              </a:spcBef>
              <a:buClr>
                <a:srgbClr val="800080"/>
              </a:buClr>
              <a:buFont typeface="Wingdings" panose="05000000000000000000" pitchFamily="2" charset="2"/>
              <a:buChar char="§"/>
            </a:pPr>
            <a:r>
              <a:rPr lang="fr-CA" altLang="fr-FR" sz="1600"/>
              <a:t>Support pour diff</a:t>
            </a:r>
            <a:r>
              <a:rPr lang="fr-CA" altLang="fr-FR" sz="1600">
                <a:latin typeface="Comic Sans MS" panose="030F0702030302020204" pitchFamily="66" charset="0"/>
              </a:rPr>
              <a:t>é</a:t>
            </a:r>
            <a:r>
              <a:rPr lang="fr-CA" altLang="fr-FR" sz="1600"/>
              <a:t>rents langages naturels</a:t>
            </a:r>
          </a:p>
          <a:p>
            <a:pPr lvl="1" eaLnBrk="1" hangingPunct="1">
              <a:lnSpc>
                <a:spcPct val="75000"/>
              </a:lnSpc>
              <a:spcBef>
                <a:spcPct val="10000"/>
              </a:spcBef>
              <a:buClr>
                <a:srgbClr val="800080"/>
              </a:buClr>
              <a:buFont typeface="Wingdings" panose="05000000000000000000" pitchFamily="2" charset="2"/>
              <a:buChar char="§"/>
            </a:pPr>
            <a:endParaRPr lang="fr-CA" altLang="fr-FR" sz="1600">
              <a:solidFill>
                <a:srgbClr val="0000CC"/>
              </a:solidFill>
            </a:endParaRPr>
          </a:p>
          <a:p>
            <a:pPr lvl="1" eaLnBrk="1" hangingPunct="1">
              <a:lnSpc>
                <a:spcPct val="75000"/>
              </a:lnSpc>
              <a:spcBef>
                <a:spcPct val="10000"/>
              </a:spcBef>
              <a:buClr>
                <a:srgbClr val="800080"/>
              </a:buClr>
              <a:buFont typeface="Wingdings" panose="05000000000000000000" pitchFamily="2" charset="2"/>
              <a:buChar char="§"/>
            </a:pPr>
            <a:r>
              <a:rPr lang="fr-CA" altLang="fr-FR" sz="1600"/>
              <a:t>Encore en voie de d</a:t>
            </a:r>
            <a:r>
              <a:rPr lang="fr-CA" altLang="fr-FR" sz="1600">
                <a:latin typeface="Comic Sans MS" panose="030F0702030302020204" pitchFamily="66" charset="0"/>
              </a:rPr>
              <a:t>é</a:t>
            </a:r>
            <a:r>
              <a:rPr lang="fr-CA" altLang="fr-FR" sz="1600"/>
              <a:t>veloppement</a:t>
            </a:r>
          </a:p>
        </p:txBody>
      </p:sp>
      <p:sp>
        <p:nvSpPr>
          <p:cNvPr id="163844" name="Espace réservé du numéro de diapositive 5">
            <a:extLst>
              <a:ext uri="{FF2B5EF4-FFF2-40B4-BE49-F238E27FC236}">
                <a16:creationId xmlns:a16="http://schemas.microsoft.com/office/drawing/2014/main" id="{5ED52BF3-4097-402C-8539-AE94D821427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60B0E0B-5CD8-45C6-906B-0284A142A0C1}" type="slidenum">
              <a:rPr lang="fr-FR" altLang="fr-FR" sz="1200">
                <a:solidFill>
                  <a:srgbClr val="898989"/>
                </a:solidFill>
                <a:latin typeface="Times New Roman" panose="02020603050405020304" pitchFamily="18" charset="0"/>
              </a:rPr>
              <a:pPr>
                <a:spcBef>
                  <a:spcPct val="0"/>
                </a:spcBef>
                <a:buFontTx/>
                <a:buNone/>
              </a:pPr>
              <a:t>79</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a:extLst>
              <a:ext uri="{FF2B5EF4-FFF2-40B4-BE49-F238E27FC236}">
                <a16:creationId xmlns:a16="http://schemas.microsoft.com/office/drawing/2014/main" id="{AE9B080E-D474-46AE-8E89-0281F707B277}"/>
              </a:ext>
            </a:extLst>
          </p:cNvPr>
          <p:cNvSpPr>
            <a:spLocks noGrp="1" noChangeArrowheads="1"/>
          </p:cNvSpPr>
          <p:nvPr>
            <p:ph type="title"/>
          </p:nvPr>
        </p:nvSpPr>
        <p:spPr>
          <a:xfrm>
            <a:off x="685800" y="333375"/>
            <a:ext cx="7772400" cy="215900"/>
          </a:xfrm>
        </p:spPr>
        <p:txBody>
          <a:bodyPr rtlCol="0">
            <a:normAutofit fontScale="90000"/>
          </a:bodyPr>
          <a:lstStyle/>
          <a:p>
            <a:pPr eaLnBrk="1" fontAlgn="auto" hangingPunct="1">
              <a:spcAft>
                <a:spcPts val="0"/>
              </a:spcAft>
              <a:defRPr/>
            </a:pPr>
            <a:r>
              <a:rPr lang="fr-FR" altLang="fr-FR" sz="2400"/>
              <a:t>Le Web sémantique et les ontologies</a:t>
            </a:r>
            <a:endParaRPr lang="fr-FR" sz="2400"/>
          </a:p>
        </p:txBody>
      </p:sp>
      <p:sp>
        <p:nvSpPr>
          <p:cNvPr id="18435" name="Rectangle 3">
            <a:extLst>
              <a:ext uri="{FF2B5EF4-FFF2-40B4-BE49-F238E27FC236}">
                <a16:creationId xmlns:a16="http://schemas.microsoft.com/office/drawing/2014/main" id="{01FFAB7F-BD6E-41E0-9E00-A5E8E133CF8C}"/>
              </a:ext>
            </a:extLst>
          </p:cNvPr>
          <p:cNvSpPr>
            <a:spLocks noGrp="1"/>
          </p:cNvSpPr>
          <p:nvPr>
            <p:ph idx="1"/>
          </p:nvPr>
        </p:nvSpPr>
        <p:spPr>
          <a:xfrm>
            <a:off x="684213" y="692150"/>
            <a:ext cx="7772400" cy="5616575"/>
          </a:xfrm>
        </p:spPr>
        <p:txBody>
          <a:bodyPr/>
          <a:lstStyle/>
          <a:p>
            <a:pPr eaLnBrk="1" hangingPunct="1">
              <a:buFontTx/>
              <a:buNone/>
            </a:pPr>
            <a:r>
              <a:rPr lang="fr-FR" altLang="fr-FR" sz="1400" b="1"/>
              <a:t>Quels sont les composants principaux d’une ontologie ?</a:t>
            </a:r>
          </a:p>
          <a:p>
            <a:pPr eaLnBrk="1" hangingPunct="1">
              <a:buFontTx/>
              <a:buNone/>
            </a:pPr>
            <a:endParaRPr lang="fr-FR" altLang="fr-FR" sz="1400"/>
          </a:p>
          <a:p>
            <a:pPr eaLnBrk="1" hangingPunct="1">
              <a:buFontTx/>
              <a:buNone/>
            </a:pPr>
            <a:r>
              <a:rPr lang="fr-FR" altLang="fr-FR" sz="1400"/>
              <a:t>Les connaissances intégrées dans les ontologies sont formalisées en mettant en jeu cinq </a:t>
            </a:r>
          </a:p>
          <a:p>
            <a:pPr eaLnBrk="1" hangingPunct="1">
              <a:buFontTx/>
              <a:buNone/>
            </a:pPr>
            <a:r>
              <a:rPr lang="fr-FR" altLang="fr-FR" sz="1400"/>
              <a:t>types de composants  : </a:t>
            </a:r>
            <a:r>
              <a:rPr lang="fr-FR" altLang="fr-FR" sz="1400" b="1"/>
              <a:t>concepts</a:t>
            </a:r>
            <a:r>
              <a:rPr lang="fr-FR" altLang="fr-FR" sz="1400"/>
              <a:t>, </a:t>
            </a:r>
            <a:r>
              <a:rPr lang="fr-FR" altLang="fr-FR" sz="1400" b="1"/>
              <a:t>relations</a:t>
            </a:r>
            <a:r>
              <a:rPr lang="fr-FR" altLang="fr-FR" sz="1400"/>
              <a:t>, </a:t>
            </a:r>
            <a:r>
              <a:rPr lang="fr-FR" altLang="fr-FR" sz="1400" b="1"/>
              <a:t>fonctions</a:t>
            </a:r>
            <a:r>
              <a:rPr lang="fr-FR" altLang="fr-FR" sz="1400"/>
              <a:t>, </a:t>
            </a:r>
            <a:r>
              <a:rPr lang="fr-FR" altLang="fr-FR" sz="1400" b="1"/>
              <a:t>axiomes</a:t>
            </a:r>
            <a:r>
              <a:rPr lang="fr-FR" altLang="fr-FR" sz="1400"/>
              <a:t>, </a:t>
            </a:r>
            <a:r>
              <a:rPr lang="fr-FR" altLang="fr-FR" sz="1400" b="1"/>
              <a:t>instances</a:t>
            </a:r>
          </a:p>
          <a:p>
            <a:pPr eaLnBrk="1" hangingPunct="1">
              <a:buFontTx/>
              <a:buNone/>
            </a:pPr>
            <a:endParaRPr lang="fr-FR" altLang="fr-FR" sz="1400" b="1"/>
          </a:p>
          <a:p>
            <a:pPr eaLnBrk="1" hangingPunct="1"/>
            <a:r>
              <a:rPr lang="fr-FR" altLang="fr-FR" sz="1400" b="1"/>
              <a:t>Les concepts : </a:t>
            </a:r>
            <a:r>
              <a:rPr lang="fr-FR" altLang="fr-FR" sz="1400"/>
              <a:t>appelés aussi termes ou classes de l’ontologie</a:t>
            </a:r>
          </a:p>
          <a:p>
            <a:pPr eaLnBrk="1" hangingPunct="1">
              <a:buFontTx/>
              <a:buNone/>
            </a:pPr>
            <a:endParaRPr lang="fr-FR" altLang="fr-FR" sz="1400"/>
          </a:p>
          <a:p>
            <a:pPr eaLnBrk="1" hangingPunct="1"/>
            <a:r>
              <a:rPr lang="fr-FR" altLang="fr-FR" sz="1400" b="1"/>
              <a:t>Les relations : </a:t>
            </a:r>
            <a:r>
              <a:rPr lang="fr-FR" altLang="fr-FR" sz="1400"/>
              <a:t>unissent les concepts entre eux pour construire des représentations conceptuelles complexes. Elles sont définies comme un sous-ensemble d’un produit de n ensembles :R : C</a:t>
            </a:r>
            <a:r>
              <a:rPr lang="fr-FR" altLang="fr-FR" sz="1400" baseline="-25000"/>
              <a:t>1</a:t>
            </a:r>
            <a:r>
              <a:rPr lang="fr-FR" altLang="fr-FR" sz="1400"/>
              <a:t> X C</a:t>
            </a:r>
            <a:r>
              <a:rPr lang="fr-FR" altLang="fr-FR" sz="1400" baseline="-25000"/>
              <a:t>2</a:t>
            </a:r>
            <a:r>
              <a:rPr lang="fr-FR" altLang="fr-FR" sz="1400"/>
              <a:t> X …. X C</a:t>
            </a:r>
            <a:r>
              <a:rPr lang="fr-FR" altLang="fr-FR" sz="1400" baseline="-25000"/>
              <a:t>n-1</a:t>
            </a:r>
            <a:r>
              <a:rPr lang="fr-FR" altLang="fr-FR" sz="1400"/>
              <a:t>  </a:t>
            </a:r>
            <a:r>
              <a:rPr lang="fr-FR" altLang="fr-FR" sz="1400">
                <a:sym typeface="Wingdings" panose="05000000000000000000" pitchFamily="2" charset="2"/>
              </a:rPr>
              <a:t>  C</a:t>
            </a:r>
            <a:r>
              <a:rPr lang="fr-FR" altLang="fr-FR" sz="1400" baseline="-25000">
                <a:sym typeface="Wingdings" panose="05000000000000000000" pitchFamily="2" charset="2"/>
              </a:rPr>
              <a:t>n</a:t>
            </a:r>
          </a:p>
          <a:p>
            <a:pPr eaLnBrk="1" hangingPunct="1">
              <a:buFontTx/>
              <a:buNone/>
            </a:pPr>
            <a:r>
              <a:rPr lang="fr-FR" altLang="fr-FR" sz="1400"/>
              <a:t>          </a:t>
            </a:r>
            <a:r>
              <a:rPr lang="fr-FR" altLang="fr-FR" sz="1400" b="1"/>
              <a:t>Exemple</a:t>
            </a:r>
            <a:r>
              <a:rPr lang="fr-FR" altLang="fr-FR" sz="1400"/>
              <a:t>   : sous-classe-de     partie-de    instance-de    …</a:t>
            </a:r>
          </a:p>
          <a:p>
            <a:pPr eaLnBrk="1" hangingPunct="1">
              <a:buFontTx/>
              <a:buNone/>
            </a:pPr>
            <a:endParaRPr lang="fr-FR" altLang="fr-FR" sz="1400"/>
          </a:p>
          <a:p>
            <a:pPr eaLnBrk="1" hangingPunct="1"/>
            <a:r>
              <a:rPr lang="fr-FR" altLang="fr-FR" sz="1400" b="1"/>
              <a:t>Les fonctions</a:t>
            </a:r>
            <a:r>
              <a:rPr lang="fr-FR" altLang="fr-FR" sz="1400"/>
              <a:t> : ce sont des cas particuliers de relations. Définies ainsi : </a:t>
            </a:r>
          </a:p>
          <a:p>
            <a:pPr eaLnBrk="1" hangingPunct="1">
              <a:buFontTx/>
              <a:buNone/>
            </a:pPr>
            <a:r>
              <a:rPr lang="fr-FR" altLang="fr-FR" sz="1400"/>
              <a:t>       R : C</a:t>
            </a:r>
            <a:r>
              <a:rPr lang="fr-FR" altLang="fr-FR" sz="1400" baseline="-25000"/>
              <a:t>1</a:t>
            </a:r>
            <a:r>
              <a:rPr lang="fr-FR" altLang="fr-FR" sz="1400"/>
              <a:t> X C</a:t>
            </a:r>
            <a:r>
              <a:rPr lang="fr-FR" altLang="fr-FR" sz="1400" baseline="-25000"/>
              <a:t>2</a:t>
            </a:r>
            <a:r>
              <a:rPr lang="fr-FR" altLang="fr-FR" sz="1400"/>
              <a:t> X …. X C</a:t>
            </a:r>
            <a:r>
              <a:rPr lang="fr-FR" altLang="fr-FR" sz="1400" baseline="-25000"/>
              <a:t>n-1</a:t>
            </a:r>
            <a:r>
              <a:rPr lang="fr-FR" altLang="fr-FR" sz="1400"/>
              <a:t>  </a:t>
            </a:r>
            <a:r>
              <a:rPr lang="fr-FR" altLang="fr-FR" sz="1400">
                <a:sym typeface="Wingdings" panose="05000000000000000000" pitchFamily="2" charset="2"/>
              </a:rPr>
              <a:t>  C</a:t>
            </a:r>
            <a:r>
              <a:rPr lang="fr-FR" altLang="fr-FR" sz="1400" baseline="-25000">
                <a:sym typeface="Wingdings" panose="05000000000000000000" pitchFamily="2" charset="2"/>
              </a:rPr>
              <a:t>n</a:t>
            </a:r>
          </a:p>
          <a:p>
            <a:pPr eaLnBrk="1" hangingPunct="1">
              <a:buFontTx/>
              <a:buNone/>
            </a:pPr>
            <a:r>
              <a:rPr lang="fr-FR" altLang="fr-FR" sz="1400" b="1">
                <a:sym typeface="Wingdings" panose="05000000000000000000" pitchFamily="2" charset="2"/>
              </a:rPr>
              <a:t>         Exemple</a:t>
            </a:r>
            <a:r>
              <a:rPr lang="fr-FR" altLang="fr-FR" sz="1400">
                <a:sym typeface="Wingdings" panose="05000000000000000000" pitchFamily="2" charset="2"/>
              </a:rPr>
              <a:t> de fonction ternaire : Prix-voiture-occasion qui calcule le prix d’une voiture d’occasion à partir de son modèle, sa date de fabrication et le nombre de kilomètres </a:t>
            </a:r>
          </a:p>
          <a:p>
            <a:pPr eaLnBrk="1" hangingPunct="1">
              <a:buFontTx/>
              <a:buNone/>
            </a:pPr>
            <a:endParaRPr lang="fr-FR" altLang="fr-FR" sz="1400">
              <a:sym typeface="Wingdings" panose="05000000000000000000" pitchFamily="2" charset="2"/>
            </a:endParaRPr>
          </a:p>
          <a:p>
            <a:pPr eaLnBrk="1" hangingPunct="1"/>
            <a:r>
              <a:rPr lang="fr-FR" altLang="fr-FR" sz="1400" b="1">
                <a:sym typeface="Wingdings" panose="05000000000000000000" pitchFamily="2" charset="2"/>
              </a:rPr>
              <a:t>Les axiomes</a:t>
            </a:r>
            <a:r>
              <a:rPr lang="fr-FR" altLang="fr-FR" sz="1400">
                <a:sym typeface="Wingdings" panose="05000000000000000000" pitchFamily="2" charset="2"/>
              </a:rPr>
              <a:t> : aa,s ssertions acceptées comme vraies à propos des abstractions du domaine traduite par l’ontologie. Interviennent dans la définition des concepts ou des relations, dans l’inférence de nouvelles informations, ….</a:t>
            </a:r>
          </a:p>
          <a:p>
            <a:pPr eaLnBrk="1" hangingPunct="1"/>
            <a:endParaRPr lang="fr-FR" altLang="fr-FR" sz="1400"/>
          </a:p>
          <a:p>
            <a:pPr eaLnBrk="1" hangingPunct="1"/>
            <a:r>
              <a:rPr lang="fr-FR" altLang="fr-FR" sz="1400" b="1"/>
              <a:t>Les instances</a:t>
            </a:r>
            <a:r>
              <a:rPr lang="fr-FR" altLang="fr-FR" sz="1400"/>
              <a:t> (ou individus); constituent la définition extensionnelle de l’ontologie</a:t>
            </a:r>
          </a:p>
          <a:p>
            <a:pPr eaLnBrk="1" hangingPunct="1">
              <a:buFontTx/>
              <a:buNone/>
            </a:pPr>
            <a:endParaRPr lang="fr-FR" altLang="fr-FR" sz="1400"/>
          </a:p>
          <a:p>
            <a:pPr eaLnBrk="1" hangingPunct="1">
              <a:buFontTx/>
              <a:buNone/>
            </a:pPr>
            <a:endParaRPr lang="fr-FR" altLang="fr-FR" sz="1400"/>
          </a:p>
        </p:txBody>
      </p:sp>
      <p:sp>
        <p:nvSpPr>
          <p:cNvPr id="18436" name="Espace réservé du numéro de diapositive 5">
            <a:extLst>
              <a:ext uri="{FF2B5EF4-FFF2-40B4-BE49-F238E27FC236}">
                <a16:creationId xmlns:a16="http://schemas.microsoft.com/office/drawing/2014/main" id="{1F2E2D8E-56A3-4E35-A074-4F5EBC6987D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939E1E9-D05C-4B05-84A8-B0073931633C}" type="slidenum">
              <a:rPr lang="fr-FR" altLang="fr-FR" sz="1200">
                <a:solidFill>
                  <a:srgbClr val="898989"/>
                </a:solidFill>
                <a:latin typeface="Times New Roman" panose="02020603050405020304" pitchFamily="18" charset="0"/>
              </a:rPr>
              <a:pPr>
                <a:spcBef>
                  <a:spcPct val="0"/>
                </a:spcBef>
                <a:buFontTx/>
                <a:buNone/>
              </a:pPr>
              <a:t>8</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9149EA4D-4E06-469F-8655-64DBB183516D}"/>
              </a:ext>
            </a:extLst>
          </p:cNvPr>
          <p:cNvSpPr>
            <a:spLocks noGrp="1"/>
          </p:cNvSpPr>
          <p:nvPr>
            <p:ph type="title"/>
          </p:nvPr>
        </p:nvSpPr>
        <p:spPr>
          <a:xfrm>
            <a:off x="1431925" y="846138"/>
            <a:ext cx="4621213" cy="806450"/>
          </a:xfrm>
        </p:spPr>
        <p:txBody>
          <a:bodyPr/>
          <a:lstStyle/>
          <a:p>
            <a:pPr eaLnBrk="1" hangingPunct="1"/>
            <a:r>
              <a:rPr lang="fr-CA" altLang="fr-FR" sz="2400">
                <a:solidFill>
                  <a:srgbClr val="800080"/>
                </a:solidFill>
              </a:rPr>
              <a:t>Références sur OWL</a:t>
            </a:r>
            <a:endParaRPr lang="en-US" altLang="fr-FR" sz="2400">
              <a:solidFill>
                <a:srgbClr val="800080"/>
              </a:solidFill>
            </a:endParaRPr>
          </a:p>
        </p:txBody>
      </p:sp>
      <p:sp>
        <p:nvSpPr>
          <p:cNvPr id="165891" name="Rectangle 3">
            <a:extLst>
              <a:ext uri="{FF2B5EF4-FFF2-40B4-BE49-F238E27FC236}">
                <a16:creationId xmlns:a16="http://schemas.microsoft.com/office/drawing/2014/main" id="{E32BC1EC-FDFE-4749-9512-16B794C4C3F0}"/>
              </a:ext>
            </a:extLst>
          </p:cNvPr>
          <p:cNvSpPr>
            <a:spLocks noGrp="1"/>
          </p:cNvSpPr>
          <p:nvPr>
            <p:ph idx="1"/>
          </p:nvPr>
        </p:nvSpPr>
        <p:spPr>
          <a:xfrm>
            <a:off x="869950" y="2125663"/>
            <a:ext cx="7343775" cy="3951287"/>
          </a:xfrm>
        </p:spPr>
        <p:txBody>
          <a:bodyPr/>
          <a:lstStyle/>
          <a:p>
            <a:pPr lvl="1" eaLnBrk="1" hangingPunct="1">
              <a:lnSpc>
                <a:spcPct val="75000"/>
              </a:lnSpc>
              <a:buClr>
                <a:srgbClr val="800080"/>
              </a:buClr>
              <a:buFont typeface="Wingdings" panose="05000000000000000000" pitchFamily="2" charset="2"/>
              <a:buNone/>
            </a:pPr>
            <a:endParaRPr lang="fr-CA" altLang="fr-FR" sz="3000" dirty="0"/>
          </a:p>
          <a:p>
            <a:pPr eaLnBrk="1" hangingPunct="1">
              <a:lnSpc>
                <a:spcPct val="75000"/>
              </a:lnSpc>
              <a:buClr>
                <a:srgbClr val="800080"/>
              </a:buClr>
            </a:pPr>
            <a:r>
              <a:rPr lang="fr-CA" altLang="fr-FR" sz="1600" b="1" dirty="0"/>
              <a:t>Synopsis des aspects de OWL </a:t>
            </a:r>
            <a:r>
              <a:rPr lang="fr-CA" altLang="fr-FR" sz="1600" dirty="0"/>
              <a:t> http://www.w3c.org/TR/owl-features/</a:t>
            </a:r>
          </a:p>
          <a:p>
            <a:pPr lvl="1" eaLnBrk="1" hangingPunct="1">
              <a:lnSpc>
                <a:spcPct val="75000"/>
              </a:lnSpc>
              <a:buClr>
                <a:srgbClr val="800080"/>
              </a:buClr>
              <a:buFont typeface="Wingdings" panose="05000000000000000000" pitchFamily="2" charset="2"/>
              <a:buNone/>
            </a:pPr>
            <a:endParaRPr lang="fr-CA" altLang="fr-FR" sz="1600" dirty="0"/>
          </a:p>
          <a:p>
            <a:pPr eaLnBrk="1" hangingPunct="1">
              <a:lnSpc>
                <a:spcPct val="75000"/>
              </a:lnSpc>
              <a:buClr>
                <a:srgbClr val="800080"/>
              </a:buClr>
            </a:pPr>
            <a:r>
              <a:rPr lang="fr-CA" altLang="fr-FR" sz="1600" b="1" dirty="0"/>
              <a:t>Référence OWL</a:t>
            </a:r>
          </a:p>
          <a:p>
            <a:pPr lvl="1" eaLnBrk="1" hangingPunct="1">
              <a:lnSpc>
                <a:spcPct val="75000"/>
              </a:lnSpc>
              <a:buClr>
                <a:srgbClr val="800080"/>
              </a:buClr>
              <a:buFont typeface="Wingdings" panose="05000000000000000000" pitchFamily="2" charset="2"/>
              <a:buNone/>
            </a:pPr>
            <a:r>
              <a:rPr lang="fr-CA" altLang="fr-FR" sz="1600" dirty="0"/>
              <a:t>http://www.w3c.org/TR/owl-ref/</a:t>
            </a:r>
          </a:p>
          <a:p>
            <a:pPr lvl="1" eaLnBrk="1" hangingPunct="1">
              <a:lnSpc>
                <a:spcPct val="75000"/>
              </a:lnSpc>
              <a:buClr>
                <a:srgbClr val="800080"/>
              </a:buClr>
              <a:buFont typeface="Wingdings" panose="05000000000000000000" pitchFamily="2" charset="2"/>
              <a:buNone/>
            </a:pPr>
            <a:endParaRPr lang="fr-CA" altLang="fr-FR" sz="1600" dirty="0"/>
          </a:p>
          <a:p>
            <a:pPr eaLnBrk="1" hangingPunct="1">
              <a:lnSpc>
                <a:spcPct val="75000"/>
              </a:lnSpc>
              <a:buClr>
                <a:srgbClr val="800080"/>
              </a:buClr>
            </a:pPr>
            <a:r>
              <a:rPr lang="fr-CA" altLang="fr-FR" sz="1600" b="1" dirty="0" err="1"/>
              <a:t>Syntaxte</a:t>
            </a:r>
            <a:r>
              <a:rPr lang="fr-CA" altLang="fr-FR" sz="1600" b="1" dirty="0"/>
              <a:t> abstraite de OWL</a:t>
            </a:r>
          </a:p>
          <a:p>
            <a:pPr lvl="1" eaLnBrk="1" hangingPunct="1">
              <a:lnSpc>
                <a:spcPct val="75000"/>
              </a:lnSpc>
              <a:buClr>
                <a:srgbClr val="800080"/>
              </a:buClr>
              <a:buFont typeface="Wingdings" panose="05000000000000000000" pitchFamily="2" charset="2"/>
              <a:buNone/>
            </a:pPr>
            <a:r>
              <a:rPr lang="fr-CA" altLang="fr-FR" sz="1600" dirty="0"/>
              <a:t>http://www.w3c.org/TR/owl-absyn/</a:t>
            </a:r>
          </a:p>
        </p:txBody>
      </p:sp>
      <p:sp>
        <p:nvSpPr>
          <p:cNvPr id="165892" name="Espace réservé du numéro de diapositive 5">
            <a:extLst>
              <a:ext uri="{FF2B5EF4-FFF2-40B4-BE49-F238E27FC236}">
                <a16:creationId xmlns:a16="http://schemas.microsoft.com/office/drawing/2014/main" id="{512C00A1-2FDA-4524-BDA9-228791A3B9F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A56835C-6C13-4BE8-AA4B-6A9A867840BB}" type="slidenum">
              <a:rPr lang="fr-FR" altLang="fr-FR" sz="1200">
                <a:solidFill>
                  <a:srgbClr val="898989"/>
                </a:solidFill>
                <a:latin typeface="Times New Roman" panose="02020603050405020304" pitchFamily="18" charset="0"/>
              </a:rPr>
              <a:pPr>
                <a:spcBef>
                  <a:spcPct val="0"/>
                </a:spcBef>
                <a:buFontTx/>
                <a:buNone/>
              </a:pPr>
              <a:t>80</a:t>
            </a:fld>
            <a:endParaRPr lang="fr-FR" altLang="fr-FR" sz="1200">
              <a:solidFill>
                <a:srgbClr val="898989"/>
              </a:solidFill>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a:extLst>
              <a:ext uri="{FF2B5EF4-FFF2-40B4-BE49-F238E27FC236}">
                <a16:creationId xmlns:a16="http://schemas.microsoft.com/office/drawing/2014/main" id="{4FC17536-4A39-4B58-8E77-82DAB84B50CC}"/>
              </a:ext>
            </a:extLst>
          </p:cNvPr>
          <p:cNvSpPr>
            <a:spLocks noGrp="1" noChangeArrowheads="1"/>
          </p:cNvSpPr>
          <p:nvPr>
            <p:ph type="title"/>
          </p:nvPr>
        </p:nvSpPr>
        <p:spPr>
          <a:xfrm>
            <a:off x="684213" y="188913"/>
            <a:ext cx="7772400" cy="431800"/>
          </a:xfrm>
        </p:spPr>
        <p:txBody>
          <a:bodyPr rtlCol="0">
            <a:normAutofit fontScale="90000"/>
          </a:bodyPr>
          <a:lstStyle/>
          <a:p>
            <a:pPr eaLnBrk="1" fontAlgn="auto" hangingPunct="1">
              <a:spcAft>
                <a:spcPts val="0"/>
              </a:spcAft>
              <a:defRPr/>
            </a:pPr>
            <a:r>
              <a:rPr lang="fr-FR" sz="2400"/>
              <a:t>Formalismes de représentation des ontologies</a:t>
            </a:r>
          </a:p>
        </p:txBody>
      </p:sp>
      <p:sp>
        <p:nvSpPr>
          <p:cNvPr id="20483" name="Rectangle 3">
            <a:extLst>
              <a:ext uri="{FF2B5EF4-FFF2-40B4-BE49-F238E27FC236}">
                <a16:creationId xmlns:a16="http://schemas.microsoft.com/office/drawing/2014/main" id="{323D494F-E62B-4416-8088-2CC16F4E2A6F}"/>
              </a:ext>
            </a:extLst>
          </p:cNvPr>
          <p:cNvSpPr>
            <a:spLocks noGrp="1"/>
          </p:cNvSpPr>
          <p:nvPr>
            <p:ph idx="1"/>
          </p:nvPr>
        </p:nvSpPr>
        <p:spPr>
          <a:xfrm>
            <a:off x="685800" y="981075"/>
            <a:ext cx="7772400" cy="5114925"/>
          </a:xfrm>
        </p:spPr>
        <p:txBody>
          <a:bodyPr/>
          <a:lstStyle/>
          <a:p>
            <a:pPr lvl="1" eaLnBrk="1" hangingPunct="1">
              <a:buFontTx/>
              <a:buNone/>
            </a:pPr>
            <a:r>
              <a:rPr lang="fr-FR" altLang="fr-FR" sz="1600"/>
              <a:t> </a:t>
            </a:r>
          </a:p>
          <a:p>
            <a:pPr lvl="2" eaLnBrk="1" hangingPunct="1"/>
            <a:r>
              <a:rPr lang="fr-FR" altLang="fr-FR" sz="2000"/>
              <a:t>Graphes conceptuels</a:t>
            </a:r>
          </a:p>
          <a:p>
            <a:pPr lvl="2" eaLnBrk="1" hangingPunct="1"/>
            <a:endParaRPr lang="fr-FR" altLang="fr-FR" sz="2000"/>
          </a:p>
          <a:p>
            <a:pPr lvl="2" eaLnBrk="1" hangingPunct="1"/>
            <a:endParaRPr lang="fr-FR" altLang="fr-FR" sz="2000"/>
          </a:p>
          <a:p>
            <a:pPr lvl="2" eaLnBrk="1" hangingPunct="1">
              <a:buFontTx/>
              <a:buNone/>
            </a:pPr>
            <a:endParaRPr lang="fr-FR" altLang="fr-FR" sz="2000"/>
          </a:p>
          <a:p>
            <a:pPr lvl="2" eaLnBrk="1" hangingPunct="1"/>
            <a:r>
              <a:rPr lang="fr-FR" altLang="fr-FR" sz="2000"/>
              <a:t>Logiques de description</a:t>
            </a:r>
          </a:p>
          <a:p>
            <a:pPr lvl="2" eaLnBrk="1" hangingPunct="1"/>
            <a:endParaRPr lang="fr-FR" altLang="fr-FR" sz="2000"/>
          </a:p>
          <a:p>
            <a:pPr lvl="2" eaLnBrk="1" hangingPunct="1">
              <a:buFontTx/>
              <a:buNone/>
            </a:pPr>
            <a:endParaRPr lang="fr-FR" altLang="fr-FR" sz="2000"/>
          </a:p>
          <a:p>
            <a:pPr lvl="2" eaLnBrk="1" hangingPunct="1"/>
            <a:r>
              <a:rPr lang="fr-FR" altLang="fr-FR" sz="2000"/>
              <a:t>Frames</a:t>
            </a:r>
          </a:p>
          <a:p>
            <a:pPr lvl="1" eaLnBrk="1" hangingPunct="1">
              <a:buFontTx/>
              <a:buNone/>
            </a:pPr>
            <a:endParaRPr lang="fr-FR" altLang="fr-FR" sz="2000"/>
          </a:p>
          <a:p>
            <a:pPr eaLnBrk="1" hangingPunct="1"/>
            <a:endParaRPr lang="fr-FR" altLang="fr-FR" sz="2000"/>
          </a:p>
        </p:txBody>
      </p:sp>
      <p:sp>
        <p:nvSpPr>
          <p:cNvPr id="20484" name="Espace réservé du numéro de diapositive 5">
            <a:extLst>
              <a:ext uri="{FF2B5EF4-FFF2-40B4-BE49-F238E27FC236}">
                <a16:creationId xmlns:a16="http://schemas.microsoft.com/office/drawing/2014/main" id="{6CD96B0E-584C-4110-B8B9-440A929B81B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CA52D09-8100-4A52-AB7C-9D76B32D497A}" type="slidenum">
              <a:rPr lang="fr-FR" altLang="fr-FR" sz="1200">
                <a:solidFill>
                  <a:srgbClr val="898989"/>
                </a:solidFill>
                <a:latin typeface="Times New Roman" panose="02020603050405020304" pitchFamily="18" charset="0"/>
              </a:rPr>
              <a:pPr>
                <a:spcBef>
                  <a:spcPct val="0"/>
                </a:spcBef>
                <a:buFontTx/>
                <a:buNone/>
              </a:pPr>
              <a:t>9</a:t>
            </a:fld>
            <a:endParaRPr lang="fr-FR" altLang="fr-FR" sz="1200">
              <a:solidFill>
                <a:srgbClr val="898989"/>
              </a:solidFill>
              <a:latin typeface="Times New Roman" panose="02020603050405020304"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OURCE" val="\documentclass{slides}\pagestyle{empty}&#10;\usepackage{amssymb}&#10;\newcommand{\Equiv}{\equiv}&#10;\newcommand{\some}[2]{\ensuremath{\exists #1 . #2}}&#10;\newcommand{\all}[2]{\ensuremath{\forall #1 . #2}}&#10;\newcommand{\atleast}[2]{\ensuremath{\mbox{$\geqslant$}#1 #2}}&#10;\newcommand{\atmost}[2]{\ensuremath{\mbox{$\leqslant$}#1 #2}}&#10;\begin{document}&#10;    \begin{tabular}[t]{l|c|l}&#10;      Axiom &amp; DL Syntax &amp; Example \\&#10;      \hline&#10;      subClassOf &amp; $C_1 \sqsubseteq C_2$ &amp; $\mbox{Human} \sqsubseteq&#10;      \mbox{Animal} \sqcap \mbox{Biped}$ \\&#10;      equivalentClass &amp; $C_1 \Equiv C_2$ &amp; $\mbox{Man} \Equiv&#10;      \mbox{Human} \sqcap \mbox{Male}$ \\&#10;      disjointWith &amp; $C_1 \sqsubseteq \neg C_2$ &amp; $\mbox{Male}&#10;      \sqsubseteq \neg \mbox{Female}$ \\&#10;      sameIndividualAs &amp; $\{x_1\} \Equiv \{x_2\}$ &amp; $\{\mbox{President\_Bush}\} \Equiv&#10;      \{\mbox{G\_W\_Bush}\}$ \\&#10;      differentFrom &amp; $\{x_1\} \sqsubseteq \neg \{x_2\}$ &amp;&#10;      $\{\mbox{john}\} \sqsubseteq \neg \{\mbox{peter}\}$ \\&#10;      subPropertyOf &amp; $P_1 \sqsubseteq P_2$ &amp; $\mbox{hasDaughter} \sqsubseteq&#10;      \mbox{hasChild}$ \\&#10;      equivalentProperty &amp; $P_1 \Equiv P_2$ &amp; $\mbox{cost} \Equiv&#10;      \mbox{price}$ \\&#10;      inverseOf &amp; $P_1 \Equiv P_2^-$ &amp; $\mbox{hasChild} \Equiv&#10;      \mbox{hasParent}^-$ \\&#10;      transitiveProperty &amp; $P^+ \sqsubseteq P$ &amp; $\mbox{ancestor}^+&#10;      \sqsubseteq \mbox{ancestor}$ \\&#10;      functionalProperty &amp; $\top \sqsubseteq \atmost{1}{P}$ &amp;&#10;      $\top \sqsubseteq \atmost{1}{\mbox{hasMother}}$ \\&#10;      inverseFunctionalProperty &amp; $\top \sqsubseteq \atmost{1}{P^-}$ &amp;&#10;      $\top \sqsubseteq \atmost{1}{\mbox{hasSSN}^-}$&#10;     \end{tabular}&#10;\end{document}&#10;"/>
  <p:tag name="EXTERNALNAME" val="txp_fig"/>
  <p:tag name="BLEND" val="False"/>
  <p:tag name="TRANSPARENT" val="False"/>
  <p:tag name="KEEPFILES" val="False"/>
  <p:tag name="DEBUGPAUSE" val="False"/>
  <p:tag name="RESOLUTION" val="1200"/>
  <p:tag name="TIMEOUT" val="(none)"/>
  <p:tag name="BOXWIDTH" val="348"/>
  <p:tag name="BOXHEIGHT" val="560"/>
  <p:tag name="BOXFONT" val="10"/>
  <p:tag name="BOXWRAP" val="False"/>
  <p:tag name="WORKAROUNDTRANSPARENCYBUG" val="False"/>
  <p:tag name="BITMAPFORMAT" val="pngmono"/>
  <p:tag name="DEBUGINTERACTIVE" val="True"/>
  <p:tag name="ORIGWIDTH" val="785"/>
  <p:tag name="PICTUREFILESIZE" val="269663"/>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12324</TotalTime>
  <Words>5456</Words>
  <Application>Microsoft Office PowerPoint</Application>
  <PresentationFormat>Affichage à l'écran (4:3)</PresentationFormat>
  <Paragraphs>1213</Paragraphs>
  <Slides>80</Slides>
  <Notes>80</Notes>
  <HiddenSlides>0</HiddenSlides>
  <MMClips>0</MMClips>
  <ScaleCrop>false</ScaleCrop>
  <HeadingPairs>
    <vt:vector size="8" baseType="variant">
      <vt:variant>
        <vt:lpstr>Polices utilisées</vt:lpstr>
      </vt:variant>
      <vt:variant>
        <vt:i4>14</vt:i4>
      </vt:variant>
      <vt:variant>
        <vt:lpstr>Thème</vt:lpstr>
      </vt:variant>
      <vt:variant>
        <vt:i4>1</vt:i4>
      </vt:variant>
      <vt:variant>
        <vt:lpstr>Serveurs OLE incorporés</vt:lpstr>
      </vt:variant>
      <vt:variant>
        <vt:i4>1</vt:i4>
      </vt:variant>
      <vt:variant>
        <vt:lpstr>Titres des diapositives</vt:lpstr>
      </vt:variant>
      <vt:variant>
        <vt:i4>80</vt:i4>
      </vt:variant>
    </vt:vector>
  </HeadingPairs>
  <TitlesOfParts>
    <vt:vector size="96" baseType="lpstr">
      <vt:lpstr>MS Mincho</vt:lpstr>
      <vt:lpstr>MS PGothic</vt:lpstr>
      <vt:lpstr>Arial</vt:lpstr>
      <vt:lpstr>Arial Narrow</vt:lpstr>
      <vt:lpstr>Calibri</vt:lpstr>
      <vt:lpstr>Cambria Math</vt:lpstr>
      <vt:lpstr>Comic Sans MS</vt:lpstr>
      <vt:lpstr>Courier</vt:lpstr>
      <vt:lpstr>Courier New</vt:lpstr>
      <vt:lpstr>Matura MT Script Capitals</vt:lpstr>
      <vt:lpstr>Monotype Sorts</vt:lpstr>
      <vt:lpstr>Symbol</vt:lpstr>
      <vt:lpstr>Times New Roman</vt:lpstr>
      <vt:lpstr>Wingdings</vt:lpstr>
      <vt:lpstr>Thème Office</vt:lpstr>
      <vt:lpstr>Clip</vt:lpstr>
      <vt:lpstr>Les ontologies</vt:lpstr>
      <vt:lpstr>Le Web sémantique et les ontologies</vt:lpstr>
      <vt:lpstr>Le Web sémantique et les ontologies</vt:lpstr>
      <vt:lpstr>Le Web sémantique et les ontologies</vt:lpstr>
      <vt:lpstr>Le Web sémantique et les ontologies</vt:lpstr>
      <vt:lpstr>Le Web sémantique et les ontologies</vt:lpstr>
      <vt:lpstr>Le Web sémantique et les ontologies</vt:lpstr>
      <vt:lpstr>Le Web sémantique et les ontologies</vt:lpstr>
      <vt:lpstr>Formalismes de représentation des ontologies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ontologies et le Web sémantique</vt:lpstr>
      <vt:lpstr>Méthodes de construction d’ontologies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Editeurs d’ontologies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Web Ontology Language  OWL </vt:lpstr>
      <vt:lpstr>Introduction à OWL</vt:lpstr>
      <vt:lpstr>Origines de OWL</vt:lpstr>
      <vt:lpstr>Limites de RDFS</vt:lpstr>
      <vt:lpstr>Intentions de OWL</vt:lpstr>
      <vt:lpstr>Définition des classes OWL (1)</vt:lpstr>
      <vt:lpstr>Définition des classes OWL (2)</vt:lpstr>
      <vt:lpstr>OWL en tant que LD :  Constructeurs de Classes</vt:lpstr>
      <vt:lpstr>OWL en tant que LD: Axiomes</vt:lpstr>
      <vt:lpstr>Les sous-langages de OWL</vt:lpstr>
      <vt:lpstr>Les couches sémantiques de OWL </vt:lpstr>
      <vt:lpstr>Les couches sémantiques de OWL </vt:lpstr>
      <vt:lpstr>OWL Lite</vt:lpstr>
      <vt:lpstr>OWL Lite</vt:lpstr>
      <vt:lpstr>OWL Lite</vt:lpstr>
      <vt:lpstr>Les sous-langages : OWL DL</vt:lpstr>
      <vt:lpstr>Les sous-langages : OWL Full</vt:lpstr>
      <vt:lpstr>Les sous-langages : OWL Full</vt:lpstr>
      <vt:lpstr>Exemple (1/2)</vt:lpstr>
      <vt:lpstr>Exemple (2/2)</vt:lpstr>
      <vt:lpstr>Présentation PowerPoint</vt:lpstr>
      <vt:lpstr>Comparaison DAML+OIL  et OWL</vt:lpstr>
      <vt:lpstr>Forces et faiblesses de OWL</vt:lpstr>
      <vt:lpstr>Références sur OWL</vt:lpstr>
    </vt:vector>
  </TitlesOfParts>
  <Company>universite rene descartes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La(es) Technologie(s) du Web Sémantique</dc:title>
  <dc:creator>zboufaida</dc:creator>
  <cp:lastModifiedBy>mou</cp:lastModifiedBy>
  <cp:revision>311</cp:revision>
  <dcterms:created xsi:type="dcterms:W3CDTF">2004-03-16T10:18:05Z</dcterms:created>
  <dcterms:modified xsi:type="dcterms:W3CDTF">2022-11-12T01:26:45Z</dcterms:modified>
</cp:coreProperties>
</file>